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8A0-22D3-4FDB-82F9-3557FE212829}" type="datetimeFigureOut">
              <a:rPr lang="es-ES" smtClean="0"/>
              <a:t>06/10/16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B539-0B2F-4B69-97DE-878525784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13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8A0-22D3-4FDB-82F9-3557FE212829}" type="datetimeFigureOut">
              <a:rPr lang="es-ES" smtClean="0"/>
              <a:t>06/10/16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B539-0B2F-4B69-97DE-878525784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88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8A0-22D3-4FDB-82F9-3557FE212829}" type="datetimeFigureOut">
              <a:rPr lang="es-ES" smtClean="0"/>
              <a:t>06/10/16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B539-0B2F-4B69-97DE-878525784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7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8A0-22D3-4FDB-82F9-3557FE212829}" type="datetimeFigureOut">
              <a:rPr lang="es-ES" smtClean="0"/>
              <a:t>06/10/16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B539-0B2F-4B69-97DE-878525784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8A0-22D3-4FDB-82F9-3557FE212829}" type="datetimeFigureOut">
              <a:rPr lang="es-ES" smtClean="0"/>
              <a:t>06/10/16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B539-0B2F-4B69-97DE-878525784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65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8A0-22D3-4FDB-82F9-3557FE212829}" type="datetimeFigureOut">
              <a:rPr lang="es-ES" smtClean="0"/>
              <a:t>06/10/16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B539-0B2F-4B69-97DE-878525784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53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8A0-22D3-4FDB-82F9-3557FE212829}" type="datetimeFigureOut">
              <a:rPr lang="es-ES" smtClean="0"/>
              <a:t>06/10/16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B539-0B2F-4B69-97DE-878525784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52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8A0-22D3-4FDB-82F9-3557FE212829}" type="datetimeFigureOut">
              <a:rPr lang="es-ES" smtClean="0"/>
              <a:t>06/10/16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B539-0B2F-4B69-97DE-878525784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91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8A0-22D3-4FDB-82F9-3557FE212829}" type="datetimeFigureOut">
              <a:rPr lang="es-ES" smtClean="0"/>
              <a:t>06/10/16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B539-0B2F-4B69-97DE-878525784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3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8A0-22D3-4FDB-82F9-3557FE212829}" type="datetimeFigureOut">
              <a:rPr lang="es-ES" smtClean="0"/>
              <a:t>06/10/16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B539-0B2F-4B69-97DE-878525784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735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F8A0-22D3-4FDB-82F9-3557FE212829}" type="datetimeFigureOut">
              <a:rPr lang="es-ES" smtClean="0"/>
              <a:t>06/10/16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4B539-0B2F-4B69-97DE-878525784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62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0F8A0-22D3-4FDB-82F9-3557FE212829}" type="datetimeFigureOut">
              <a:rPr lang="es-ES" smtClean="0"/>
              <a:t>06/10/16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4B539-0B2F-4B69-97DE-8785257842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6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814039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4400" b="1" u="sng" dirty="0" smtClean="0"/>
              <a:t>RELATIVISMO CULTURAL</a:t>
            </a:r>
            <a:endParaRPr lang="es-ES" sz="4400" b="1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998257"/>
            <a:ext cx="12192000" cy="58209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4000" dirty="0" smtClean="0"/>
              <a:t>.Es la actitud o punto de vista por el que se analiza el mundo de acuerdo con los parámetros propios de cada cultura.</a:t>
            </a:r>
          </a:p>
          <a:p>
            <a:pPr algn="l"/>
            <a:r>
              <a:rPr lang="es-ES" sz="4000" dirty="0" smtClean="0"/>
              <a:t>.Para esta corriente de pensamiento todas las culturas tendrían igual valor, y ninguna sería superior a otra pues todos los valores son considerados relativos </a:t>
            </a:r>
            <a:endParaRPr lang="es-ES" sz="4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73" y="4404954"/>
            <a:ext cx="3447951" cy="241423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753" y="3832302"/>
            <a:ext cx="2161213" cy="30256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905" y="4393589"/>
            <a:ext cx="1954715" cy="24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0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7" y="955187"/>
            <a:ext cx="6477930" cy="46857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385" y="156116"/>
            <a:ext cx="4753765" cy="65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3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76" y="89107"/>
            <a:ext cx="7247049" cy="67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9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67" y="405531"/>
            <a:ext cx="6967945" cy="57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2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41" y="100361"/>
            <a:ext cx="9902284" cy="66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4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8" y="201651"/>
            <a:ext cx="10741810" cy="62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0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1" y="256478"/>
            <a:ext cx="10058400" cy="62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5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03" y="167268"/>
            <a:ext cx="9560573" cy="63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2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27" y="0"/>
            <a:ext cx="10058400" cy="66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0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5" y="535258"/>
            <a:ext cx="11201905" cy="56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4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674" y="401443"/>
            <a:ext cx="7974301" cy="592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7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7854" y="1"/>
            <a:ext cx="9720146" cy="1025912"/>
          </a:xfrm>
        </p:spPr>
        <p:txBody>
          <a:bodyPr/>
          <a:lstStyle/>
          <a:p>
            <a:r>
              <a:rPr lang="es-ES" b="1" dirty="0" smtClean="0"/>
              <a:t>Se opone al: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0585" y="1025914"/>
            <a:ext cx="11273883" cy="5832086"/>
          </a:xfrm>
        </p:spPr>
        <p:txBody>
          <a:bodyPr>
            <a:normAutofit/>
          </a:bodyPr>
          <a:lstStyle/>
          <a:p>
            <a:pPr algn="l"/>
            <a:r>
              <a:rPr lang="es-ES" sz="4000" dirty="0" smtClean="0"/>
              <a:t>Etnocentrismo…………….</a:t>
            </a:r>
          </a:p>
          <a:p>
            <a:pPr algn="l"/>
            <a:r>
              <a:rPr lang="es-ES" sz="1800" dirty="0" smtClean="0"/>
              <a:t>El </a:t>
            </a:r>
            <a:r>
              <a:rPr lang="es-ES" sz="1800" dirty="0"/>
              <a:t>etnocentrismo es la actitud o punto de vista </a:t>
            </a:r>
            <a:r>
              <a:rPr lang="es-ES" sz="1800" dirty="0" smtClean="0"/>
              <a:t>por </a:t>
            </a:r>
            <a:r>
              <a:rPr lang="es-ES" sz="1800" dirty="0"/>
              <a:t>el que se </a:t>
            </a:r>
            <a:r>
              <a:rPr lang="es-ES" sz="1800" dirty="0" smtClean="0"/>
              <a:t>analiza</a:t>
            </a:r>
          </a:p>
          <a:p>
            <a:pPr algn="l"/>
            <a:r>
              <a:rPr lang="es-ES" sz="1800" dirty="0" smtClean="0"/>
              <a:t>el </a:t>
            </a:r>
            <a:r>
              <a:rPr lang="es-ES" sz="1800" dirty="0"/>
              <a:t>mundo de acuerdo con </a:t>
            </a:r>
            <a:r>
              <a:rPr lang="es-ES" sz="1800" dirty="0" smtClean="0"/>
              <a:t>los </a:t>
            </a:r>
            <a:r>
              <a:rPr lang="es-ES" sz="1800" dirty="0"/>
              <a:t>parámetros de la cultura propia</a:t>
            </a:r>
            <a:r>
              <a:rPr lang="es-ES" sz="1800" dirty="0" smtClean="0"/>
              <a:t>.</a:t>
            </a:r>
          </a:p>
          <a:p>
            <a:pPr algn="l"/>
            <a:r>
              <a:rPr lang="es-ES" sz="1800" dirty="0" smtClean="0"/>
              <a:t>(Eurocentrismo, </a:t>
            </a:r>
            <a:r>
              <a:rPr lang="es-ES" sz="1800" dirty="0" err="1" smtClean="0"/>
              <a:t>Afrocentrismo</a:t>
            </a:r>
            <a:r>
              <a:rPr lang="es-ES" sz="1800" dirty="0" smtClean="0"/>
              <a:t>, </a:t>
            </a:r>
            <a:r>
              <a:rPr lang="es-ES" sz="1800" dirty="0" err="1" smtClean="0"/>
              <a:t>Sinocentrismo</a:t>
            </a:r>
            <a:r>
              <a:rPr lang="es-ES" sz="1800" dirty="0" smtClean="0"/>
              <a:t>…)</a:t>
            </a:r>
          </a:p>
          <a:p>
            <a:pPr algn="l"/>
            <a:endParaRPr lang="es-ES" sz="1600" dirty="0" smtClean="0"/>
          </a:p>
          <a:p>
            <a:pPr algn="l"/>
            <a:r>
              <a:rPr lang="es-ES" sz="4000" dirty="0" smtClean="0"/>
              <a:t>Universalismo cultural…..</a:t>
            </a:r>
          </a:p>
          <a:p>
            <a:pPr algn="l"/>
            <a:r>
              <a:rPr lang="es-ES" sz="2000" dirty="0"/>
              <a:t>El universalismo, en sentido general, es una </a:t>
            </a:r>
            <a:r>
              <a:rPr lang="es-ES" sz="2000" dirty="0" smtClean="0"/>
              <a:t>idea o </a:t>
            </a:r>
            <a:r>
              <a:rPr lang="es-ES" sz="2000" dirty="0"/>
              <a:t>creencia en </a:t>
            </a:r>
            <a:endParaRPr lang="es-ES" sz="2000" dirty="0" smtClean="0"/>
          </a:p>
          <a:p>
            <a:pPr algn="l"/>
            <a:r>
              <a:rPr lang="es-ES" sz="2000" dirty="0" smtClean="0"/>
              <a:t>la </a:t>
            </a:r>
            <a:r>
              <a:rPr lang="es-ES" sz="2000" dirty="0"/>
              <a:t>existencia de una </a:t>
            </a:r>
            <a:r>
              <a:rPr lang="es-ES" sz="2000" dirty="0" smtClean="0"/>
              <a:t>verdad universal</a:t>
            </a:r>
            <a:r>
              <a:rPr lang="es-ES" sz="2000" dirty="0"/>
              <a:t>, objetiva y/o eterna</a:t>
            </a:r>
            <a:r>
              <a:rPr lang="es-ES" sz="2000" dirty="0" smtClean="0"/>
              <a:t>,</a:t>
            </a:r>
          </a:p>
          <a:p>
            <a:pPr algn="l"/>
            <a:r>
              <a:rPr lang="es-ES" sz="2000" dirty="0" smtClean="0"/>
              <a:t> </a:t>
            </a:r>
            <a:r>
              <a:rPr lang="es-ES" sz="2000" dirty="0"/>
              <a:t>que lo determina </a:t>
            </a:r>
            <a:r>
              <a:rPr lang="es-ES" sz="2000" dirty="0" smtClean="0"/>
              <a:t>todo, </a:t>
            </a:r>
            <a:r>
              <a:rPr lang="es-ES" sz="2000" dirty="0"/>
              <a:t>y que por lo tanto, es y debe estar </a:t>
            </a:r>
            <a:endParaRPr lang="es-ES" sz="2000" dirty="0" smtClean="0"/>
          </a:p>
          <a:p>
            <a:pPr algn="l"/>
            <a:r>
              <a:rPr lang="es-ES" sz="2000" dirty="0" smtClean="0"/>
              <a:t>presente </a:t>
            </a:r>
            <a:r>
              <a:rPr lang="es-ES" sz="2000" dirty="0"/>
              <a:t>igualmente en todos los seres humanos</a:t>
            </a:r>
            <a:r>
              <a:rPr lang="es-ES" sz="2000" dirty="0" smtClean="0"/>
              <a:t>.</a:t>
            </a:r>
          </a:p>
          <a:p>
            <a:pPr algn="l"/>
            <a:r>
              <a:rPr lang="es-ES" sz="2000" dirty="0" smtClean="0"/>
              <a:t> </a:t>
            </a:r>
            <a:r>
              <a:rPr lang="es-ES" sz="2000" dirty="0"/>
              <a:t>Un pensamiento universalista asegura la </a:t>
            </a:r>
            <a:r>
              <a:rPr lang="es-ES" sz="2000" dirty="0" smtClean="0"/>
              <a:t>veracidad de una</a:t>
            </a:r>
          </a:p>
          <a:p>
            <a:pPr algn="l"/>
            <a:r>
              <a:rPr lang="es-ES" sz="2000" dirty="0" smtClean="0"/>
              <a:t> </a:t>
            </a:r>
            <a:r>
              <a:rPr lang="es-ES" sz="2000" dirty="0"/>
              <a:t>forma única o específica de ver, explicar </a:t>
            </a:r>
            <a:r>
              <a:rPr lang="es-ES" sz="2000" dirty="0" smtClean="0"/>
              <a:t>u </a:t>
            </a:r>
            <a:r>
              <a:rPr lang="es-ES" sz="2000" dirty="0"/>
              <a:t>organizar las cosas.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336" y="1181544"/>
            <a:ext cx="3884644" cy="29165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41" y="4199855"/>
            <a:ext cx="3909039" cy="26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23" y="22418"/>
            <a:ext cx="5407490" cy="68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5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34" y="535260"/>
            <a:ext cx="8856399" cy="589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2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334537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El relativismo cultural </a:t>
            </a:r>
            <a:r>
              <a:rPr lang="es-ES" sz="2000" dirty="0" smtClean="0"/>
              <a:t>conlleva a considerar cualquier aspecto de otra sociedad o grupo en relación con los estándares culturales de ese grupo, en vez de hacerlo desde un punto de vista considerado universal, o en relación a la valoración desde otras culturas. </a:t>
            </a:r>
          </a:p>
          <a:p>
            <a:r>
              <a:rPr lang="es-ES" sz="2000" dirty="0" smtClean="0"/>
              <a:t>Por ejemplo, considera relativas a cada sistema cultural las diferentes formas de matrimonio, como</a:t>
            </a:r>
          </a:p>
          <a:p>
            <a:r>
              <a:rPr lang="es-ES" sz="3600" dirty="0" smtClean="0"/>
              <a:t> </a:t>
            </a:r>
          </a:p>
          <a:p>
            <a:r>
              <a:rPr lang="es-ES" sz="3600" b="1" dirty="0" smtClean="0"/>
              <a:t>la poligamia                                                 </a:t>
            </a:r>
            <a:r>
              <a:rPr lang="es-ES" sz="3600" dirty="0" smtClean="0"/>
              <a:t>o </a:t>
            </a:r>
            <a:r>
              <a:rPr lang="es-ES" sz="3600" b="1" dirty="0" smtClean="0"/>
              <a:t>la poliandria.</a:t>
            </a:r>
          </a:p>
          <a:p>
            <a:endParaRPr lang="es-ES" sz="36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9" y="2734996"/>
            <a:ext cx="5920038" cy="41537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997" y="2734996"/>
            <a:ext cx="4712004" cy="41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0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45689" y="0"/>
            <a:ext cx="50961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 </a:t>
            </a:r>
            <a:r>
              <a:rPr lang="es-ES" sz="3200" dirty="0" smtClean="0"/>
              <a:t>"el único razonamiento que prudentemente podría usarse para censurar las acciones de cualquier sociedad incluida la nuestra, es cuestionarnos si la práctica fomenta o limita el bienestar de las personas cuyas vidas se ven perturbadas por ella"</a:t>
            </a:r>
            <a:endParaRPr lang="es-ES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240" y="2475571"/>
            <a:ext cx="6544759" cy="307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2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46771" y="6569409"/>
            <a:ext cx="7716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http</a:t>
            </a:r>
            <a:r>
              <a:rPr lang="es-ES" dirty="0"/>
              <a:t>://patrietica.blogspot.com.es/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1" y="1133495"/>
            <a:ext cx="3185003" cy="433956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969834" y="1287343"/>
            <a:ext cx="7883912" cy="40318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3200" dirty="0">
                <a:latin typeface="Brush Script MT" panose="03060802040406070304" pitchFamily="66" charset="0"/>
              </a:rPr>
              <a:t>La principal enfermedad filosófica de nuestra época es el relativismo intelectual y moral, el segundo basado, al menos en parte, en el primero. (...) Igual que podemos buscar proposiciones absolutamente verdaderas en el terreno de los hechos o, al menos, proposiciones que se aproximen a la verdad, también podemos buscar propuestas absolutamente justas o válidas en el campo de las normas o, al menos, propuestas mejores o más </a:t>
            </a:r>
            <a:r>
              <a:rPr lang="es-ES" sz="3200" dirty="0" smtClean="0">
                <a:latin typeface="Brush Script MT" panose="03060802040406070304" pitchFamily="66" charset="0"/>
              </a:rPr>
              <a:t>validas. (Popper)</a:t>
            </a:r>
            <a:endParaRPr lang="es-ES" sz="32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2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04" y="568712"/>
            <a:ext cx="10938070" cy="574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6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37" y="949370"/>
            <a:ext cx="8723186" cy="49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3" y="11151"/>
            <a:ext cx="6846849" cy="684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8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17" y="70302"/>
            <a:ext cx="10156156" cy="67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37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361</Words>
  <Application>Microsoft Office PowerPoint</Application>
  <PresentationFormat>Panorámica</PresentationFormat>
  <Paragraphs>23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Brush Script MT</vt:lpstr>
      <vt:lpstr>Calibri</vt:lpstr>
      <vt:lpstr>Calibri Light</vt:lpstr>
      <vt:lpstr>Tema de Office</vt:lpstr>
      <vt:lpstr>RELATIVISMO CULTURAL</vt:lpstr>
      <vt:lpstr>Se opone al: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RELATIVISMO CULTURAL</dc:title>
  <dc:creator>Ata</dc:creator>
  <cp:lastModifiedBy>Ata</cp:lastModifiedBy>
  <cp:revision>13</cp:revision>
  <dcterms:created xsi:type="dcterms:W3CDTF">2016-09-20T07:16:55Z</dcterms:created>
  <dcterms:modified xsi:type="dcterms:W3CDTF">2016-10-06T16:16:54Z</dcterms:modified>
</cp:coreProperties>
</file>