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D37C1-F566-4458-BFD9-077A260FB7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419B71-72E9-4893-BDFA-51D5CA6C1D99}">
      <dgm:prSet/>
      <dgm:spPr/>
      <dgm:t>
        <a:bodyPr/>
        <a:lstStyle/>
        <a:p>
          <a:r>
            <a:rPr lang="es-ES"/>
            <a:t>Definición </a:t>
          </a:r>
          <a:endParaRPr lang="en-US"/>
        </a:p>
      </dgm:t>
    </dgm:pt>
    <dgm:pt modelId="{069FBB6B-41E6-467A-AA07-9639668D2ED9}" type="parTrans" cxnId="{55F33700-C248-41B1-A005-D091B58FF36F}">
      <dgm:prSet/>
      <dgm:spPr/>
      <dgm:t>
        <a:bodyPr/>
        <a:lstStyle/>
        <a:p>
          <a:endParaRPr lang="en-US"/>
        </a:p>
      </dgm:t>
    </dgm:pt>
    <dgm:pt modelId="{D545732A-B617-407C-A2AA-5810E4437009}" type="sibTrans" cxnId="{55F33700-C248-41B1-A005-D091B58FF36F}">
      <dgm:prSet/>
      <dgm:spPr/>
      <dgm:t>
        <a:bodyPr/>
        <a:lstStyle/>
        <a:p>
          <a:endParaRPr lang="en-US"/>
        </a:p>
      </dgm:t>
    </dgm:pt>
    <dgm:pt modelId="{48D8BAE7-7D28-4158-BE7E-6AC0F829E6D5}">
      <dgm:prSet/>
      <dgm:spPr/>
      <dgm:t>
        <a:bodyPr/>
        <a:lstStyle/>
        <a:p>
          <a:r>
            <a:rPr lang="es-ES"/>
            <a:t>Historia</a:t>
          </a:r>
          <a:endParaRPr lang="en-US"/>
        </a:p>
      </dgm:t>
    </dgm:pt>
    <dgm:pt modelId="{94733123-AC66-4F3E-930D-93F55BBCDF4B}" type="parTrans" cxnId="{EF806790-D99A-44C9-AAE6-3001E0083B94}">
      <dgm:prSet/>
      <dgm:spPr/>
      <dgm:t>
        <a:bodyPr/>
        <a:lstStyle/>
        <a:p>
          <a:endParaRPr lang="en-US"/>
        </a:p>
      </dgm:t>
    </dgm:pt>
    <dgm:pt modelId="{262D230D-AEC9-41A3-844C-E3A9FD88EFF5}" type="sibTrans" cxnId="{EF806790-D99A-44C9-AAE6-3001E0083B94}">
      <dgm:prSet/>
      <dgm:spPr/>
      <dgm:t>
        <a:bodyPr/>
        <a:lstStyle/>
        <a:p>
          <a:endParaRPr lang="en-US"/>
        </a:p>
      </dgm:t>
    </dgm:pt>
    <dgm:pt modelId="{3077DD03-9124-4CB5-A2AC-620FF767A367}">
      <dgm:prSet/>
      <dgm:spPr/>
      <dgm:t>
        <a:bodyPr/>
        <a:lstStyle/>
        <a:p>
          <a:r>
            <a:rPr lang="es-ES" dirty="0"/>
            <a:t>Conclusión y solución</a:t>
          </a:r>
          <a:endParaRPr lang="en-US" dirty="0"/>
        </a:p>
      </dgm:t>
    </dgm:pt>
    <dgm:pt modelId="{69F34356-C1CC-4863-AE48-02369A641837}" type="parTrans" cxnId="{CC646D93-F7AB-4C82-9AF3-30B8E9F58C88}">
      <dgm:prSet/>
      <dgm:spPr/>
      <dgm:t>
        <a:bodyPr/>
        <a:lstStyle/>
        <a:p>
          <a:endParaRPr lang="en-US"/>
        </a:p>
      </dgm:t>
    </dgm:pt>
    <dgm:pt modelId="{DC08C6AA-D603-4E1E-AF45-7DEDD8F12886}" type="sibTrans" cxnId="{CC646D93-F7AB-4C82-9AF3-30B8E9F58C88}">
      <dgm:prSet/>
      <dgm:spPr/>
      <dgm:t>
        <a:bodyPr/>
        <a:lstStyle/>
        <a:p>
          <a:endParaRPr lang="en-US"/>
        </a:p>
      </dgm:t>
    </dgm:pt>
    <dgm:pt modelId="{BD5AB46B-4E20-480E-9702-8D095948D950}">
      <dgm:prSet/>
      <dgm:spPr/>
      <dgm:t>
        <a:bodyPr/>
        <a:lstStyle/>
        <a:p>
          <a:r>
            <a:rPr lang="es-ES"/>
            <a:t>Bibliografía</a:t>
          </a:r>
          <a:endParaRPr lang="en-US"/>
        </a:p>
      </dgm:t>
    </dgm:pt>
    <dgm:pt modelId="{E783CFC7-7977-4DB6-822E-C8A3329635C2}" type="parTrans" cxnId="{E8764B10-EB85-4DC9-8C97-93CFE2202709}">
      <dgm:prSet/>
      <dgm:spPr/>
      <dgm:t>
        <a:bodyPr/>
        <a:lstStyle/>
        <a:p>
          <a:endParaRPr lang="en-US"/>
        </a:p>
      </dgm:t>
    </dgm:pt>
    <dgm:pt modelId="{AA70C44B-C338-4832-920B-530107EE9E83}" type="sibTrans" cxnId="{E8764B10-EB85-4DC9-8C97-93CFE2202709}">
      <dgm:prSet/>
      <dgm:spPr/>
      <dgm:t>
        <a:bodyPr/>
        <a:lstStyle/>
        <a:p>
          <a:endParaRPr lang="en-US"/>
        </a:p>
      </dgm:t>
    </dgm:pt>
    <dgm:pt modelId="{04FAFF5F-4BC8-4217-AA26-869CF545B39F}" type="pres">
      <dgm:prSet presAssocID="{4FFD37C1-F566-4458-BFD9-077A260FB7AC}" presName="root" presStyleCnt="0">
        <dgm:presLayoutVars>
          <dgm:dir/>
          <dgm:resizeHandles val="exact"/>
        </dgm:presLayoutVars>
      </dgm:prSet>
      <dgm:spPr/>
    </dgm:pt>
    <dgm:pt modelId="{A9B04BE3-8A8A-4DFC-B949-817DC1EC3C1E}" type="pres">
      <dgm:prSet presAssocID="{79419B71-72E9-4893-BDFA-51D5CA6C1D99}" presName="compNode" presStyleCnt="0"/>
      <dgm:spPr/>
    </dgm:pt>
    <dgm:pt modelId="{89D5D410-B7DE-4EBF-A2CD-988D2E4C9B61}" type="pres">
      <dgm:prSet presAssocID="{79419B71-72E9-4893-BDFA-51D5CA6C1D99}" presName="bgRect" presStyleLbl="bgShp" presStyleIdx="0" presStyleCnt="4"/>
      <dgm:spPr/>
    </dgm:pt>
    <dgm:pt modelId="{2A076D7C-8095-4500-B227-1C612D56A5D7}" type="pres">
      <dgm:prSet presAssocID="{79419B71-72E9-4893-BDFA-51D5CA6C1D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AC2A500-7C0E-4A95-95FF-66B3509914E2}" type="pres">
      <dgm:prSet presAssocID="{79419B71-72E9-4893-BDFA-51D5CA6C1D99}" presName="spaceRect" presStyleCnt="0"/>
      <dgm:spPr/>
    </dgm:pt>
    <dgm:pt modelId="{72B3FA05-F39C-4DAF-87D5-FFEE51243959}" type="pres">
      <dgm:prSet presAssocID="{79419B71-72E9-4893-BDFA-51D5CA6C1D99}" presName="parTx" presStyleLbl="revTx" presStyleIdx="0" presStyleCnt="4">
        <dgm:presLayoutVars>
          <dgm:chMax val="0"/>
          <dgm:chPref val="0"/>
        </dgm:presLayoutVars>
      </dgm:prSet>
      <dgm:spPr/>
    </dgm:pt>
    <dgm:pt modelId="{0FCDD555-0C15-4F09-AAFF-7B0E15D0DF4F}" type="pres">
      <dgm:prSet presAssocID="{D545732A-B617-407C-A2AA-5810E4437009}" presName="sibTrans" presStyleCnt="0"/>
      <dgm:spPr/>
    </dgm:pt>
    <dgm:pt modelId="{C061593C-D1C2-471A-9FD1-BA368EC5CCE6}" type="pres">
      <dgm:prSet presAssocID="{48D8BAE7-7D28-4158-BE7E-6AC0F829E6D5}" presName="compNode" presStyleCnt="0"/>
      <dgm:spPr/>
    </dgm:pt>
    <dgm:pt modelId="{37ADB282-C707-4CEE-AC07-02BE73CC3877}" type="pres">
      <dgm:prSet presAssocID="{48D8BAE7-7D28-4158-BE7E-6AC0F829E6D5}" presName="bgRect" presStyleLbl="bgShp" presStyleIdx="1" presStyleCnt="4"/>
      <dgm:spPr/>
    </dgm:pt>
    <dgm:pt modelId="{43095244-C0A9-49AE-A295-E04EF47FF311}" type="pres">
      <dgm:prSet presAssocID="{48D8BAE7-7D28-4158-BE7E-6AC0F829E6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28002ADE-43A2-4F48-AF53-D09E336DA930}" type="pres">
      <dgm:prSet presAssocID="{48D8BAE7-7D28-4158-BE7E-6AC0F829E6D5}" presName="spaceRect" presStyleCnt="0"/>
      <dgm:spPr/>
    </dgm:pt>
    <dgm:pt modelId="{5249FCBB-B20D-4EA4-BBB7-842A78025DA6}" type="pres">
      <dgm:prSet presAssocID="{48D8BAE7-7D28-4158-BE7E-6AC0F829E6D5}" presName="parTx" presStyleLbl="revTx" presStyleIdx="1" presStyleCnt="4">
        <dgm:presLayoutVars>
          <dgm:chMax val="0"/>
          <dgm:chPref val="0"/>
        </dgm:presLayoutVars>
      </dgm:prSet>
      <dgm:spPr/>
    </dgm:pt>
    <dgm:pt modelId="{383D8F42-8B92-4D67-B7D9-B11E7CB74C96}" type="pres">
      <dgm:prSet presAssocID="{262D230D-AEC9-41A3-844C-E3A9FD88EFF5}" presName="sibTrans" presStyleCnt="0"/>
      <dgm:spPr/>
    </dgm:pt>
    <dgm:pt modelId="{36018732-162A-4703-852D-248E92F94024}" type="pres">
      <dgm:prSet presAssocID="{3077DD03-9124-4CB5-A2AC-620FF767A367}" presName="compNode" presStyleCnt="0"/>
      <dgm:spPr/>
    </dgm:pt>
    <dgm:pt modelId="{6E2DF291-79DC-4547-B915-D3A9946F8AB2}" type="pres">
      <dgm:prSet presAssocID="{3077DD03-9124-4CB5-A2AC-620FF767A367}" presName="bgRect" presStyleLbl="bgShp" presStyleIdx="2" presStyleCnt="4"/>
      <dgm:spPr/>
    </dgm:pt>
    <dgm:pt modelId="{41A557A7-3BA4-44BB-9746-8E22198A1C8F}" type="pres">
      <dgm:prSet presAssocID="{3077DD03-9124-4CB5-A2AC-620FF767A3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189FCE-5259-4465-9AE2-DC8959FAD581}" type="pres">
      <dgm:prSet presAssocID="{3077DD03-9124-4CB5-A2AC-620FF767A367}" presName="spaceRect" presStyleCnt="0"/>
      <dgm:spPr/>
    </dgm:pt>
    <dgm:pt modelId="{CC9FA89D-8C96-4725-BF22-DA83820C0416}" type="pres">
      <dgm:prSet presAssocID="{3077DD03-9124-4CB5-A2AC-620FF767A367}" presName="parTx" presStyleLbl="revTx" presStyleIdx="2" presStyleCnt="4">
        <dgm:presLayoutVars>
          <dgm:chMax val="0"/>
          <dgm:chPref val="0"/>
        </dgm:presLayoutVars>
      </dgm:prSet>
      <dgm:spPr/>
    </dgm:pt>
    <dgm:pt modelId="{6E019443-5F43-4A89-8470-C22170BEEB80}" type="pres">
      <dgm:prSet presAssocID="{DC08C6AA-D603-4E1E-AF45-7DEDD8F12886}" presName="sibTrans" presStyleCnt="0"/>
      <dgm:spPr/>
    </dgm:pt>
    <dgm:pt modelId="{9FBC38A3-DE50-470E-93CE-2711C8D5E42A}" type="pres">
      <dgm:prSet presAssocID="{BD5AB46B-4E20-480E-9702-8D095948D950}" presName="compNode" presStyleCnt="0"/>
      <dgm:spPr/>
    </dgm:pt>
    <dgm:pt modelId="{8C692160-10E9-4AAC-A240-C93098AC43CE}" type="pres">
      <dgm:prSet presAssocID="{BD5AB46B-4E20-480E-9702-8D095948D950}" presName="bgRect" presStyleLbl="bgShp" presStyleIdx="3" presStyleCnt="4"/>
      <dgm:spPr/>
    </dgm:pt>
    <dgm:pt modelId="{9A1DC191-02D5-4F2C-B6AD-305F6EF60B6B}" type="pres">
      <dgm:prSet presAssocID="{BD5AB46B-4E20-480E-9702-8D095948D9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E7EB1CA-BEE6-45D2-8D52-C77847A74E03}" type="pres">
      <dgm:prSet presAssocID="{BD5AB46B-4E20-480E-9702-8D095948D950}" presName="spaceRect" presStyleCnt="0"/>
      <dgm:spPr/>
    </dgm:pt>
    <dgm:pt modelId="{D135743A-FB69-4506-BB5D-27D98CF4ECB6}" type="pres">
      <dgm:prSet presAssocID="{BD5AB46B-4E20-480E-9702-8D095948D95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5F33700-C248-41B1-A005-D091B58FF36F}" srcId="{4FFD37C1-F566-4458-BFD9-077A260FB7AC}" destId="{79419B71-72E9-4893-BDFA-51D5CA6C1D99}" srcOrd="0" destOrd="0" parTransId="{069FBB6B-41E6-467A-AA07-9639668D2ED9}" sibTransId="{D545732A-B617-407C-A2AA-5810E4437009}"/>
    <dgm:cxn modelId="{E8764B10-EB85-4DC9-8C97-93CFE2202709}" srcId="{4FFD37C1-F566-4458-BFD9-077A260FB7AC}" destId="{BD5AB46B-4E20-480E-9702-8D095948D950}" srcOrd="3" destOrd="0" parTransId="{E783CFC7-7977-4DB6-822E-C8A3329635C2}" sibTransId="{AA70C44B-C338-4832-920B-530107EE9E83}"/>
    <dgm:cxn modelId="{742CBC20-B1A5-409D-922E-1C2E38B732CF}" type="presOf" srcId="{3077DD03-9124-4CB5-A2AC-620FF767A367}" destId="{CC9FA89D-8C96-4725-BF22-DA83820C0416}" srcOrd="0" destOrd="0" presId="urn:microsoft.com/office/officeart/2018/2/layout/IconVerticalSolidList"/>
    <dgm:cxn modelId="{6EF6472D-D7B8-4ADF-A72D-B7F530217D86}" type="presOf" srcId="{4FFD37C1-F566-4458-BFD9-077A260FB7AC}" destId="{04FAFF5F-4BC8-4217-AA26-869CF545B39F}" srcOrd="0" destOrd="0" presId="urn:microsoft.com/office/officeart/2018/2/layout/IconVerticalSolidList"/>
    <dgm:cxn modelId="{98B1254F-7142-44E6-BD46-C283771F12D8}" type="presOf" srcId="{BD5AB46B-4E20-480E-9702-8D095948D950}" destId="{D135743A-FB69-4506-BB5D-27D98CF4ECB6}" srcOrd="0" destOrd="0" presId="urn:microsoft.com/office/officeart/2018/2/layout/IconVerticalSolidList"/>
    <dgm:cxn modelId="{ACC0CB8E-78E1-466E-81B8-BDC0A38540C0}" type="presOf" srcId="{48D8BAE7-7D28-4158-BE7E-6AC0F829E6D5}" destId="{5249FCBB-B20D-4EA4-BBB7-842A78025DA6}" srcOrd="0" destOrd="0" presId="urn:microsoft.com/office/officeart/2018/2/layout/IconVerticalSolidList"/>
    <dgm:cxn modelId="{EF806790-D99A-44C9-AAE6-3001E0083B94}" srcId="{4FFD37C1-F566-4458-BFD9-077A260FB7AC}" destId="{48D8BAE7-7D28-4158-BE7E-6AC0F829E6D5}" srcOrd="1" destOrd="0" parTransId="{94733123-AC66-4F3E-930D-93F55BBCDF4B}" sibTransId="{262D230D-AEC9-41A3-844C-E3A9FD88EFF5}"/>
    <dgm:cxn modelId="{CC646D93-F7AB-4C82-9AF3-30B8E9F58C88}" srcId="{4FFD37C1-F566-4458-BFD9-077A260FB7AC}" destId="{3077DD03-9124-4CB5-A2AC-620FF767A367}" srcOrd="2" destOrd="0" parTransId="{69F34356-C1CC-4863-AE48-02369A641837}" sibTransId="{DC08C6AA-D603-4E1E-AF45-7DEDD8F12886}"/>
    <dgm:cxn modelId="{3CDD77DB-4FE1-4478-B637-3AE4DC0D4550}" type="presOf" srcId="{79419B71-72E9-4893-BDFA-51D5CA6C1D99}" destId="{72B3FA05-F39C-4DAF-87D5-FFEE51243959}" srcOrd="0" destOrd="0" presId="urn:microsoft.com/office/officeart/2018/2/layout/IconVerticalSolidList"/>
    <dgm:cxn modelId="{89239815-EE90-4560-A14A-5D1D5D1EAA33}" type="presParOf" srcId="{04FAFF5F-4BC8-4217-AA26-869CF545B39F}" destId="{A9B04BE3-8A8A-4DFC-B949-817DC1EC3C1E}" srcOrd="0" destOrd="0" presId="urn:microsoft.com/office/officeart/2018/2/layout/IconVerticalSolidList"/>
    <dgm:cxn modelId="{0514E1BB-A9B6-47ED-946F-99A44266EA38}" type="presParOf" srcId="{A9B04BE3-8A8A-4DFC-B949-817DC1EC3C1E}" destId="{89D5D410-B7DE-4EBF-A2CD-988D2E4C9B61}" srcOrd="0" destOrd="0" presId="urn:microsoft.com/office/officeart/2018/2/layout/IconVerticalSolidList"/>
    <dgm:cxn modelId="{1ACF81A4-F39A-4B55-A364-409EC4E88663}" type="presParOf" srcId="{A9B04BE3-8A8A-4DFC-B949-817DC1EC3C1E}" destId="{2A076D7C-8095-4500-B227-1C612D56A5D7}" srcOrd="1" destOrd="0" presId="urn:microsoft.com/office/officeart/2018/2/layout/IconVerticalSolidList"/>
    <dgm:cxn modelId="{0BCAC293-0BC3-495B-8103-BC6A08154B9A}" type="presParOf" srcId="{A9B04BE3-8A8A-4DFC-B949-817DC1EC3C1E}" destId="{FAC2A500-7C0E-4A95-95FF-66B3509914E2}" srcOrd="2" destOrd="0" presId="urn:microsoft.com/office/officeart/2018/2/layout/IconVerticalSolidList"/>
    <dgm:cxn modelId="{E9FDE584-17B8-4152-BCF6-B39CAAB91A50}" type="presParOf" srcId="{A9B04BE3-8A8A-4DFC-B949-817DC1EC3C1E}" destId="{72B3FA05-F39C-4DAF-87D5-FFEE51243959}" srcOrd="3" destOrd="0" presId="urn:microsoft.com/office/officeart/2018/2/layout/IconVerticalSolidList"/>
    <dgm:cxn modelId="{2D21E2B6-6F81-40FB-9FDD-FF14208137FF}" type="presParOf" srcId="{04FAFF5F-4BC8-4217-AA26-869CF545B39F}" destId="{0FCDD555-0C15-4F09-AAFF-7B0E15D0DF4F}" srcOrd="1" destOrd="0" presId="urn:microsoft.com/office/officeart/2018/2/layout/IconVerticalSolidList"/>
    <dgm:cxn modelId="{ECEE7F77-05C3-4914-B73D-1DAF79AEAEE4}" type="presParOf" srcId="{04FAFF5F-4BC8-4217-AA26-869CF545B39F}" destId="{C061593C-D1C2-471A-9FD1-BA368EC5CCE6}" srcOrd="2" destOrd="0" presId="urn:microsoft.com/office/officeart/2018/2/layout/IconVerticalSolidList"/>
    <dgm:cxn modelId="{C609AE45-DF78-4B95-A349-181F31AD502F}" type="presParOf" srcId="{C061593C-D1C2-471A-9FD1-BA368EC5CCE6}" destId="{37ADB282-C707-4CEE-AC07-02BE73CC3877}" srcOrd="0" destOrd="0" presId="urn:microsoft.com/office/officeart/2018/2/layout/IconVerticalSolidList"/>
    <dgm:cxn modelId="{0478E2D7-2A3C-4AC5-8FC9-6C0800832425}" type="presParOf" srcId="{C061593C-D1C2-471A-9FD1-BA368EC5CCE6}" destId="{43095244-C0A9-49AE-A295-E04EF47FF311}" srcOrd="1" destOrd="0" presId="urn:microsoft.com/office/officeart/2018/2/layout/IconVerticalSolidList"/>
    <dgm:cxn modelId="{9C04531D-4908-455B-8B8D-B624FF3F93D5}" type="presParOf" srcId="{C061593C-D1C2-471A-9FD1-BA368EC5CCE6}" destId="{28002ADE-43A2-4F48-AF53-D09E336DA930}" srcOrd="2" destOrd="0" presId="urn:microsoft.com/office/officeart/2018/2/layout/IconVerticalSolidList"/>
    <dgm:cxn modelId="{17BD6BBC-36A2-44DB-8302-5AD56BFBECA7}" type="presParOf" srcId="{C061593C-D1C2-471A-9FD1-BA368EC5CCE6}" destId="{5249FCBB-B20D-4EA4-BBB7-842A78025DA6}" srcOrd="3" destOrd="0" presId="urn:microsoft.com/office/officeart/2018/2/layout/IconVerticalSolidList"/>
    <dgm:cxn modelId="{7F897240-EC3E-4ABD-8CB8-947ABB6CB8A2}" type="presParOf" srcId="{04FAFF5F-4BC8-4217-AA26-869CF545B39F}" destId="{383D8F42-8B92-4D67-B7D9-B11E7CB74C96}" srcOrd="3" destOrd="0" presId="urn:microsoft.com/office/officeart/2018/2/layout/IconVerticalSolidList"/>
    <dgm:cxn modelId="{AEEE2AA8-9519-4841-AF4E-A7907E272FF0}" type="presParOf" srcId="{04FAFF5F-4BC8-4217-AA26-869CF545B39F}" destId="{36018732-162A-4703-852D-248E92F94024}" srcOrd="4" destOrd="0" presId="urn:microsoft.com/office/officeart/2018/2/layout/IconVerticalSolidList"/>
    <dgm:cxn modelId="{BF6584F7-5C2D-4C14-9B97-DB9613F89864}" type="presParOf" srcId="{36018732-162A-4703-852D-248E92F94024}" destId="{6E2DF291-79DC-4547-B915-D3A9946F8AB2}" srcOrd="0" destOrd="0" presId="urn:microsoft.com/office/officeart/2018/2/layout/IconVerticalSolidList"/>
    <dgm:cxn modelId="{AF0D821D-05AD-4064-AC15-DF7455948F4C}" type="presParOf" srcId="{36018732-162A-4703-852D-248E92F94024}" destId="{41A557A7-3BA4-44BB-9746-8E22198A1C8F}" srcOrd="1" destOrd="0" presId="urn:microsoft.com/office/officeart/2018/2/layout/IconVerticalSolidList"/>
    <dgm:cxn modelId="{29141C26-69C2-45E4-9525-C28E0FB7966D}" type="presParOf" srcId="{36018732-162A-4703-852D-248E92F94024}" destId="{B2189FCE-5259-4465-9AE2-DC8959FAD581}" srcOrd="2" destOrd="0" presId="urn:microsoft.com/office/officeart/2018/2/layout/IconVerticalSolidList"/>
    <dgm:cxn modelId="{65B462EA-D001-4D23-AE5C-AB690D6F42C8}" type="presParOf" srcId="{36018732-162A-4703-852D-248E92F94024}" destId="{CC9FA89D-8C96-4725-BF22-DA83820C0416}" srcOrd="3" destOrd="0" presId="urn:microsoft.com/office/officeart/2018/2/layout/IconVerticalSolidList"/>
    <dgm:cxn modelId="{8DD8C8A2-9488-419F-8F0F-14B6A8B37865}" type="presParOf" srcId="{04FAFF5F-4BC8-4217-AA26-869CF545B39F}" destId="{6E019443-5F43-4A89-8470-C22170BEEB80}" srcOrd="5" destOrd="0" presId="urn:microsoft.com/office/officeart/2018/2/layout/IconVerticalSolidList"/>
    <dgm:cxn modelId="{056150B9-B38B-4496-9B11-80F9A72C6B09}" type="presParOf" srcId="{04FAFF5F-4BC8-4217-AA26-869CF545B39F}" destId="{9FBC38A3-DE50-470E-93CE-2711C8D5E42A}" srcOrd="6" destOrd="0" presId="urn:microsoft.com/office/officeart/2018/2/layout/IconVerticalSolidList"/>
    <dgm:cxn modelId="{825F5627-A052-4AA2-A7AB-8CDD40FFAC8E}" type="presParOf" srcId="{9FBC38A3-DE50-470E-93CE-2711C8D5E42A}" destId="{8C692160-10E9-4AAC-A240-C93098AC43CE}" srcOrd="0" destOrd="0" presId="urn:microsoft.com/office/officeart/2018/2/layout/IconVerticalSolidList"/>
    <dgm:cxn modelId="{33A6076B-4663-4901-99D2-F655A02B55FF}" type="presParOf" srcId="{9FBC38A3-DE50-470E-93CE-2711C8D5E42A}" destId="{9A1DC191-02D5-4F2C-B6AD-305F6EF60B6B}" srcOrd="1" destOrd="0" presId="urn:microsoft.com/office/officeart/2018/2/layout/IconVerticalSolidList"/>
    <dgm:cxn modelId="{E8B959C0-518E-4208-8D5E-E8D9D013F233}" type="presParOf" srcId="{9FBC38A3-DE50-470E-93CE-2711C8D5E42A}" destId="{0E7EB1CA-BEE6-45D2-8D52-C77847A74E03}" srcOrd="2" destOrd="0" presId="urn:microsoft.com/office/officeart/2018/2/layout/IconVerticalSolidList"/>
    <dgm:cxn modelId="{88CD8663-16B8-4751-A1AF-3354AE047C17}" type="presParOf" srcId="{9FBC38A3-DE50-470E-93CE-2711C8D5E42A}" destId="{D135743A-FB69-4506-BB5D-27D98CF4EC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E6B998-8366-4832-9D97-AFED96E6DB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695C68-7D2E-47C5-A6FC-8520BB600871}">
      <dgm:prSet/>
      <dgm:spPr/>
      <dgm:t>
        <a:bodyPr/>
        <a:lstStyle/>
        <a:p>
          <a:r>
            <a:rPr lang="es-ES"/>
            <a:t>En 1979 el catedrático de ciencias de la educación Laurence Peter creo un libro sobre el principio de Peter.</a:t>
          </a:r>
          <a:endParaRPr lang="en-US"/>
        </a:p>
      </dgm:t>
    </dgm:pt>
    <dgm:pt modelId="{4443AACB-320A-46ED-8A35-D461E451C728}" type="parTrans" cxnId="{11F97D61-DED7-4515-83F3-0B762EDB5D22}">
      <dgm:prSet/>
      <dgm:spPr/>
      <dgm:t>
        <a:bodyPr/>
        <a:lstStyle/>
        <a:p>
          <a:endParaRPr lang="en-US"/>
        </a:p>
      </dgm:t>
    </dgm:pt>
    <dgm:pt modelId="{6A67403C-4B3F-4F9E-A136-928A85A9E869}" type="sibTrans" cxnId="{11F97D61-DED7-4515-83F3-0B762EDB5D22}">
      <dgm:prSet/>
      <dgm:spPr/>
      <dgm:t>
        <a:bodyPr/>
        <a:lstStyle/>
        <a:p>
          <a:endParaRPr lang="en-US"/>
        </a:p>
      </dgm:t>
    </dgm:pt>
    <dgm:pt modelId="{4FD366E3-C7E2-47EC-9912-27EB965C12E7}">
      <dgm:prSet/>
      <dgm:spPr/>
      <dgm:t>
        <a:bodyPr/>
        <a:lstStyle/>
        <a:p>
          <a:r>
            <a:rPr lang="es-ES"/>
            <a:t>Esta basado en el estudio de las Jerarquías en las organizaciones modernas.</a:t>
          </a:r>
          <a:endParaRPr lang="en-US"/>
        </a:p>
      </dgm:t>
    </dgm:pt>
    <dgm:pt modelId="{A321332E-3A06-4F3A-9ADE-575B65E19723}" type="parTrans" cxnId="{D856099C-8342-47A3-8C17-3482C426DF46}">
      <dgm:prSet/>
      <dgm:spPr/>
      <dgm:t>
        <a:bodyPr/>
        <a:lstStyle/>
        <a:p>
          <a:endParaRPr lang="en-US"/>
        </a:p>
      </dgm:t>
    </dgm:pt>
    <dgm:pt modelId="{B792762A-97B5-47FB-A69D-0A0DE4ECE923}" type="sibTrans" cxnId="{D856099C-8342-47A3-8C17-3482C426DF46}">
      <dgm:prSet/>
      <dgm:spPr/>
      <dgm:t>
        <a:bodyPr/>
        <a:lstStyle/>
        <a:p>
          <a:endParaRPr lang="en-US"/>
        </a:p>
      </dgm:t>
    </dgm:pt>
    <dgm:pt modelId="{92CE25F7-CFEE-4562-9DB3-EAF40D0625A1}">
      <dgm:prSet/>
      <dgm:spPr/>
      <dgm:t>
        <a:bodyPr/>
        <a:lstStyle/>
        <a:p>
          <a:r>
            <a:rPr lang="es-ES"/>
            <a:t>Dice que aquellas personas que realizan bien su trabajo son promocionadas a puestos con mayor responsabilidad, a tal punto que llegan a un puesto en que no pueden formular ni si quiera los objetivos de su trabajo.</a:t>
          </a:r>
          <a:endParaRPr lang="en-US"/>
        </a:p>
      </dgm:t>
    </dgm:pt>
    <dgm:pt modelId="{77A02E0C-401B-4BAD-A5D7-BCFBE749CBCE}" type="parTrans" cxnId="{A248FD99-6233-4B3D-AA2A-7839822B637D}">
      <dgm:prSet/>
      <dgm:spPr/>
      <dgm:t>
        <a:bodyPr/>
        <a:lstStyle/>
        <a:p>
          <a:endParaRPr lang="en-US"/>
        </a:p>
      </dgm:t>
    </dgm:pt>
    <dgm:pt modelId="{1C3E44A5-8F69-473A-A0D1-B7E498208C8F}" type="sibTrans" cxnId="{A248FD99-6233-4B3D-AA2A-7839822B637D}">
      <dgm:prSet/>
      <dgm:spPr/>
      <dgm:t>
        <a:bodyPr/>
        <a:lstStyle/>
        <a:p>
          <a:endParaRPr lang="en-US"/>
        </a:p>
      </dgm:t>
    </dgm:pt>
    <dgm:pt modelId="{1C0ADF3B-229A-4E1A-96B5-D1FC586395E3}" type="pres">
      <dgm:prSet presAssocID="{63E6B998-8366-4832-9D97-AFED96E6DB23}" presName="root" presStyleCnt="0">
        <dgm:presLayoutVars>
          <dgm:dir/>
          <dgm:resizeHandles val="exact"/>
        </dgm:presLayoutVars>
      </dgm:prSet>
      <dgm:spPr/>
    </dgm:pt>
    <dgm:pt modelId="{616A41B7-A950-4B08-83AF-62705602F899}" type="pres">
      <dgm:prSet presAssocID="{E4695C68-7D2E-47C5-A6FC-8520BB600871}" presName="compNode" presStyleCnt="0"/>
      <dgm:spPr/>
    </dgm:pt>
    <dgm:pt modelId="{83C98D9B-2E20-4E06-86ED-CFA37BBF2657}" type="pres">
      <dgm:prSet presAssocID="{E4695C68-7D2E-47C5-A6FC-8520BB600871}" presName="bgRect" presStyleLbl="bgShp" presStyleIdx="0" presStyleCnt="3"/>
      <dgm:spPr/>
    </dgm:pt>
    <dgm:pt modelId="{7B3AE4A5-C182-47C6-A060-5F7F05C32E73}" type="pres">
      <dgm:prSet presAssocID="{E4695C68-7D2E-47C5-A6FC-8520BB6008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CB3CE65-239D-4279-ADDD-0CE16338F110}" type="pres">
      <dgm:prSet presAssocID="{E4695C68-7D2E-47C5-A6FC-8520BB600871}" presName="spaceRect" presStyleCnt="0"/>
      <dgm:spPr/>
    </dgm:pt>
    <dgm:pt modelId="{F0B38137-8B18-406C-9A04-07736BED0C88}" type="pres">
      <dgm:prSet presAssocID="{E4695C68-7D2E-47C5-A6FC-8520BB600871}" presName="parTx" presStyleLbl="revTx" presStyleIdx="0" presStyleCnt="3">
        <dgm:presLayoutVars>
          <dgm:chMax val="0"/>
          <dgm:chPref val="0"/>
        </dgm:presLayoutVars>
      </dgm:prSet>
      <dgm:spPr/>
    </dgm:pt>
    <dgm:pt modelId="{5DC16778-280C-4D77-9272-07DB47D29FB8}" type="pres">
      <dgm:prSet presAssocID="{6A67403C-4B3F-4F9E-A136-928A85A9E869}" presName="sibTrans" presStyleCnt="0"/>
      <dgm:spPr/>
    </dgm:pt>
    <dgm:pt modelId="{E2DAF43A-9FFC-407D-98AF-DB98BBC5788C}" type="pres">
      <dgm:prSet presAssocID="{4FD366E3-C7E2-47EC-9912-27EB965C12E7}" presName="compNode" presStyleCnt="0"/>
      <dgm:spPr/>
    </dgm:pt>
    <dgm:pt modelId="{86784D1A-6941-4F4A-9EFC-4683CC63EB2D}" type="pres">
      <dgm:prSet presAssocID="{4FD366E3-C7E2-47EC-9912-27EB965C12E7}" presName="bgRect" presStyleLbl="bgShp" presStyleIdx="1" presStyleCnt="3"/>
      <dgm:spPr/>
    </dgm:pt>
    <dgm:pt modelId="{76F05EC0-7A8B-473C-B493-B0881412C68D}" type="pres">
      <dgm:prSet presAssocID="{4FD366E3-C7E2-47EC-9912-27EB965C12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E3EB993-0FAE-42E9-990A-CACA38E7ADF7}" type="pres">
      <dgm:prSet presAssocID="{4FD366E3-C7E2-47EC-9912-27EB965C12E7}" presName="spaceRect" presStyleCnt="0"/>
      <dgm:spPr/>
    </dgm:pt>
    <dgm:pt modelId="{6A2E3FC6-04E6-4670-A2F0-06E24BBE9393}" type="pres">
      <dgm:prSet presAssocID="{4FD366E3-C7E2-47EC-9912-27EB965C12E7}" presName="parTx" presStyleLbl="revTx" presStyleIdx="1" presStyleCnt="3">
        <dgm:presLayoutVars>
          <dgm:chMax val="0"/>
          <dgm:chPref val="0"/>
        </dgm:presLayoutVars>
      </dgm:prSet>
      <dgm:spPr/>
    </dgm:pt>
    <dgm:pt modelId="{8C70CA02-59AC-483D-A196-2F9E6EC2F082}" type="pres">
      <dgm:prSet presAssocID="{B792762A-97B5-47FB-A69D-0A0DE4ECE923}" presName="sibTrans" presStyleCnt="0"/>
      <dgm:spPr/>
    </dgm:pt>
    <dgm:pt modelId="{7A380C5D-535C-4260-A75A-DE8D677E0202}" type="pres">
      <dgm:prSet presAssocID="{92CE25F7-CFEE-4562-9DB3-EAF40D0625A1}" presName="compNode" presStyleCnt="0"/>
      <dgm:spPr/>
    </dgm:pt>
    <dgm:pt modelId="{8EC36D18-776C-4E41-B6CB-01F0F881DB2C}" type="pres">
      <dgm:prSet presAssocID="{92CE25F7-CFEE-4562-9DB3-EAF40D0625A1}" presName="bgRect" presStyleLbl="bgShp" presStyleIdx="2" presStyleCnt="3"/>
      <dgm:spPr/>
    </dgm:pt>
    <dgm:pt modelId="{7D0B125B-AB3D-40CC-A12B-3643CA87DA12}" type="pres">
      <dgm:prSet presAssocID="{92CE25F7-CFEE-4562-9DB3-EAF40D0625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C0466F36-D851-44EF-AB56-0FCE417372C4}" type="pres">
      <dgm:prSet presAssocID="{92CE25F7-CFEE-4562-9DB3-EAF40D0625A1}" presName="spaceRect" presStyleCnt="0"/>
      <dgm:spPr/>
    </dgm:pt>
    <dgm:pt modelId="{E147617C-6B98-476B-9EF9-F51D5247336F}" type="pres">
      <dgm:prSet presAssocID="{92CE25F7-CFEE-4562-9DB3-EAF40D0625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833395F-AD0A-4E28-8FBE-42FEF1FC48D5}" type="presOf" srcId="{92CE25F7-CFEE-4562-9DB3-EAF40D0625A1}" destId="{E147617C-6B98-476B-9EF9-F51D5247336F}" srcOrd="0" destOrd="0" presId="urn:microsoft.com/office/officeart/2018/2/layout/IconVerticalSolidList"/>
    <dgm:cxn modelId="{11F97D61-DED7-4515-83F3-0B762EDB5D22}" srcId="{63E6B998-8366-4832-9D97-AFED96E6DB23}" destId="{E4695C68-7D2E-47C5-A6FC-8520BB600871}" srcOrd="0" destOrd="0" parTransId="{4443AACB-320A-46ED-8A35-D461E451C728}" sibTransId="{6A67403C-4B3F-4F9E-A136-928A85A9E869}"/>
    <dgm:cxn modelId="{BD28C861-9F11-4E6B-BF49-7E5E773D04B3}" type="presOf" srcId="{E4695C68-7D2E-47C5-A6FC-8520BB600871}" destId="{F0B38137-8B18-406C-9A04-07736BED0C88}" srcOrd="0" destOrd="0" presId="urn:microsoft.com/office/officeart/2018/2/layout/IconVerticalSolidList"/>
    <dgm:cxn modelId="{812C678C-0384-4048-B2A8-A41688CCB779}" type="presOf" srcId="{63E6B998-8366-4832-9D97-AFED96E6DB23}" destId="{1C0ADF3B-229A-4E1A-96B5-D1FC586395E3}" srcOrd="0" destOrd="0" presId="urn:microsoft.com/office/officeart/2018/2/layout/IconVerticalSolidList"/>
    <dgm:cxn modelId="{A248FD99-6233-4B3D-AA2A-7839822B637D}" srcId="{63E6B998-8366-4832-9D97-AFED96E6DB23}" destId="{92CE25F7-CFEE-4562-9DB3-EAF40D0625A1}" srcOrd="2" destOrd="0" parTransId="{77A02E0C-401B-4BAD-A5D7-BCFBE749CBCE}" sibTransId="{1C3E44A5-8F69-473A-A0D1-B7E498208C8F}"/>
    <dgm:cxn modelId="{D856099C-8342-47A3-8C17-3482C426DF46}" srcId="{63E6B998-8366-4832-9D97-AFED96E6DB23}" destId="{4FD366E3-C7E2-47EC-9912-27EB965C12E7}" srcOrd="1" destOrd="0" parTransId="{A321332E-3A06-4F3A-9ADE-575B65E19723}" sibTransId="{B792762A-97B5-47FB-A69D-0A0DE4ECE923}"/>
    <dgm:cxn modelId="{CC8044AA-1BCA-4795-A537-75B6548879BE}" type="presOf" srcId="{4FD366E3-C7E2-47EC-9912-27EB965C12E7}" destId="{6A2E3FC6-04E6-4670-A2F0-06E24BBE9393}" srcOrd="0" destOrd="0" presId="urn:microsoft.com/office/officeart/2018/2/layout/IconVerticalSolidList"/>
    <dgm:cxn modelId="{DC99431E-C3D9-47AD-BDBF-EC287A9DF5D8}" type="presParOf" srcId="{1C0ADF3B-229A-4E1A-96B5-D1FC586395E3}" destId="{616A41B7-A950-4B08-83AF-62705602F899}" srcOrd="0" destOrd="0" presId="urn:microsoft.com/office/officeart/2018/2/layout/IconVerticalSolidList"/>
    <dgm:cxn modelId="{55DE6F93-F88F-431B-A691-B6723FE70D2B}" type="presParOf" srcId="{616A41B7-A950-4B08-83AF-62705602F899}" destId="{83C98D9B-2E20-4E06-86ED-CFA37BBF2657}" srcOrd="0" destOrd="0" presId="urn:microsoft.com/office/officeart/2018/2/layout/IconVerticalSolidList"/>
    <dgm:cxn modelId="{85404375-77DC-4B95-8BC3-4FB20A631123}" type="presParOf" srcId="{616A41B7-A950-4B08-83AF-62705602F899}" destId="{7B3AE4A5-C182-47C6-A060-5F7F05C32E73}" srcOrd="1" destOrd="0" presId="urn:microsoft.com/office/officeart/2018/2/layout/IconVerticalSolidList"/>
    <dgm:cxn modelId="{B67A5ACD-8B4F-4AEC-9C11-D1EF232D5517}" type="presParOf" srcId="{616A41B7-A950-4B08-83AF-62705602F899}" destId="{0CB3CE65-239D-4279-ADDD-0CE16338F110}" srcOrd="2" destOrd="0" presId="urn:microsoft.com/office/officeart/2018/2/layout/IconVerticalSolidList"/>
    <dgm:cxn modelId="{6F3E839F-BFDC-485F-B869-63BF0A51B177}" type="presParOf" srcId="{616A41B7-A950-4B08-83AF-62705602F899}" destId="{F0B38137-8B18-406C-9A04-07736BED0C88}" srcOrd="3" destOrd="0" presId="urn:microsoft.com/office/officeart/2018/2/layout/IconVerticalSolidList"/>
    <dgm:cxn modelId="{1D850C3F-11F2-4409-A966-FF4239676C7A}" type="presParOf" srcId="{1C0ADF3B-229A-4E1A-96B5-D1FC586395E3}" destId="{5DC16778-280C-4D77-9272-07DB47D29FB8}" srcOrd="1" destOrd="0" presId="urn:microsoft.com/office/officeart/2018/2/layout/IconVerticalSolidList"/>
    <dgm:cxn modelId="{724E779F-D1BE-4F5B-9094-D856E6CCF553}" type="presParOf" srcId="{1C0ADF3B-229A-4E1A-96B5-D1FC586395E3}" destId="{E2DAF43A-9FFC-407D-98AF-DB98BBC5788C}" srcOrd="2" destOrd="0" presId="urn:microsoft.com/office/officeart/2018/2/layout/IconVerticalSolidList"/>
    <dgm:cxn modelId="{152CAFDD-10DF-4D5A-9AF4-493A56202255}" type="presParOf" srcId="{E2DAF43A-9FFC-407D-98AF-DB98BBC5788C}" destId="{86784D1A-6941-4F4A-9EFC-4683CC63EB2D}" srcOrd="0" destOrd="0" presId="urn:microsoft.com/office/officeart/2018/2/layout/IconVerticalSolidList"/>
    <dgm:cxn modelId="{7F60523E-EF84-4373-A3FE-F0E8D3BFEB95}" type="presParOf" srcId="{E2DAF43A-9FFC-407D-98AF-DB98BBC5788C}" destId="{76F05EC0-7A8B-473C-B493-B0881412C68D}" srcOrd="1" destOrd="0" presId="urn:microsoft.com/office/officeart/2018/2/layout/IconVerticalSolidList"/>
    <dgm:cxn modelId="{A33836CA-8E7F-4C92-B4E6-438E57678263}" type="presParOf" srcId="{E2DAF43A-9FFC-407D-98AF-DB98BBC5788C}" destId="{AE3EB993-0FAE-42E9-990A-CACA38E7ADF7}" srcOrd="2" destOrd="0" presId="urn:microsoft.com/office/officeart/2018/2/layout/IconVerticalSolidList"/>
    <dgm:cxn modelId="{FD001735-F6E9-4F86-BA9C-9939EE136E78}" type="presParOf" srcId="{E2DAF43A-9FFC-407D-98AF-DB98BBC5788C}" destId="{6A2E3FC6-04E6-4670-A2F0-06E24BBE9393}" srcOrd="3" destOrd="0" presId="urn:microsoft.com/office/officeart/2018/2/layout/IconVerticalSolidList"/>
    <dgm:cxn modelId="{8033AE4D-BDAA-4823-B211-1824F3D0726A}" type="presParOf" srcId="{1C0ADF3B-229A-4E1A-96B5-D1FC586395E3}" destId="{8C70CA02-59AC-483D-A196-2F9E6EC2F082}" srcOrd="3" destOrd="0" presId="urn:microsoft.com/office/officeart/2018/2/layout/IconVerticalSolidList"/>
    <dgm:cxn modelId="{10ED372E-126C-4E19-BC94-E9F1BE0C1F4A}" type="presParOf" srcId="{1C0ADF3B-229A-4E1A-96B5-D1FC586395E3}" destId="{7A380C5D-535C-4260-A75A-DE8D677E0202}" srcOrd="4" destOrd="0" presId="urn:microsoft.com/office/officeart/2018/2/layout/IconVerticalSolidList"/>
    <dgm:cxn modelId="{84F4D9DB-EC14-44EA-B5F2-CA295DB96122}" type="presParOf" srcId="{7A380C5D-535C-4260-A75A-DE8D677E0202}" destId="{8EC36D18-776C-4E41-B6CB-01F0F881DB2C}" srcOrd="0" destOrd="0" presId="urn:microsoft.com/office/officeart/2018/2/layout/IconVerticalSolidList"/>
    <dgm:cxn modelId="{40F77EEF-C568-414E-BBCA-135A2F51B474}" type="presParOf" srcId="{7A380C5D-535C-4260-A75A-DE8D677E0202}" destId="{7D0B125B-AB3D-40CC-A12B-3643CA87DA12}" srcOrd="1" destOrd="0" presId="urn:microsoft.com/office/officeart/2018/2/layout/IconVerticalSolidList"/>
    <dgm:cxn modelId="{B2EEB339-9CCC-47EC-8322-300BBCF668E9}" type="presParOf" srcId="{7A380C5D-535C-4260-A75A-DE8D677E0202}" destId="{C0466F36-D851-44EF-AB56-0FCE417372C4}" srcOrd="2" destOrd="0" presId="urn:microsoft.com/office/officeart/2018/2/layout/IconVerticalSolidList"/>
    <dgm:cxn modelId="{D2F6004B-C953-4ABC-870A-FD1AADEC3ADB}" type="presParOf" srcId="{7A380C5D-535C-4260-A75A-DE8D677E0202}" destId="{E147617C-6B98-476B-9EF9-F51D524733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5D410-B7DE-4EBF-A2CD-988D2E4C9B61}">
      <dsp:nvSpPr>
        <dsp:cNvPr id="0" name=""/>
        <dsp:cNvSpPr/>
      </dsp:nvSpPr>
      <dsp:spPr>
        <a:xfrm>
          <a:off x="0" y="2033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76D7C-8095-4500-B227-1C612D56A5D7}">
      <dsp:nvSpPr>
        <dsp:cNvPr id="0" name=""/>
        <dsp:cNvSpPr/>
      </dsp:nvSpPr>
      <dsp:spPr>
        <a:xfrm>
          <a:off x="311764" y="233924"/>
          <a:ext cx="566845" cy="566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3FA05-F39C-4DAF-87D5-FFEE51243959}">
      <dsp:nvSpPr>
        <dsp:cNvPr id="0" name=""/>
        <dsp:cNvSpPr/>
      </dsp:nvSpPr>
      <dsp:spPr>
        <a:xfrm>
          <a:off x="1190374" y="2033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Definición </a:t>
          </a:r>
          <a:endParaRPr lang="en-US" sz="2200" kern="1200"/>
        </a:p>
      </dsp:txBody>
      <dsp:txXfrm>
        <a:off x="1190374" y="2033"/>
        <a:ext cx="5075636" cy="1030627"/>
      </dsp:txXfrm>
    </dsp:sp>
    <dsp:sp modelId="{37ADB282-C707-4CEE-AC07-02BE73CC3877}">
      <dsp:nvSpPr>
        <dsp:cNvPr id="0" name=""/>
        <dsp:cNvSpPr/>
      </dsp:nvSpPr>
      <dsp:spPr>
        <a:xfrm>
          <a:off x="0" y="1290317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95244-C0A9-49AE-A295-E04EF47FF311}">
      <dsp:nvSpPr>
        <dsp:cNvPr id="0" name=""/>
        <dsp:cNvSpPr/>
      </dsp:nvSpPr>
      <dsp:spPr>
        <a:xfrm>
          <a:off x="311764" y="1522208"/>
          <a:ext cx="566845" cy="566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9FCBB-B20D-4EA4-BBB7-842A78025DA6}">
      <dsp:nvSpPr>
        <dsp:cNvPr id="0" name=""/>
        <dsp:cNvSpPr/>
      </dsp:nvSpPr>
      <dsp:spPr>
        <a:xfrm>
          <a:off x="1190374" y="1290317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Historia</a:t>
          </a:r>
          <a:endParaRPr lang="en-US" sz="2200" kern="1200"/>
        </a:p>
      </dsp:txBody>
      <dsp:txXfrm>
        <a:off x="1190374" y="1290317"/>
        <a:ext cx="5075636" cy="1030627"/>
      </dsp:txXfrm>
    </dsp:sp>
    <dsp:sp modelId="{6E2DF291-79DC-4547-B915-D3A9946F8AB2}">
      <dsp:nvSpPr>
        <dsp:cNvPr id="0" name=""/>
        <dsp:cNvSpPr/>
      </dsp:nvSpPr>
      <dsp:spPr>
        <a:xfrm>
          <a:off x="0" y="2578601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557A7-3BA4-44BB-9746-8E22198A1C8F}">
      <dsp:nvSpPr>
        <dsp:cNvPr id="0" name=""/>
        <dsp:cNvSpPr/>
      </dsp:nvSpPr>
      <dsp:spPr>
        <a:xfrm>
          <a:off x="311764" y="2810493"/>
          <a:ext cx="566845" cy="566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FA89D-8C96-4725-BF22-DA83820C0416}">
      <dsp:nvSpPr>
        <dsp:cNvPr id="0" name=""/>
        <dsp:cNvSpPr/>
      </dsp:nvSpPr>
      <dsp:spPr>
        <a:xfrm>
          <a:off x="1190374" y="2578601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Conclusión y solución</a:t>
          </a:r>
          <a:endParaRPr lang="en-US" sz="2200" kern="1200" dirty="0"/>
        </a:p>
      </dsp:txBody>
      <dsp:txXfrm>
        <a:off x="1190374" y="2578601"/>
        <a:ext cx="5075636" cy="1030627"/>
      </dsp:txXfrm>
    </dsp:sp>
    <dsp:sp modelId="{8C692160-10E9-4AAC-A240-C93098AC43CE}">
      <dsp:nvSpPr>
        <dsp:cNvPr id="0" name=""/>
        <dsp:cNvSpPr/>
      </dsp:nvSpPr>
      <dsp:spPr>
        <a:xfrm>
          <a:off x="0" y="3866886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DC191-02D5-4F2C-B6AD-305F6EF60B6B}">
      <dsp:nvSpPr>
        <dsp:cNvPr id="0" name=""/>
        <dsp:cNvSpPr/>
      </dsp:nvSpPr>
      <dsp:spPr>
        <a:xfrm>
          <a:off x="311764" y="4098777"/>
          <a:ext cx="566845" cy="5668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5743A-FB69-4506-BB5D-27D98CF4ECB6}">
      <dsp:nvSpPr>
        <dsp:cNvPr id="0" name=""/>
        <dsp:cNvSpPr/>
      </dsp:nvSpPr>
      <dsp:spPr>
        <a:xfrm>
          <a:off x="1190374" y="3866886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Bibliografía</a:t>
          </a:r>
          <a:endParaRPr lang="en-US" sz="2200" kern="1200"/>
        </a:p>
      </dsp:txBody>
      <dsp:txXfrm>
        <a:off x="1190374" y="3866886"/>
        <a:ext cx="5075636" cy="1030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98D9B-2E20-4E06-86ED-CFA37BBF2657}">
      <dsp:nvSpPr>
        <dsp:cNvPr id="0" name=""/>
        <dsp:cNvSpPr/>
      </dsp:nvSpPr>
      <dsp:spPr>
        <a:xfrm>
          <a:off x="0" y="453"/>
          <a:ext cx="10353675" cy="1061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AE4A5-C182-47C6-A060-5F7F05C32E73}">
      <dsp:nvSpPr>
        <dsp:cNvPr id="0" name=""/>
        <dsp:cNvSpPr/>
      </dsp:nvSpPr>
      <dsp:spPr>
        <a:xfrm>
          <a:off x="320982" y="239200"/>
          <a:ext cx="583603" cy="583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38137-8B18-406C-9A04-07736BED0C88}">
      <dsp:nvSpPr>
        <dsp:cNvPr id="0" name=""/>
        <dsp:cNvSpPr/>
      </dsp:nvSpPr>
      <dsp:spPr>
        <a:xfrm>
          <a:off x="1225568" y="453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En 1979 el catedrático de ciencias de la educación Laurence Peter creo un libro sobre el principio de Peter.</a:t>
          </a:r>
          <a:endParaRPr lang="en-US" sz="2100" kern="1200"/>
        </a:p>
      </dsp:txBody>
      <dsp:txXfrm>
        <a:off x="1225568" y="453"/>
        <a:ext cx="9128106" cy="1061098"/>
      </dsp:txXfrm>
    </dsp:sp>
    <dsp:sp modelId="{86784D1A-6941-4F4A-9EFC-4683CC63EB2D}">
      <dsp:nvSpPr>
        <dsp:cNvPr id="0" name=""/>
        <dsp:cNvSpPr/>
      </dsp:nvSpPr>
      <dsp:spPr>
        <a:xfrm>
          <a:off x="0" y="1326825"/>
          <a:ext cx="10353675" cy="10610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05EC0-7A8B-473C-B493-B0881412C68D}">
      <dsp:nvSpPr>
        <dsp:cNvPr id="0" name=""/>
        <dsp:cNvSpPr/>
      </dsp:nvSpPr>
      <dsp:spPr>
        <a:xfrm>
          <a:off x="320982" y="1565573"/>
          <a:ext cx="583603" cy="583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E3FC6-04E6-4670-A2F0-06E24BBE9393}">
      <dsp:nvSpPr>
        <dsp:cNvPr id="0" name=""/>
        <dsp:cNvSpPr/>
      </dsp:nvSpPr>
      <dsp:spPr>
        <a:xfrm>
          <a:off x="1225568" y="1326825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Esta basado en el estudio de las Jerarquías en las organizaciones modernas.</a:t>
          </a:r>
          <a:endParaRPr lang="en-US" sz="2100" kern="1200"/>
        </a:p>
      </dsp:txBody>
      <dsp:txXfrm>
        <a:off x="1225568" y="1326825"/>
        <a:ext cx="9128106" cy="1061098"/>
      </dsp:txXfrm>
    </dsp:sp>
    <dsp:sp modelId="{8EC36D18-776C-4E41-B6CB-01F0F881DB2C}">
      <dsp:nvSpPr>
        <dsp:cNvPr id="0" name=""/>
        <dsp:cNvSpPr/>
      </dsp:nvSpPr>
      <dsp:spPr>
        <a:xfrm>
          <a:off x="0" y="2653198"/>
          <a:ext cx="10353675" cy="10610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B125B-AB3D-40CC-A12B-3643CA87DA12}">
      <dsp:nvSpPr>
        <dsp:cNvPr id="0" name=""/>
        <dsp:cNvSpPr/>
      </dsp:nvSpPr>
      <dsp:spPr>
        <a:xfrm>
          <a:off x="320982" y="2891945"/>
          <a:ext cx="583603" cy="5836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7617C-6B98-476B-9EF9-F51D5247336F}">
      <dsp:nvSpPr>
        <dsp:cNvPr id="0" name=""/>
        <dsp:cNvSpPr/>
      </dsp:nvSpPr>
      <dsp:spPr>
        <a:xfrm>
          <a:off x="1225568" y="2653198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Dice que aquellas personas que realizan bien su trabajo son promocionadas a puestos con mayor responsabilidad, a tal punto que llegan a un puesto en que no pueden formular ni si quiera los objetivos de su trabajo.</a:t>
          </a:r>
          <a:endParaRPr lang="en-US" sz="2100" kern="1200"/>
        </a:p>
      </dsp:txBody>
      <dsp:txXfrm>
        <a:off x="1225568" y="2653198"/>
        <a:ext cx="9128106" cy="1061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0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8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488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1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38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45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28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6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4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6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9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12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7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incipio_de_Peter" TargetMode="External"/><Relationship Id="rId2" Type="http://schemas.openxmlformats.org/officeDocument/2006/relationships/hyperlink" Target="https://www.youtube.com/watch?v=jzdHETJCaKU&amp;t=381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bc.com/mundo/noticias-49377596" TargetMode="External"/><Relationship Id="rId4" Type="http://schemas.openxmlformats.org/officeDocument/2006/relationships/hyperlink" Target="https://superrhheroes.sesametime.com/el-principio-de-peter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mujer, ropa, joven, vestido&#10;&#10;Descripción generada automáticamente">
            <a:extLst>
              <a:ext uri="{FF2B5EF4-FFF2-40B4-BE49-F238E27FC236}">
                <a16:creationId xmlns:a16="http://schemas.microsoft.com/office/drawing/2014/main" id="{79FE91F7-7ADC-4A25-A7BA-D40B292674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C31394-9C42-45F9-8C9E-CA6EA1D72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ES" sz="4000" dirty="0"/>
              <a:t>El Principio de Peter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6EFA89-49AF-4E7E-BDA6-90C287C30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2" y="4157933"/>
            <a:ext cx="3707321" cy="1026544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solidFill>
                  <a:srgbClr val="DDB982"/>
                </a:solidFill>
              </a:rPr>
              <a:t>Realizado por:</a:t>
            </a:r>
          </a:p>
          <a:p>
            <a:pPr algn="l"/>
            <a:r>
              <a:rPr lang="es-ES" dirty="0">
                <a:solidFill>
                  <a:srgbClr val="DDB982"/>
                </a:solidFill>
              </a:rPr>
              <a:t>Aarón Cañamero Mochales</a:t>
            </a:r>
          </a:p>
        </p:txBody>
      </p:sp>
    </p:spTree>
    <p:extLst>
      <p:ext uri="{BB962C8B-B14F-4D97-AF65-F5344CB8AC3E}">
        <p14:creationId xmlns:p14="http://schemas.microsoft.com/office/powerpoint/2010/main" val="164047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4A928-8E2D-4F61-9A7C-F52A7D5A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9E4A6-3A6F-4C5D-9335-6740D28B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https://www.youtube.com/watch?v=jzdHETJCaKU&amp;t=381s</a:t>
            </a:r>
            <a:endParaRPr lang="es-ES" dirty="0"/>
          </a:p>
          <a:p>
            <a:r>
              <a:rPr lang="es-ES" dirty="0">
                <a:hlinkClick r:id="rId3"/>
              </a:rPr>
              <a:t>https://es.wikipedia.org/wiki/Principio_de_Peter</a:t>
            </a:r>
            <a:endParaRPr lang="es-ES" dirty="0"/>
          </a:p>
          <a:p>
            <a:r>
              <a:rPr lang="es-ES" dirty="0">
                <a:hlinkClick r:id="rId4"/>
              </a:rPr>
              <a:t>https://superrhheroes.sesametime.com/el-principio-de-peter/</a:t>
            </a:r>
            <a:endParaRPr lang="es-ES" dirty="0"/>
          </a:p>
          <a:p>
            <a:r>
              <a:rPr lang="es-ES" dirty="0">
                <a:hlinkClick r:id="rId5"/>
              </a:rPr>
              <a:t>https://www.bbc.com/mundo/noticias-49377596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18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2365A45-784D-4D1A-810F-03C3F9355CD8}"/>
              </a:ext>
            </a:extLst>
          </p:cNvPr>
          <p:cNvSpPr txBox="1"/>
          <p:nvPr/>
        </p:nvSpPr>
        <p:spPr>
          <a:xfrm>
            <a:off x="633743" y="609599"/>
            <a:ext cx="3413156" cy="5273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Índice:</a:t>
            </a: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6" name="Marcador de contenido 5">
            <a:extLst>
              <a:ext uri="{FF2B5EF4-FFF2-40B4-BE49-F238E27FC236}">
                <a16:creationId xmlns:a16="http://schemas.microsoft.com/office/drawing/2014/main" id="{DAA6E59D-BFC2-41B3-9B11-9218C48C4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88480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6351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FF486E2F-D0C1-4083-88AE-1015B8F6E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BD8547-86AA-4163-86B4-36A7D812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s-ES"/>
              <a:t>Definición del Principio de Peter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B24E6-2055-4830-BA8B-EF03B2FD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es-ES"/>
              <a:t>Es la incompetencia de los responsables de empresas, entidades, clubes, estamentos, sea del tipo que sean.</a:t>
            </a:r>
          </a:p>
        </p:txBody>
      </p:sp>
      <p:pic>
        <p:nvPicPr>
          <p:cNvPr id="25" name="Picture 21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843D4A29-DBCD-41CE-BEF1-A3C6641879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76" r="3" b="3"/>
          <a:stretch/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68FA6-CDA3-4B77-9307-421C5CDB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s-ES" dirty="0"/>
              <a:t>Historia del Principio de Peter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510D7BE-A04F-4689-B969-8F2F64354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70043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445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486E2F-D0C1-4083-88AE-1015B8F6E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FBAA5-909E-4C14-A31E-FD329660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s-ES"/>
              <a:t>Conclusión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8A17E-BE2C-474C-830D-898BA8E0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000"/>
              <a:t>Cuando una persona es ascendida de su puesto de trabajo a uno con mayor responsabilidad y no hace bien ese trabajo al mismo nivel que el anterior, eso quiere decir que es una persona incompetente, un vendedor de teléfonos que realiza muy bien su trabajo y es ascendido a encargado de la oficina, esa persona se la llama incompetente, porque has quitado a una persona que si sabe hacer bien su trabajo a uno que no lo va a realizar tan bien. </a:t>
            </a:r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Imagen 4" descr="Imagen que contiene interior, tabla, laptop, escritorio&#10;&#10;Descripción generada automáticamente">
            <a:extLst>
              <a:ext uri="{FF2B5EF4-FFF2-40B4-BE49-F238E27FC236}">
                <a16:creationId xmlns:a16="http://schemas.microsoft.com/office/drawing/2014/main" id="{C377E54F-7F55-45CE-BD27-1B2BE724B7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7" r="9342"/>
          <a:stretch/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BD3FB5-305E-412B-94EB-C6BBE66B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556702"/>
          </a:xfrm>
        </p:spPr>
        <p:txBody>
          <a:bodyPr>
            <a:normAutofit/>
          </a:bodyPr>
          <a:lstStyle/>
          <a:p>
            <a:r>
              <a:rPr lang="es-ES"/>
              <a:t>Soluciones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A395E-0D2E-4A03-A001-CB0F848FB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4729"/>
            <a:ext cx="5978072" cy="33401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/>
              <a:t>Recolectar a los empleados incompetentes: Buscarles un puesto en el que alcance su mayor productividad laboral.</a:t>
            </a:r>
          </a:p>
          <a:p>
            <a:pPr>
              <a:lnSpc>
                <a:spcPct val="100000"/>
              </a:lnSpc>
            </a:pPr>
            <a:r>
              <a:rPr lang="es-ES"/>
              <a:t>Metodología: Los ascensos laborales ya no son automáticos y se da un periodo al trabajar que quiere ser ascendido en el que se ve si puede llevar a cabo ese trabajo de una manera efectiva.</a:t>
            </a:r>
          </a:p>
          <a:p>
            <a:pPr>
              <a:lnSpc>
                <a:spcPct val="100000"/>
              </a:lnSpc>
            </a:pPr>
            <a:endParaRPr lang="es-ES"/>
          </a:p>
          <a:p>
            <a:pPr>
              <a:lnSpc>
                <a:spcPct val="100000"/>
              </a:lnSpc>
            </a:pPr>
            <a:endParaRPr lang="es-ES"/>
          </a:p>
          <a:p>
            <a:pPr>
              <a:lnSpc>
                <a:spcPct val="100000"/>
              </a:lnSpc>
            </a:pPr>
            <a:endParaRPr lang="es-ES"/>
          </a:p>
          <a:p>
            <a:pPr marL="36900" indent="0">
              <a:lnSpc>
                <a:spcPct val="100000"/>
              </a:lnSpc>
              <a:buNone/>
            </a:pPr>
            <a:endParaRPr lang="es-ES"/>
          </a:p>
          <a:p>
            <a:pPr marL="36900" indent="0">
              <a:lnSpc>
                <a:spcPct val="100000"/>
              </a:lnSpc>
              <a:buNone/>
            </a:pPr>
            <a:endParaRPr lang="es-E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Imagen 4" descr="Imagen que contiene texto, libro&#10;&#10;Descripción generada automáticamente">
            <a:extLst>
              <a:ext uri="{FF2B5EF4-FFF2-40B4-BE49-F238E27FC236}">
                <a16:creationId xmlns:a16="http://schemas.microsoft.com/office/drawing/2014/main" id="{B83B7F24-E383-41EB-A192-298E86943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5" y="1052742"/>
            <a:ext cx="3995592" cy="428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2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A27B2E-DBB4-4EBD-80F7-E424B02DF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7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5F8F73-62CF-485C-96B9-05CFE0B2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s-ES" sz="2800" dirty="0"/>
              <a:t>Ejemplo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1EB8BE-1593-4E74-B8E7-2356496E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/>
              <a:t>Un politico el </a:t>
            </a:r>
            <a:r>
              <a:rPr lang="en-US" sz="1600" dirty="0" err="1"/>
              <a:t>cual</a:t>
            </a:r>
            <a:r>
              <a:rPr lang="en-US" sz="1600" dirty="0"/>
              <a:t> </a:t>
            </a:r>
            <a:r>
              <a:rPr lang="en-US" sz="1600" dirty="0" err="1"/>
              <a:t>hace</a:t>
            </a:r>
            <a:r>
              <a:rPr lang="en-US" sz="1600" dirty="0"/>
              <a:t> </a:t>
            </a:r>
            <a:r>
              <a:rPr lang="en-US" sz="1600" dirty="0" err="1"/>
              <a:t>muy</a:t>
            </a:r>
            <a:r>
              <a:rPr lang="en-US" sz="1600" dirty="0"/>
              <a:t> bien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trabajo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pueblo y es </a:t>
            </a:r>
            <a:r>
              <a:rPr lang="en-US" sz="1600" dirty="0" err="1"/>
              <a:t>ascendido</a:t>
            </a:r>
            <a:r>
              <a:rPr lang="en-US" sz="1600" dirty="0"/>
              <a:t> a </a:t>
            </a:r>
            <a:r>
              <a:rPr lang="en-US" sz="1600" dirty="0" err="1"/>
              <a:t>presidente</a:t>
            </a:r>
            <a:r>
              <a:rPr lang="en-US" sz="1600" dirty="0"/>
              <a:t> del </a:t>
            </a:r>
            <a:r>
              <a:rPr lang="en-US" sz="1600" dirty="0" err="1"/>
              <a:t>gobierno</a:t>
            </a:r>
            <a:r>
              <a:rPr lang="en-US" sz="1600" dirty="0"/>
              <a:t>, </a:t>
            </a:r>
            <a:r>
              <a:rPr lang="en-US" sz="1600" dirty="0" err="1"/>
              <a:t>eso</a:t>
            </a:r>
            <a:r>
              <a:rPr lang="en-US" sz="1600" dirty="0"/>
              <a:t> </a:t>
            </a:r>
            <a:r>
              <a:rPr lang="en-US" sz="1600" dirty="0" err="1"/>
              <a:t>quiere</a:t>
            </a:r>
            <a:r>
              <a:rPr lang="en-US" sz="1600" dirty="0"/>
              <a:t> </a:t>
            </a:r>
            <a:r>
              <a:rPr lang="en-US" sz="1600" dirty="0" err="1"/>
              <a:t>decir</a:t>
            </a:r>
            <a:r>
              <a:rPr lang="en-US" sz="1600" dirty="0"/>
              <a:t> que es una persona </a:t>
            </a:r>
            <a:r>
              <a:rPr lang="en-US" sz="1600" dirty="0" err="1"/>
              <a:t>incopetente</a:t>
            </a:r>
            <a:r>
              <a:rPr lang="en-US" sz="1600" dirty="0"/>
              <a:t> </a:t>
            </a:r>
            <a:r>
              <a:rPr lang="en-US" sz="1600" dirty="0" err="1"/>
              <a:t>ya</a:t>
            </a:r>
            <a:r>
              <a:rPr lang="en-US" sz="1600" dirty="0"/>
              <a:t> que no es </a:t>
            </a:r>
            <a:r>
              <a:rPr lang="en-US" sz="1600" dirty="0" err="1"/>
              <a:t>capaz</a:t>
            </a:r>
            <a:r>
              <a:rPr lang="en-US" sz="1600" dirty="0"/>
              <a:t> de </a:t>
            </a:r>
            <a:r>
              <a:rPr lang="en-US" sz="1600" dirty="0" err="1"/>
              <a:t>realizar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trabajo</a:t>
            </a:r>
            <a:r>
              <a:rPr lang="en-US" sz="1600" dirty="0"/>
              <a:t> de una </a:t>
            </a:r>
            <a:r>
              <a:rPr lang="en-US" sz="1600" dirty="0" err="1"/>
              <a:t>manera</a:t>
            </a:r>
            <a:r>
              <a:rPr lang="en-US" sz="1600" dirty="0"/>
              <a:t> </a:t>
            </a:r>
            <a:r>
              <a:rPr lang="en-US" sz="1600" dirty="0" err="1"/>
              <a:t>adecuada</a:t>
            </a:r>
            <a:r>
              <a:rPr lang="en-US" sz="1600" dirty="0"/>
              <a:t> y </a:t>
            </a:r>
            <a:r>
              <a:rPr lang="en-US" sz="1600" dirty="0" err="1"/>
              <a:t>efectiva</a:t>
            </a:r>
            <a:r>
              <a:rPr lang="en-US" sz="1600" dirty="0"/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8" name="Marcador de contenido 7" descr="Un grupo de hombres con traje formal&#10;&#10;Descripción generada automáticamente">
            <a:extLst>
              <a:ext uri="{FF2B5EF4-FFF2-40B4-BE49-F238E27FC236}">
                <a16:creationId xmlns:a16="http://schemas.microsoft.com/office/drawing/2014/main" id="{FA22E0AB-9F77-4FF4-B63F-012C66FABC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1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1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03891B-6D6C-4FCB-9070-947F0B08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s-ES" dirty="0"/>
              <a:t>El libro del Principio de Peter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C593D-200E-4621-94BB-45F91D81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r>
              <a:rPr lang="es-ES" dirty="0"/>
              <a:t>Creado por Laurence J. Peter.</a:t>
            </a:r>
          </a:p>
          <a:p>
            <a:r>
              <a:rPr lang="es-ES" dirty="0"/>
              <a:t>Dirigido a Empleo y mercado de trabajo, recursos humanos y empresas.</a:t>
            </a:r>
          </a:p>
        </p:txBody>
      </p:sp>
      <p:pic>
        <p:nvPicPr>
          <p:cNvPr id="5" name="Imagen 4" descr="Imagen que contiene agua, vistiendo, hombre, sostener&#10;&#10;Descripción generada automáticamente">
            <a:extLst>
              <a:ext uri="{FF2B5EF4-FFF2-40B4-BE49-F238E27FC236}">
                <a16:creationId xmlns:a16="http://schemas.microsoft.com/office/drawing/2014/main" id="{95C74189-4108-47A0-8406-DC38969277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" r="2" b="2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41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390</Words>
  <Application>Microsoft Office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Goudy Old Style</vt:lpstr>
      <vt:lpstr>Wingdings 2</vt:lpstr>
      <vt:lpstr>SlateVTI</vt:lpstr>
      <vt:lpstr>El Principio de Peter</vt:lpstr>
      <vt:lpstr>Presentación de PowerPoint</vt:lpstr>
      <vt:lpstr>Definición del Principio de Peter</vt:lpstr>
      <vt:lpstr>Historia del Principio de Peter</vt:lpstr>
      <vt:lpstr>Conclusión</vt:lpstr>
      <vt:lpstr>Soluciones</vt:lpstr>
      <vt:lpstr>Presentación de PowerPoint</vt:lpstr>
      <vt:lpstr>Ejemplo</vt:lpstr>
      <vt:lpstr>El libro del Principio de Peter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Principio de Peter</dc:title>
  <dc:creator>aaroncanameromochales@gmail.com</dc:creator>
  <cp:lastModifiedBy>aaroncanameromochales@gmail.com</cp:lastModifiedBy>
  <cp:revision>2</cp:revision>
  <dcterms:created xsi:type="dcterms:W3CDTF">2019-11-27T17:30:34Z</dcterms:created>
  <dcterms:modified xsi:type="dcterms:W3CDTF">2019-11-27T17:33:08Z</dcterms:modified>
</cp:coreProperties>
</file>