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5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2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3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5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9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2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6B88F264-CCDE-48EF-9A25-1667C511A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730"/>
          <a:stretch/>
        </p:blipFill>
        <p:spPr>
          <a:xfrm>
            <a:off x="1" y="0"/>
            <a:ext cx="12191999" cy="6857989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8AE6DD-B0BC-461C-AC41-5FDFF9B90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s-ES" sz="4800" dirty="0"/>
              <a:t>Medidas de prevención y protección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F1CD76-7345-45D9-BF81-E4867C049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s-ES" dirty="0"/>
              <a:t>Trabajo realizado por:  Aarón Cañamero Mochales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84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71E8F-E642-4B80-BDE1-6AF9F658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factores de riesgo laboral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EFD3C-4D8B-4845-ADFE-EC6281D3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Condiciones de seguridad</a:t>
            </a:r>
          </a:p>
          <a:p>
            <a:r>
              <a:rPr lang="es-ES" dirty="0"/>
              <a:t>Condiciones medioambientales </a:t>
            </a:r>
          </a:p>
          <a:p>
            <a:r>
              <a:rPr lang="es-ES" dirty="0"/>
              <a:t>Condiciones ergonómicas</a:t>
            </a:r>
          </a:p>
          <a:p>
            <a:r>
              <a:rPr lang="es-ES" dirty="0"/>
              <a:t>Condiciones psicosociales</a:t>
            </a:r>
          </a:p>
        </p:txBody>
      </p:sp>
    </p:spTree>
    <p:extLst>
      <p:ext uri="{BB962C8B-B14F-4D97-AF65-F5344CB8AC3E}">
        <p14:creationId xmlns:p14="http://schemas.microsoft.com/office/powerpoint/2010/main" val="421216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88996-7782-43C5-8B4F-AA3EA241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D295F-16B0-4966-9DEA-4EA780EE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921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27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Garamond</vt:lpstr>
      <vt:lpstr>Gill Sans MT</vt:lpstr>
      <vt:lpstr>SavonVTI</vt:lpstr>
      <vt:lpstr>Medidas de prevención y protección</vt:lpstr>
      <vt:lpstr>Tipos de factores de riesgo laboral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aaroncanameromochales@gmail.com</dc:creator>
  <cp:lastModifiedBy>aaroncanameromochales@gmail.com</cp:lastModifiedBy>
  <cp:revision>7</cp:revision>
  <dcterms:created xsi:type="dcterms:W3CDTF">2020-05-27T17:15:28Z</dcterms:created>
  <dcterms:modified xsi:type="dcterms:W3CDTF">2020-05-28T09:36:26Z</dcterms:modified>
</cp:coreProperties>
</file>