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68" r:id="rId3"/>
    <p:sldId id="258" r:id="rId4"/>
    <p:sldId id="261" r:id="rId5"/>
    <p:sldId id="264" r:id="rId6"/>
    <p:sldId id="265" r:id="rId7"/>
    <p:sldId id="266" r:id="rId8"/>
    <p:sldId id="267" r:id="rId9"/>
    <p:sldId id="269" r:id="rId10"/>
    <p:sldId id="270" r:id="rId11"/>
    <p:sldId id="281" r:id="rId12"/>
    <p:sldId id="271" r:id="rId13"/>
    <p:sldId id="259" r:id="rId14"/>
    <p:sldId id="262" r:id="rId15"/>
    <p:sldId id="272" r:id="rId16"/>
    <p:sldId id="273" r:id="rId17"/>
    <p:sldId id="282" r:id="rId18"/>
    <p:sldId id="274" r:id="rId19"/>
    <p:sldId id="275" r:id="rId20"/>
    <p:sldId id="277" r:id="rId21"/>
    <p:sldId id="278" r:id="rId22"/>
    <p:sldId id="279" r:id="rId23"/>
    <p:sldId id="276" r:id="rId24"/>
    <p:sldId id="280" r:id="rId25"/>
    <p:sldId id="260" r:id="rId26"/>
    <p:sldId id="263" r:id="rId27"/>
    <p:sldId id="285" r:id="rId28"/>
    <p:sldId id="286" r:id="rId29"/>
    <p:sldId id="287" r:id="rId30"/>
    <p:sldId id="292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83" r:id="rId41"/>
    <p:sldId id="284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5E695-A3E3-4EB7-9395-BE07B014D614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2C854-54E5-4643-87A0-87045C6B3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0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2C854-54E5-4643-87A0-87045C6B3D7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18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2C854-54E5-4643-87A0-87045C6B3D7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33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2C854-54E5-4643-87A0-87045C6B3D79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17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27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75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53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0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21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2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83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91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22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44D57-14E1-420A-9FA5-AB704705C31C}" type="datetimeFigureOut">
              <a:rPr lang="es-ES" smtClean="0"/>
              <a:t>01/12/2019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9091-6FAF-43C1-B150-12E0697DEE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9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5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0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868302" y="1937830"/>
            <a:ext cx="530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Presentación de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07474" y="5613325"/>
            <a:ext cx="1116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Presentación realiza: Aarón Cañamero Mochales</a:t>
            </a:r>
          </a:p>
        </p:txBody>
      </p:sp>
    </p:spTree>
    <p:extLst>
      <p:ext uri="{BB962C8B-B14F-4D97-AF65-F5344CB8AC3E}">
        <p14:creationId xmlns:p14="http://schemas.microsoft.com/office/powerpoint/2010/main" val="427351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ACABB50-46EA-49C4-A3F7-BBF312D53798}"/>
              </a:ext>
            </a:extLst>
          </p:cNvPr>
          <p:cNvSpPr txBox="1"/>
          <p:nvPr/>
        </p:nvSpPr>
        <p:spPr>
          <a:xfrm>
            <a:off x="842772" y="330322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Desde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bordes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sombreado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podremos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forma a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nuestros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títulos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párrafos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bordes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colores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 sombras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personalizadas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016822D-94AC-44FC-97DE-90712576D4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61" y="2264230"/>
            <a:ext cx="3056023" cy="4008552"/>
          </a:xfrm>
          <a:prstGeom prst="rect">
            <a:avLst/>
          </a:pr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179D33B-64FA-411C-AE75-0819C1E48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30" y="2264229"/>
            <a:ext cx="5386193" cy="40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61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854C3B-C45D-4B2A-B270-4A3EDB63AB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5355" y="3349486"/>
            <a:ext cx="2956645" cy="3878199"/>
          </a:xfrm>
          <a:prstGeom prst="rect">
            <a:avLst/>
          </a:prstGeom>
        </p:spPr>
      </p:pic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84017A76-3983-4E72-870D-9FDC5105A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2" y="118315"/>
            <a:ext cx="4734586" cy="47726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B4A16BA-E7C8-46AD-A4A5-FE9C14696DB7}"/>
              </a:ext>
            </a:extLst>
          </p:cNvPr>
          <p:cNvSpPr txBox="1"/>
          <p:nvPr/>
        </p:nvSpPr>
        <p:spPr>
          <a:xfrm>
            <a:off x="6447657" y="237584"/>
            <a:ext cx="5054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En el apartado de fuente podremos ver que aparte de editar nuestra letra, podremos aplicar unos novedosos efectos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A209702D-39C5-4626-B83A-7E34DABB9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94" y="2504660"/>
            <a:ext cx="4553585" cy="1066949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DDADE89-EF0C-403E-94EF-4F046EA70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44" y="4005496"/>
            <a:ext cx="454405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2F6421-2F5A-475E-9DDD-60E2C69651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125"/>
            <a:ext cx="3056023" cy="4008552"/>
          </a:xfrm>
          <a:prstGeom prst="rect">
            <a:avLst/>
          </a:prstGeom>
        </p:spPr>
      </p:pic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34AE150-2C2F-4DAF-BE41-48FB2B464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4" y="367748"/>
            <a:ext cx="4922710" cy="39976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2B1843-340F-4A01-BCA6-2E5384CD4558}"/>
              </a:ext>
            </a:extLst>
          </p:cNvPr>
          <p:cNvSpPr txBox="1"/>
          <p:nvPr/>
        </p:nvSpPr>
        <p:spPr>
          <a:xfrm>
            <a:off x="762474" y="367748"/>
            <a:ext cx="5054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Una vez configurado nuestro párrafo o titulo, lo guardamos en ese Word o en todos los Word que creemos, la opción de </a:t>
            </a:r>
            <a:r>
              <a:rPr lang="es-ES" sz="2800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Documentos nuevos basados en esta platilla</a:t>
            </a:r>
          </a:p>
        </p:txBody>
      </p:sp>
    </p:spTree>
    <p:extLst>
      <p:ext uri="{BB962C8B-B14F-4D97-AF65-F5344CB8AC3E}">
        <p14:creationId xmlns:p14="http://schemas.microsoft.com/office/powerpoint/2010/main" val="109172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" b="5674"/>
          <a:stretch/>
        </p:blipFill>
        <p:spPr>
          <a:xfrm>
            <a:off x="1" y="10"/>
            <a:ext cx="12192000" cy="6003842"/>
          </a:xfrm>
          <a:custGeom>
            <a:avLst/>
            <a:gdLst>
              <a:gd name="connsiteX0" fmla="*/ 0 w 12187427"/>
              <a:gd name="connsiteY0" fmla="*/ 0 h 6003852"/>
              <a:gd name="connsiteX1" fmla="*/ 12187427 w 12187427"/>
              <a:gd name="connsiteY1" fmla="*/ 0 h 6003852"/>
              <a:gd name="connsiteX2" fmla="*/ 12187427 w 12187427"/>
              <a:gd name="connsiteY2" fmla="*/ 4772371 h 6003852"/>
              <a:gd name="connsiteX3" fmla="*/ 11865111 w 12187427"/>
              <a:gd name="connsiteY3" fmla="*/ 4913285 h 6003852"/>
              <a:gd name="connsiteX4" fmla="*/ 6096000 w 12187427"/>
              <a:gd name="connsiteY4" fmla="*/ 6003852 h 6003852"/>
              <a:gd name="connsiteX5" fmla="*/ 3601 w 12187427"/>
              <a:gd name="connsiteY5" fmla="*/ 4771946 h 6003852"/>
              <a:gd name="connsiteX6" fmla="*/ 0 w 12187427"/>
              <a:gd name="connsiteY6" fmla="*/ 4770223 h 6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13714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6BA701D-C9CD-457C-BBC0-EC32222D45FA}"/>
              </a:ext>
            </a:extLst>
          </p:cNvPr>
          <p:cNvSpPr txBox="1"/>
          <p:nvPr/>
        </p:nvSpPr>
        <p:spPr>
          <a:xfrm>
            <a:off x="6585882" y="4267832"/>
            <a:ext cx="4805996" cy="140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Ahora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veremos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como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maquetar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una forma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sencilla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nuestros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documentos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Word</a:t>
            </a:r>
            <a:endParaRPr lang="en-US" sz="28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3911716D-6482-467D-8F0E-BF654054B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3328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546B32A-AB76-4AED-9595-0EE708C4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04" y="468181"/>
            <a:ext cx="5695850" cy="1675251"/>
          </a:xfrm>
          <a:prstGeom prst="rect">
            <a:avLst/>
          </a:prstGeom>
        </p:spPr>
      </p:pic>
      <p:pic>
        <p:nvPicPr>
          <p:cNvPr id="4" name="Imagen 3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8A3243FD-E113-4647-B99D-6812943FD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>
            <a:off x="176515" y="2566220"/>
            <a:ext cx="3490014" cy="4016120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03B5254-839A-4569-9770-B6E44B1F2668}"/>
              </a:ext>
            </a:extLst>
          </p:cNvPr>
          <p:cNvSpPr txBox="1"/>
          <p:nvPr/>
        </p:nvSpPr>
        <p:spPr>
          <a:xfrm>
            <a:off x="553008" y="275660"/>
            <a:ext cx="5054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Una vez creado nuestro documento, nos vamos a la pestaña de referencia y seleccionamos la opción de insertar nota al pie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7" name="Imagen 6" descr="Imagen que contiene pájaro&#10;&#10;Descripción generada automáticamente">
            <a:extLst>
              <a:ext uri="{FF2B5EF4-FFF2-40B4-BE49-F238E27FC236}">
                <a16:creationId xmlns:a16="http://schemas.microsoft.com/office/drawing/2014/main" id="{2776E253-4E57-4010-A3B4-944031FE3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66" y="2566220"/>
            <a:ext cx="4429743" cy="117173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81F5BEC-95DD-4B32-9A3B-EF84A503A860}"/>
              </a:ext>
            </a:extLst>
          </p:cNvPr>
          <p:cNvSpPr txBox="1"/>
          <p:nvPr/>
        </p:nvSpPr>
        <p:spPr>
          <a:xfrm>
            <a:off x="5607804" y="4097364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Al insertarlo no saldrá el numero de la nota al pie y hay podremos escribir la referencia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39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86456B86-31BB-4032-A87D-9DA526C96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 flipH="1">
            <a:off x="9162868" y="3429000"/>
            <a:ext cx="3151714" cy="362682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6503B8-199F-4D6A-BDB8-B16FD7CC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8" y="318590"/>
            <a:ext cx="9659698" cy="117173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A1CE4CB-D900-44C8-B3E2-6026F8CB7E97}"/>
              </a:ext>
            </a:extLst>
          </p:cNvPr>
          <p:cNvSpPr txBox="1"/>
          <p:nvPr/>
        </p:nvSpPr>
        <p:spPr>
          <a:xfrm>
            <a:off x="602703" y="1726773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Ahora seleccionamos marcar entrada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B558B94-34E7-436E-964E-0742D778D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99" y="1786408"/>
            <a:ext cx="1619476" cy="895475"/>
          </a:xfrm>
          <a:prstGeom prst="rect">
            <a:avLst/>
          </a:prstGeom>
        </p:spPr>
      </p:pic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524D3FF-70FD-4934-91C9-4DC67AC07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6" y="3054508"/>
            <a:ext cx="2695951" cy="322942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E46AF98-779A-4002-AF29-7597EC7C977F}"/>
              </a:ext>
            </a:extLst>
          </p:cNvPr>
          <p:cNvSpPr txBox="1"/>
          <p:nvPr/>
        </p:nvSpPr>
        <p:spPr>
          <a:xfrm>
            <a:off x="3355843" y="3754355"/>
            <a:ext cx="5054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Aquí ponemos la palabra que queremos marcar, todo esto es para el glosario de términos que esta en la penúltima pagina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835018B7-3443-4A80-9A6B-5FE579364F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 flipH="1">
            <a:off x="8745424" y="3231177"/>
            <a:ext cx="3151714" cy="362682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A42AEF3-D092-473D-96F3-B3BC0FE21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8" y="318590"/>
            <a:ext cx="9659698" cy="117173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EE02F5-545D-49A8-B24D-00EFA0C03F72}"/>
              </a:ext>
            </a:extLst>
          </p:cNvPr>
          <p:cNvSpPr txBox="1"/>
          <p:nvPr/>
        </p:nvSpPr>
        <p:spPr>
          <a:xfrm>
            <a:off x="602703" y="1726773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También tenemos la opción de referencia cruzada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49D4901-876C-44C9-A80B-A7ACBA2E5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1" y="2680880"/>
            <a:ext cx="4229690" cy="312463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3788C22-8D14-4FF5-A7A2-F5EFCCC8FC6E}"/>
              </a:ext>
            </a:extLst>
          </p:cNvPr>
          <p:cNvSpPr txBox="1"/>
          <p:nvPr/>
        </p:nvSpPr>
        <p:spPr>
          <a:xfrm>
            <a:off x="6534503" y="1883699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Con ella podemos crear referencia con hipervínculos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55DF5C7-90CD-4CBC-8967-1C52E2369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31" y="3231176"/>
            <a:ext cx="1962424" cy="1143160"/>
          </a:xfrm>
          <a:prstGeom prst="rect">
            <a:avLst/>
          </a:prstGeom>
        </p:spPr>
      </p:pic>
      <p:pic>
        <p:nvPicPr>
          <p:cNvPr id="14" name="Imagen 1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41F56E8-B2F7-4C3C-B059-EF6AA1175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52" y="4480220"/>
            <a:ext cx="2019582" cy="981212"/>
          </a:xfrm>
          <a:prstGeom prst="rect">
            <a:avLst/>
          </a:prstGeom>
        </p:spPr>
      </p:pic>
      <p:pic>
        <p:nvPicPr>
          <p:cNvPr id="16" name="Imagen 1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FD37DD2-5A91-4F50-8DF8-6951653B96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83" y="4578653"/>
            <a:ext cx="3336139" cy="16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1FD65694-A5C0-456C-950F-91EC63551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>
            <a:off x="-153284" y="3429000"/>
            <a:ext cx="3445376" cy="396475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FEAC1A-FAF3-4D9F-B8B2-E510C309F22D}"/>
              </a:ext>
            </a:extLst>
          </p:cNvPr>
          <p:cNvPicPr/>
          <p:nvPr/>
        </p:nvPicPr>
        <p:blipFill rotWithShape="1">
          <a:blip r:embed="rId3"/>
          <a:srcRect l="-565" r="1" b="80937"/>
          <a:stretch/>
        </p:blipFill>
        <p:spPr bwMode="auto">
          <a:xfrm>
            <a:off x="408938" y="306787"/>
            <a:ext cx="10404835" cy="1502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267FA4-288F-493A-9BD2-E4B22D777E0D}"/>
              </a:ext>
            </a:extLst>
          </p:cNvPr>
          <p:cNvSpPr txBox="1"/>
          <p:nvPr/>
        </p:nvSpPr>
        <p:spPr>
          <a:xfrm>
            <a:off x="556559" y="2021741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Seleccionamos la opción de pie de pagina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8" name="Imagen 7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334CB07-4957-44C0-BD6A-A16647A21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55" y="2021741"/>
            <a:ext cx="1609950" cy="876422"/>
          </a:xfrm>
          <a:prstGeom prst="rect">
            <a:avLst/>
          </a:prstGeom>
        </p:spPr>
      </p:pic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371F0D3-B11F-470A-A942-CA25F614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67" y="1914631"/>
            <a:ext cx="3801005" cy="44202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ECF012A-88B1-448B-938B-9A9BF43C825A}"/>
              </a:ext>
            </a:extLst>
          </p:cNvPr>
          <p:cNvSpPr txBox="1"/>
          <p:nvPr/>
        </p:nvSpPr>
        <p:spPr>
          <a:xfrm>
            <a:off x="2348916" y="4934322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Después aplicaremos la que mas nos guste, para ese documento de Word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0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95FD011D-D5CC-4A61-ADE0-450F5F51D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>
            <a:off x="-153284" y="3429000"/>
            <a:ext cx="3445376" cy="396475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943490-47E9-4FA3-9AEF-92DD9165BF36}"/>
              </a:ext>
            </a:extLst>
          </p:cNvPr>
          <p:cNvPicPr/>
          <p:nvPr/>
        </p:nvPicPr>
        <p:blipFill rotWithShape="1">
          <a:blip r:embed="rId3"/>
          <a:srcRect b="81438"/>
          <a:stretch/>
        </p:blipFill>
        <p:spPr bwMode="auto">
          <a:xfrm>
            <a:off x="246380" y="35560"/>
            <a:ext cx="9893300" cy="1417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E7F0EB-5415-44DD-AC47-3C77164858EE}"/>
              </a:ext>
            </a:extLst>
          </p:cNvPr>
          <p:cNvSpPr txBox="1"/>
          <p:nvPr/>
        </p:nvSpPr>
        <p:spPr>
          <a:xfrm>
            <a:off x="373679" y="1676301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 continuación nos iremos a insertar una tabla de contenido 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6" name="Imagen 5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D66478DF-BC64-4CF9-BAE7-83019F33C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49" y="1753452"/>
            <a:ext cx="1800476" cy="981212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A59F4C6-BC24-49C5-B8C1-CAAC07BAC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32" y="950439"/>
            <a:ext cx="3762900" cy="579200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F372326-C5B9-4F47-BCDA-B2BDAA9C687F}"/>
              </a:ext>
            </a:extLst>
          </p:cNvPr>
          <p:cNvSpPr txBox="1"/>
          <p:nvPr/>
        </p:nvSpPr>
        <p:spPr>
          <a:xfrm>
            <a:off x="3039258" y="3061296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Podemos insertar una ya configurada o podemos personalizar nosotros una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2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negro, sostener&#10;&#10;Descripción generada automáticamente">
            <a:extLst>
              <a:ext uri="{FF2B5EF4-FFF2-40B4-BE49-F238E27FC236}">
                <a16:creationId xmlns:a16="http://schemas.microsoft.com/office/drawing/2014/main" id="{F7F77858-9F6B-4828-9AF9-BA9A6BEB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1" y="1563329"/>
            <a:ext cx="4350207" cy="504722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2F0170-B098-4646-854D-CE72B58192B1}"/>
              </a:ext>
            </a:extLst>
          </p:cNvPr>
          <p:cNvSpPr txBox="1"/>
          <p:nvPr/>
        </p:nvSpPr>
        <p:spPr>
          <a:xfrm>
            <a:off x="808461" y="247444"/>
            <a:ext cx="8146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Índice: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82D97D-C7E4-48B1-BB6E-38601757B960}"/>
              </a:ext>
            </a:extLst>
          </p:cNvPr>
          <p:cNvSpPr txBox="1"/>
          <p:nvPr/>
        </p:nvSpPr>
        <p:spPr>
          <a:xfrm>
            <a:off x="3745075" y="1822244"/>
            <a:ext cx="169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Estilos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1AA0F6-90D6-4F59-8E2F-1937E0DA085B}"/>
              </a:ext>
            </a:extLst>
          </p:cNvPr>
          <p:cNvSpPr txBox="1"/>
          <p:nvPr/>
        </p:nvSpPr>
        <p:spPr>
          <a:xfrm>
            <a:off x="3745075" y="2721114"/>
            <a:ext cx="8146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Maquetación de documentos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8696CE-8E7C-4506-9525-342F351C1B38}"/>
              </a:ext>
            </a:extLst>
          </p:cNvPr>
          <p:cNvSpPr txBox="1"/>
          <p:nvPr/>
        </p:nvSpPr>
        <p:spPr>
          <a:xfrm>
            <a:off x="3745075" y="3766965"/>
            <a:ext cx="8146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Combinación de correspondencia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010C27-D1A1-460A-9D41-5A953222597A}"/>
              </a:ext>
            </a:extLst>
          </p:cNvPr>
          <p:cNvSpPr txBox="1"/>
          <p:nvPr/>
        </p:nvSpPr>
        <p:spPr>
          <a:xfrm>
            <a:off x="3745075" y="4779286"/>
            <a:ext cx="8146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Donaciones</a:t>
            </a:r>
          </a:p>
        </p:txBody>
      </p:sp>
    </p:spTree>
    <p:extLst>
      <p:ext uri="{BB962C8B-B14F-4D97-AF65-F5344CB8AC3E}">
        <p14:creationId xmlns:p14="http://schemas.microsoft.com/office/powerpoint/2010/main" val="116668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E4508EBD-E487-40BF-ACA6-0CB2DC35A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>
            <a:off x="-153284" y="3429000"/>
            <a:ext cx="3445376" cy="396475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6F4A67E-EC04-41DE-9590-75995F4F8099}"/>
              </a:ext>
            </a:extLst>
          </p:cNvPr>
          <p:cNvPicPr/>
          <p:nvPr/>
        </p:nvPicPr>
        <p:blipFill rotWithShape="1">
          <a:blip r:embed="rId3"/>
          <a:srcRect l="31044" t="17809" r="6726" b="31020"/>
          <a:stretch/>
        </p:blipFill>
        <p:spPr bwMode="auto">
          <a:xfrm>
            <a:off x="5320251" y="332927"/>
            <a:ext cx="6646462" cy="3291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8F177C9-0F83-455C-B245-60F0E95D6698}"/>
              </a:ext>
            </a:extLst>
          </p:cNvPr>
          <p:cNvSpPr txBox="1"/>
          <p:nvPr/>
        </p:nvSpPr>
        <p:spPr>
          <a:xfrm>
            <a:off x="265455" y="810005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Al personalizarla podemos decirle, como queremos que se visualice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8AC2B4-3C6E-490C-BA14-D9430EFD553C}"/>
              </a:ext>
            </a:extLst>
          </p:cNvPr>
          <p:cNvSpPr txBox="1"/>
          <p:nvPr/>
        </p:nvSpPr>
        <p:spPr>
          <a:xfrm>
            <a:off x="3172823" y="4494036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Y le tenemos que decir que títulos queremos que se vean y en que orden de preferencia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85604C-CDE8-4034-9696-FFB611D8FFA8}"/>
              </a:ext>
            </a:extLst>
          </p:cNvPr>
          <p:cNvPicPr/>
          <p:nvPr/>
        </p:nvPicPr>
        <p:blipFill rotWithShape="1">
          <a:blip r:embed="rId4"/>
          <a:srcRect l="36124" t="26589" r="36219" b="36538"/>
          <a:stretch/>
        </p:blipFill>
        <p:spPr bwMode="auto">
          <a:xfrm>
            <a:off x="8492404" y="3804997"/>
            <a:ext cx="3066803" cy="24584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442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70496984-06D2-47E8-BDAB-F79410560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 flipH="1">
            <a:off x="8199152" y="2728402"/>
            <a:ext cx="3877232" cy="4461710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29BD335-29CF-4A1B-A37D-464E131DB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6" y="166236"/>
            <a:ext cx="2943636" cy="39343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6CAD8D1-B260-4091-A5F6-8626580E6C6A}"/>
              </a:ext>
            </a:extLst>
          </p:cNvPr>
          <p:cNvPicPr/>
          <p:nvPr/>
        </p:nvPicPr>
        <p:blipFill rotWithShape="1">
          <a:blip r:embed="rId4"/>
          <a:srcRect l="141" r="-1" b="81438"/>
          <a:stretch/>
        </p:blipFill>
        <p:spPr bwMode="auto">
          <a:xfrm>
            <a:off x="795737" y="5472817"/>
            <a:ext cx="8845219" cy="1057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5A38D9-56FC-45FF-A585-AC44C489D511}"/>
              </a:ext>
            </a:extLst>
          </p:cNvPr>
          <p:cNvSpPr txBox="1"/>
          <p:nvPr/>
        </p:nvSpPr>
        <p:spPr>
          <a:xfrm>
            <a:off x="6765647" y="448254"/>
            <a:ext cx="5054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Después nos vamos al insertar titulo, esto nos sirve para tener un índice de las imágenes que tengamos en el documento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3BCD24-C88F-4094-8DAB-4205CB07A422}"/>
              </a:ext>
            </a:extLst>
          </p:cNvPr>
          <p:cNvSpPr txBox="1"/>
          <p:nvPr/>
        </p:nvSpPr>
        <p:spPr>
          <a:xfrm>
            <a:off x="3568602" y="3636343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Pondremos un titulo por imagen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7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FCA15E55-8B6D-4A15-A829-A8DB55B66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>
            <a:off x="-103910" y="2910839"/>
            <a:ext cx="3873010" cy="4456851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429FE9A-1A8A-4895-B5DA-975D084B3721}"/>
              </a:ext>
            </a:extLst>
          </p:cNvPr>
          <p:cNvPicPr/>
          <p:nvPr/>
        </p:nvPicPr>
        <p:blipFill rotWithShape="1">
          <a:blip r:embed="rId3"/>
          <a:srcRect l="30621" t="18562" r="30997" b="27258"/>
          <a:stretch/>
        </p:blipFill>
        <p:spPr bwMode="auto">
          <a:xfrm>
            <a:off x="6461098" y="240526"/>
            <a:ext cx="5565250" cy="3695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0B17295-BC58-4E0E-94F4-59609F7F8C54}"/>
              </a:ext>
            </a:extLst>
          </p:cNvPr>
          <p:cNvSpPr txBox="1"/>
          <p:nvPr/>
        </p:nvSpPr>
        <p:spPr>
          <a:xfrm>
            <a:off x="754684" y="635628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Después insertaremos una table de ilustración en la ultima pagina del documento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CBA08A-5359-49B9-B3B0-886C316EB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04" y="2452655"/>
            <a:ext cx="2775279" cy="9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DAF56088-F70F-4702-BF63-231415B15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 flipH="1">
            <a:off x="8199152" y="2728402"/>
            <a:ext cx="3877232" cy="4461710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000CA7B-291C-40DD-9A65-F2F036BED26D}"/>
              </a:ext>
            </a:extLst>
          </p:cNvPr>
          <p:cNvPicPr/>
          <p:nvPr/>
        </p:nvPicPr>
        <p:blipFill rotWithShape="1">
          <a:blip r:embed="rId3"/>
          <a:srcRect l="282" t="251" r="282" b="81187"/>
          <a:stretch/>
        </p:blipFill>
        <p:spPr bwMode="auto">
          <a:xfrm>
            <a:off x="200881" y="294529"/>
            <a:ext cx="10483684" cy="1474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33FF35-CA37-40F4-A94D-1F9A9CE733DC}"/>
              </a:ext>
            </a:extLst>
          </p:cNvPr>
          <p:cNvSpPr txBox="1"/>
          <p:nvPr/>
        </p:nvSpPr>
        <p:spPr>
          <a:xfrm>
            <a:off x="115616" y="2251179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Por ultimo insertaremos una portada, para terminar nuestra maquetación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04A979-BE83-45E9-8E74-F57B55D70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75" y="2394979"/>
            <a:ext cx="2687657" cy="887435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DCC3B29-3B33-4F65-AC0B-2F94B06B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7" y="3687842"/>
            <a:ext cx="2524087" cy="254283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1BBBB62-1FD7-40FD-A911-0D51372AF8CB}"/>
              </a:ext>
            </a:extLst>
          </p:cNvPr>
          <p:cNvSpPr txBox="1"/>
          <p:nvPr/>
        </p:nvSpPr>
        <p:spPr>
          <a:xfrm>
            <a:off x="3992849" y="4396339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Elegimos la portada que queremos 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3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persona, sostener, vistiendo, parado&#10;&#10;Descripción generada automáticamente">
            <a:extLst>
              <a:ext uri="{FF2B5EF4-FFF2-40B4-BE49-F238E27FC236}">
                <a16:creationId xmlns:a16="http://schemas.microsoft.com/office/drawing/2014/main" id="{F36C8D6D-0CDD-45C5-ACB0-82509B487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266"/>
          <a:stretch/>
        </p:blipFill>
        <p:spPr>
          <a:xfrm flipH="1">
            <a:off x="8283675" y="2509521"/>
            <a:ext cx="3908325" cy="4497490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Imagen 3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1590AAD6-6F41-462F-9A38-395603BD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4" y="233634"/>
            <a:ext cx="4581476" cy="61957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8652DA4-59A7-4C19-9B8B-7C455BF7E60F}"/>
              </a:ext>
            </a:extLst>
          </p:cNvPr>
          <p:cNvSpPr txBox="1"/>
          <p:nvPr/>
        </p:nvSpPr>
        <p:spPr>
          <a:xfrm>
            <a:off x="6096000" y="798299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Una vez insertada, tendremos que editarlas con nuestros datos del documento</a:t>
            </a:r>
            <a:endParaRPr lang="es-ES" sz="2800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5724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44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71" name="Rectangle 4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56210" y="4909985"/>
            <a:ext cx="3212386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Combinación de correspondencia </a:t>
            </a:r>
          </a:p>
        </p:txBody>
      </p:sp>
      <p:sp>
        <p:nvSpPr>
          <p:cNvPr id="72" name="Rectangle 4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5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7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B3DC49F-190C-4593-9DF9-A459D68D62DA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continuación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veremos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hacer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una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combinación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correspondencia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tanto las cartas,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sobres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etiquetas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52A148-CC95-4B07-B93F-BD9B7C309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>
            <a:off x="-217621" y="82781"/>
            <a:ext cx="5526497" cy="629147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404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973F0C7-A65D-4DCA-B661-8203EDDAA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>
            <a:off x="86545" y="3051313"/>
            <a:ext cx="3343836" cy="3806687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1C77D9F-BB01-4972-93B2-2C4B14029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52" y="230378"/>
            <a:ext cx="4925112" cy="12288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F7CDF1-CCA5-43BA-8E9F-31202F044A51}"/>
              </a:ext>
            </a:extLst>
          </p:cNvPr>
          <p:cNvSpPr txBox="1"/>
          <p:nvPr/>
        </p:nvSpPr>
        <p:spPr>
          <a:xfrm>
            <a:off x="589721" y="1305195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Para empezar nos iremos a la pestaña de correspondencia 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7726B1C-DFFF-4825-ABB0-8319DDEB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05" y="1792187"/>
            <a:ext cx="3620005" cy="19719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80F4A4-88B4-4DFB-826F-D9188E215974}"/>
              </a:ext>
            </a:extLst>
          </p:cNvPr>
          <p:cNvSpPr txBox="1"/>
          <p:nvPr/>
        </p:nvSpPr>
        <p:spPr>
          <a:xfrm>
            <a:off x="5334000" y="4598699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Entramos en el apartado de cartas</a:t>
            </a:r>
          </a:p>
        </p:txBody>
      </p:sp>
    </p:spTree>
    <p:extLst>
      <p:ext uri="{BB962C8B-B14F-4D97-AF65-F5344CB8AC3E}">
        <p14:creationId xmlns:p14="http://schemas.microsoft.com/office/powerpoint/2010/main" val="10020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E42B9A-EEC7-45AC-88B4-111DF4568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>
            <a:off x="86545" y="3051313"/>
            <a:ext cx="3343836" cy="3806687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3BF586D-058C-4D67-819D-B2E067115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42" y="1025730"/>
            <a:ext cx="5262237" cy="2512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95B2B8-A2B7-4B09-A346-0AE440711E7D}"/>
              </a:ext>
            </a:extLst>
          </p:cNvPr>
          <p:cNvSpPr txBox="1"/>
          <p:nvPr/>
        </p:nvSpPr>
        <p:spPr>
          <a:xfrm>
            <a:off x="5052390" y="4629685"/>
            <a:ext cx="5054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Después seleccionamos una lista de la cual deberíamos de tener, para poder hacer la correspondencia 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7D7C2A5-0A11-4E2C-8393-01C51B6D7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3" y="100501"/>
            <a:ext cx="4706007" cy="21815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DE123A-BB31-44BE-98AA-FD20BA6FD9EE}"/>
              </a:ext>
            </a:extLst>
          </p:cNvPr>
          <p:cNvSpPr txBox="1"/>
          <p:nvPr/>
        </p:nvSpPr>
        <p:spPr>
          <a:xfrm>
            <a:off x="171988" y="2189618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Elegimos la hoja donde esta la lista de destinatarios</a:t>
            </a:r>
          </a:p>
        </p:txBody>
      </p:sp>
    </p:spTree>
    <p:extLst>
      <p:ext uri="{BB962C8B-B14F-4D97-AF65-F5344CB8AC3E}">
        <p14:creationId xmlns:p14="http://schemas.microsoft.com/office/powerpoint/2010/main" val="42242558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E98046-1FE5-4214-933A-9BCE68BF8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 flipH="1">
            <a:off x="8900548" y="3279913"/>
            <a:ext cx="3291452" cy="3747052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FFE3226-2054-49C2-85B0-AC59536CF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7" y="373272"/>
            <a:ext cx="7059010" cy="9431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1C8B70-240C-4048-9E41-779BFCE396CB}"/>
              </a:ext>
            </a:extLst>
          </p:cNvPr>
          <p:cNvSpPr txBox="1"/>
          <p:nvPr/>
        </p:nvSpPr>
        <p:spPr>
          <a:xfrm>
            <a:off x="369947" y="1543734"/>
            <a:ext cx="505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Se nos desbloqueara este menú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7C1275D-3368-4B88-BB0D-29C614AB5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073" y="283692"/>
            <a:ext cx="1613527" cy="41922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0ABA894-C488-4ECC-ABB6-DAC193C7F93D}"/>
              </a:ext>
            </a:extLst>
          </p:cNvPr>
          <p:cNvSpPr txBox="1"/>
          <p:nvPr/>
        </p:nvSpPr>
        <p:spPr>
          <a:xfrm>
            <a:off x="552163" y="3279913"/>
            <a:ext cx="6087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Podremos insertas campos combinatorios, en este caso nos sale eso 9 posibles campos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BBCB0E1-0060-4D49-A971-38A4D1DD0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4" y="4981965"/>
            <a:ext cx="2904542" cy="65352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D77C051-4AD0-459D-98C8-76B1FBE11E13}"/>
              </a:ext>
            </a:extLst>
          </p:cNvPr>
          <p:cNvSpPr txBox="1"/>
          <p:nvPr/>
        </p:nvSpPr>
        <p:spPr>
          <a:xfrm>
            <a:off x="4111940" y="4843532"/>
            <a:ext cx="5054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Con este botón podremos ir pasando y viendo a todas las personas que tenemos en el combinador</a:t>
            </a:r>
          </a:p>
        </p:txBody>
      </p:sp>
    </p:spTree>
    <p:extLst>
      <p:ext uri="{BB962C8B-B14F-4D97-AF65-F5344CB8AC3E}">
        <p14:creationId xmlns:p14="http://schemas.microsoft.com/office/powerpoint/2010/main" val="128570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r="3486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Estilos </a:t>
            </a:r>
          </a:p>
        </p:txBody>
      </p:sp>
      <p:sp>
        <p:nvSpPr>
          <p:cNvPr id="29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F83B9D-1EE0-4CDF-94A3-A3BDCF0E333A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 el apartado de reglas podremos dar varias opciones para gente determinada en el combinador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30246290-33B0-4AAD-8FBF-6D727998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74" y="2091095"/>
            <a:ext cx="3172503" cy="420624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9BDA1A7-4917-4EC4-BBB7-87DF77356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 flipH="1">
            <a:off x="7079765" y="2086081"/>
            <a:ext cx="369482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7802C0F-1939-4B95-A3DB-EEB4CACE4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>
            <a:off x="295267" y="3429000"/>
            <a:ext cx="3343836" cy="3806687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0CBF534-7A80-4FFE-8769-FCCF16B0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72" y="337930"/>
            <a:ext cx="4899357" cy="19369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9046CD-5E62-4694-AC0E-C512B07E73D0}"/>
              </a:ext>
            </a:extLst>
          </p:cNvPr>
          <p:cNvSpPr txBox="1"/>
          <p:nvPr/>
        </p:nvSpPr>
        <p:spPr>
          <a:xfrm>
            <a:off x="566592" y="337930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Para finalizar la carta elegiremos el editar documentos individuales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4E84A2B-BF81-4C0E-8855-E12AC1171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67" y="2153361"/>
            <a:ext cx="2629267" cy="167663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25D5763-EAE9-486F-93FE-57181654F6A5}"/>
              </a:ext>
            </a:extLst>
          </p:cNvPr>
          <p:cNvSpPr txBox="1"/>
          <p:nvPr/>
        </p:nvSpPr>
        <p:spPr>
          <a:xfrm>
            <a:off x="6096000" y="2388560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 decimos cuantas cartas de personas, queremos que nos haga</a:t>
            </a:r>
          </a:p>
        </p:txBody>
      </p:sp>
    </p:spTree>
    <p:extLst>
      <p:ext uri="{BB962C8B-B14F-4D97-AF65-F5344CB8AC3E}">
        <p14:creationId xmlns:p14="http://schemas.microsoft.com/office/powerpoint/2010/main" val="38478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6CF55-AA4F-4F27-B909-61B7F1064DFA}"/>
              </a:ext>
            </a:extLst>
          </p:cNvPr>
          <p:cNvSpPr txBox="1"/>
          <p:nvPr/>
        </p:nvSpPr>
        <p:spPr>
          <a:xfrm>
            <a:off x="5021821" y="3812954"/>
            <a:ext cx="6465287" cy="1516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Quedaría algo así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51FA1028-5E1D-47E7-94AF-7B617BAD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99" b="-2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2623FE4-AE50-4D17-AC84-C86B519CF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2" r="3" b="27067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6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DBB312A-8770-462B-9399-22E0275D4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 flipH="1">
            <a:off x="8698121" y="3851831"/>
            <a:ext cx="3417680" cy="3890752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AB8B2D-EAE9-4E54-BBCF-3E97F01E2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520"/>
            <a:ext cx="12192000" cy="10741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ED9264-3CD4-443F-983C-4A02F0F28669}"/>
              </a:ext>
            </a:extLst>
          </p:cNvPr>
          <p:cNvSpPr txBox="1"/>
          <p:nvPr/>
        </p:nvSpPr>
        <p:spPr>
          <a:xfrm>
            <a:off x="121575" y="1797177"/>
            <a:ext cx="505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Seleccionamos etiquetas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ABD495B-A858-426B-A3A8-7B21D5AB1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75" y="1721179"/>
            <a:ext cx="3315163" cy="1657581"/>
          </a:xfrm>
          <a:prstGeom prst="rect">
            <a:avLst/>
          </a:prstGeom>
        </p:spPr>
      </p:pic>
      <p:pic>
        <p:nvPicPr>
          <p:cNvPr id="12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686C994-54B5-435F-A602-9E4974038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4" y="3487695"/>
            <a:ext cx="5220429" cy="276263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65B9FD-9CD9-4559-B51D-292F9EC893FC}"/>
              </a:ext>
            </a:extLst>
          </p:cNvPr>
          <p:cNvSpPr txBox="1"/>
          <p:nvPr/>
        </p:nvSpPr>
        <p:spPr>
          <a:xfrm>
            <a:off x="5607975" y="3873096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Aquí podemos configurar como queremos las etiquetas</a:t>
            </a:r>
          </a:p>
        </p:txBody>
      </p:sp>
    </p:spTree>
    <p:extLst>
      <p:ext uri="{BB962C8B-B14F-4D97-AF65-F5344CB8AC3E}">
        <p14:creationId xmlns:p14="http://schemas.microsoft.com/office/powerpoint/2010/main" val="295046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DB45E87-9FB0-49DD-B2D9-3DEA0267A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 flipH="1">
            <a:off x="8777633" y="3886200"/>
            <a:ext cx="3282721" cy="3737113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D15FF1F-9DD7-4E1F-92F5-D86ACBD5A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1" y="730345"/>
            <a:ext cx="6567186" cy="25156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1B0F48-2DA1-4C28-9247-BDF0553E842F}"/>
              </a:ext>
            </a:extLst>
          </p:cNvPr>
          <p:cNvSpPr txBox="1"/>
          <p:nvPr/>
        </p:nvSpPr>
        <p:spPr>
          <a:xfrm>
            <a:off x="270662" y="3487538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Lo primero que haremos es poner bordes a las pegatinas 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1238290-E68C-4BA9-B5D1-2C894C8FC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97" y="653918"/>
            <a:ext cx="5258534" cy="1047896"/>
          </a:xfrm>
          <a:prstGeom prst="rect">
            <a:avLst/>
          </a:prstGeom>
        </p:spPr>
      </p:pic>
      <p:pic>
        <p:nvPicPr>
          <p:cNvPr id="9" name="Imagen 8" descr="Imagen de la pantalla de un celular con letras&#10;&#10;Descripción generada automáticamente">
            <a:extLst>
              <a:ext uri="{FF2B5EF4-FFF2-40B4-BE49-F238E27FC236}">
                <a16:creationId xmlns:a16="http://schemas.microsoft.com/office/drawing/2014/main" id="{8CE53B0A-A027-4E07-B2F1-D511B4E40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37" y="1873016"/>
            <a:ext cx="1724266" cy="3467584"/>
          </a:xfrm>
          <a:prstGeom prst="rect">
            <a:avLst/>
          </a:prstGeom>
        </p:spPr>
      </p:pic>
      <p:pic>
        <p:nvPicPr>
          <p:cNvPr id="11" name="Imagen 10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AEC775E1-BF68-4F14-B5E0-8821756D17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24" y="5071748"/>
            <a:ext cx="3143876" cy="13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2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5AF2A6-1801-4612-9DAA-98EB95F0E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 flipH="1">
            <a:off x="8777633" y="3886200"/>
            <a:ext cx="3282721" cy="3737113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27AA477-DB23-402C-8FF0-D48D60993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3" y="189984"/>
            <a:ext cx="2981741" cy="36962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1DFDA5-0E66-4765-ABC4-2D6E2A14E0AF}"/>
              </a:ext>
            </a:extLst>
          </p:cNvPr>
          <p:cNvSpPr txBox="1"/>
          <p:nvPr/>
        </p:nvSpPr>
        <p:spPr>
          <a:xfrm>
            <a:off x="4315888" y="267259"/>
            <a:ext cx="5054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Seguimos y creamos unos sobres, en la configuración podemos decirle, que tamaño queremos darle y  de que tipo </a:t>
            </a:r>
            <a:r>
              <a:rPr lang="es-E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sera</a:t>
            </a: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9" name="Imagen 8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1E4AA432-4CCC-4CB3-970E-090E393FB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442" y="3586630"/>
            <a:ext cx="269595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5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F38295-ABB3-4826-869C-1CD860AC4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>
            <a:off x="84662" y="3290825"/>
            <a:ext cx="3692206" cy="4203279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3C1D9A-605E-428A-9F77-EC9767796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32" y="521120"/>
            <a:ext cx="8240275" cy="38676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F49173-1334-42AF-A0FE-0CB2DD3BDBE4}"/>
              </a:ext>
            </a:extLst>
          </p:cNvPr>
          <p:cNvSpPr txBox="1"/>
          <p:nvPr/>
        </p:nvSpPr>
        <p:spPr>
          <a:xfrm>
            <a:off x="4345706" y="4510296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Después de poner un sello y un logo, ponemos las combinaciones</a:t>
            </a:r>
          </a:p>
        </p:txBody>
      </p:sp>
    </p:spTree>
    <p:extLst>
      <p:ext uri="{BB962C8B-B14F-4D97-AF65-F5344CB8AC3E}">
        <p14:creationId xmlns:p14="http://schemas.microsoft.com/office/powerpoint/2010/main" val="1050964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9DD381-F4D0-44F4-B815-9B451B03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 flipH="1">
            <a:off x="8777633" y="3886200"/>
            <a:ext cx="3282721" cy="3737113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EF8CC82-2F4E-4CEF-9300-3730B7CD6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6" y="523597"/>
            <a:ext cx="10860016" cy="10002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DDB3A51-7BC6-42B5-9175-3F78A83C3EF6}"/>
              </a:ext>
            </a:extLst>
          </p:cNvPr>
          <p:cNvSpPr txBox="1"/>
          <p:nvPr/>
        </p:nvSpPr>
        <p:spPr>
          <a:xfrm>
            <a:off x="320357" y="1867459"/>
            <a:ext cx="5054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Podemos editar las listas de destinatarios, para cerrar mas el sobre, carta o pegatinas, con las gente que nosotros queremos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1B3F205-1637-4A45-8461-F67AE1534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23" y="1523862"/>
            <a:ext cx="5868219" cy="2457793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5E2E36E-78E7-4C15-A451-7919A42FF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0" y="4325252"/>
            <a:ext cx="5734850" cy="225774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E2D375D-1627-4135-9CF9-A76CBFCF759A}"/>
              </a:ext>
            </a:extLst>
          </p:cNvPr>
          <p:cNvSpPr txBox="1"/>
          <p:nvPr/>
        </p:nvSpPr>
        <p:spPr>
          <a:xfrm>
            <a:off x="4783180" y="5334138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 podemos decir y ordenador alfabéticamente</a:t>
            </a:r>
          </a:p>
        </p:txBody>
      </p:sp>
    </p:spTree>
    <p:extLst>
      <p:ext uri="{BB962C8B-B14F-4D97-AF65-F5344CB8AC3E}">
        <p14:creationId xmlns:p14="http://schemas.microsoft.com/office/powerpoint/2010/main" val="57269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325423A-1B17-47E6-83CA-5ED48112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 flipH="1">
            <a:off x="8777633" y="3886200"/>
            <a:ext cx="3282721" cy="3737113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5A51DD-FE1F-4213-8B29-AF59AE1C7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685277"/>
            <a:ext cx="11031489" cy="88594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C777CA-1FE1-4CA3-9848-3AC87ED627BD}"/>
              </a:ext>
            </a:extLst>
          </p:cNvPr>
          <p:cNvSpPr txBox="1"/>
          <p:nvPr/>
        </p:nvSpPr>
        <p:spPr>
          <a:xfrm>
            <a:off x="402971" y="2022735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Podremos resaltar los capos combinatorios </a:t>
            </a:r>
          </a:p>
        </p:txBody>
      </p:sp>
    </p:spTree>
    <p:extLst>
      <p:ext uri="{BB962C8B-B14F-4D97-AF65-F5344CB8AC3E}">
        <p14:creationId xmlns:p14="http://schemas.microsoft.com/office/powerpoint/2010/main" val="3326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28F94D-869C-4148-BD43-1E9870BBA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 r="-1" b="3251"/>
          <a:stretch/>
        </p:blipFill>
        <p:spPr>
          <a:xfrm>
            <a:off x="84662" y="3290825"/>
            <a:ext cx="3692206" cy="4203279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E4AA9E2-6A45-4B93-BC14-8F9097039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78" y="343906"/>
            <a:ext cx="4674813" cy="37758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FDC534-94BC-43D2-8248-9DBD18D33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" y="557457"/>
            <a:ext cx="5922848" cy="4756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FA27290-00DB-4E6A-B9F6-CC430D2C7B10}"/>
              </a:ext>
            </a:extLst>
          </p:cNvPr>
          <p:cNvSpPr txBox="1"/>
          <p:nvPr/>
        </p:nvSpPr>
        <p:spPr>
          <a:xfrm>
            <a:off x="176829" y="1127999"/>
            <a:ext cx="5054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Insertando un línea de saludo, podemos configurar saludos específicos, para personas especificas </a:t>
            </a: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52E2163-F601-4121-ADC4-A8477B700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25" y="2743786"/>
            <a:ext cx="1267771" cy="1685013"/>
          </a:xfrm>
          <a:prstGeom prst="rect">
            <a:avLst/>
          </a:prstGeom>
        </p:spPr>
      </p:pic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5EEADCA-8F4E-4968-8545-738B18C09E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75" y="4768111"/>
            <a:ext cx="2672012" cy="2022565"/>
          </a:xfrm>
          <a:prstGeom prst="rect">
            <a:avLst/>
          </a:prstGeom>
        </p:spPr>
      </p:pic>
      <p:pic>
        <p:nvPicPr>
          <p:cNvPr id="13" name="Imagen 12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D3915615-CD8D-4BC0-BB5A-B5C0F7B323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62" y="4578602"/>
            <a:ext cx="2342108" cy="19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77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" y="0"/>
            <a:ext cx="12162692" cy="68745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789" y="2218819"/>
            <a:ext cx="3463637" cy="45412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C268D83-703B-4C26-A726-5F74C6A3741F}"/>
              </a:ext>
            </a:extLst>
          </p:cNvPr>
          <p:cNvSpPr txBox="1"/>
          <p:nvPr/>
        </p:nvSpPr>
        <p:spPr>
          <a:xfrm>
            <a:off x="175965" y="1143819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Buenas para empezar veremos como crear y personalizar estilos en </a:t>
            </a:r>
            <a:r>
              <a:rPr lang="es-E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word</a:t>
            </a: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3E8AC01-AE24-44DF-9156-B5D03567868D}"/>
              </a:ext>
            </a:extLst>
          </p:cNvPr>
          <p:cNvSpPr txBox="1"/>
          <p:nvPr/>
        </p:nvSpPr>
        <p:spPr>
          <a:xfrm>
            <a:off x="1744210" y="4854337"/>
            <a:ext cx="5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Primero insertamos un texto, con algún titulo</a:t>
            </a:r>
          </a:p>
        </p:txBody>
      </p:sp>
    </p:spTree>
    <p:extLst>
      <p:ext uri="{BB962C8B-B14F-4D97-AF65-F5344CB8AC3E}">
        <p14:creationId xmlns:p14="http://schemas.microsoft.com/office/powerpoint/2010/main" val="7176694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B9BC80A-E62C-4398-B6B8-1C5DD2772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66D47A-13B7-4E80-83A0-139098DAE87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Donaciones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77404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25D7090-9EBF-4B2F-8BD3-D0393B55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4" b="79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5F9BF2-B937-4D1E-A3C7-F1F25F754E92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www.paypal/aaron.cm/donaciones.com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03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ájaro, ave&#10;&#10;Descripción generada automáticamente">
            <a:extLst>
              <a:ext uri="{FF2B5EF4-FFF2-40B4-BE49-F238E27FC236}">
                <a16:creationId xmlns:a16="http://schemas.microsoft.com/office/drawing/2014/main" id="{7D213AAF-C2B1-44C9-8B1A-496A2AF5D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1" y="0"/>
            <a:ext cx="11058898" cy="30964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4F264D-EA02-4337-81F8-8E75D463C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789" y="2218819"/>
            <a:ext cx="3463637" cy="45412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2687522-B064-42D7-9088-925E260E19B1}"/>
              </a:ext>
            </a:extLst>
          </p:cNvPr>
          <p:cNvSpPr txBox="1"/>
          <p:nvPr/>
        </p:nvSpPr>
        <p:spPr>
          <a:xfrm>
            <a:off x="2642074" y="4898401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En este caso, hemos escrito un articulo de la constitución Española </a:t>
            </a:r>
          </a:p>
        </p:txBody>
      </p:sp>
    </p:spTree>
    <p:extLst>
      <p:ext uri="{BB962C8B-B14F-4D97-AF65-F5344CB8AC3E}">
        <p14:creationId xmlns:p14="http://schemas.microsoft.com/office/powerpoint/2010/main" val="389809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5E390D52-BE73-43B7-89CB-CC99F90C7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17" y="400050"/>
            <a:ext cx="4846319" cy="60579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7F265EC-6AF3-4597-8C77-78564456D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789" y="2218819"/>
            <a:ext cx="3463637" cy="454121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574292A-2079-4936-9569-BB0D764F11A3}"/>
              </a:ext>
            </a:extLst>
          </p:cNvPr>
          <p:cNvSpPr/>
          <p:nvPr/>
        </p:nvSpPr>
        <p:spPr>
          <a:xfrm>
            <a:off x="293717" y="40005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Seleccionamos el párrafo y le damos al </a:t>
            </a:r>
            <a:r>
              <a:rPr lang="es-ES" sz="28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click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derecho e seleccionamos estilos 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83F4AB8-3448-4E77-A231-07EB3475A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13" y="1785045"/>
            <a:ext cx="4896533" cy="94310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7F312BF-CB12-49AE-BC93-D0510A481077}"/>
              </a:ext>
            </a:extLst>
          </p:cNvPr>
          <p:cNvSpPr/>
          <p:nvPr/>
        </p:nvSpPr>
        <p:spPr>
          <a:xfrm>
            <a:off x="1392213" y="284687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Aquí también podemos configurar como queremos nuestros estilos </a:t>
            </a:r>
          </a:p>
        </p:txBody>
      </p:sp>
    </p:spTree>
    <p:extLst>
      <p:ext uri="{BB962C8B-B14F-4D97-AF65-F5344CB8AC3E}">
        <p14:creationId xmlns:p14="http://schemas.microsoft.com/office/powerpoint/2010/main" val="769263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064A4BA-3185-45B9-8794-3A3EACFBD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789" y="2218819"/>
            <a:ext cx="3463637" cy="45412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D51DF63-7610-4FCC-9633-507CC136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267119"/>
            <a:ext cx="11776364" cy="13976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D85784-DEDA-4B76-A31A-0DE0F81DA1EC}"/>
              </a:ext>
            </a:extLst>
          </p:cNvPr>
          <p:cNvSpPr txBox="1"/>
          <p:nvPr/>
        </p:nvSpPr>
        <p:spPr>
          <a:xfrm>
            <a:off x="2642074" y="4898401"/>
            <a:ext cx="5054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Desde inicio también podemos entrar a la configuración de estilos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1BB95A6-5514-4FAA-99E0-A77954815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34" y="1959599"/>
            <a:ext cx="4929027" cy="2434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329891-13E2-42D1-B861-55DF35343034}"/>
              </a:ext>
            </a:extLst>
          </p:cNvPr>
          <p:cNvSpPr txBox="1"/>
          <p:nvPr/>
        </p:nvSpPr>
        <p:spPr>
          <a:xfrm>
            <a:off x="6614756" y="4489426"/>
            <a:ext cx="505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Pulsamos en modificar</a:t>
            </a:r>
          </a:p>
        </p:txBody>
      </p:sp>
    </p:spTree>
    <p:extLst>
      <p:ext uri="{BB962C8B-B14F-4D97-AF65-F5344CB8AC3E}">
        <p14:creationId xmlns:p14="http://schemas.microsoft.com/office/powerpoint/2010/main" val="261312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77CA7F-5CDE-4C03-8598-52FD47AFD0F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Aquí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vemos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todas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las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opciones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que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tenemos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pudiendo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configurar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desde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la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letra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hasta los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borde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la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misma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19033FC4-FDC1-4F66-817A-AC608D853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05" y="2426818"/>
            <a:ext cx="304770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25A4DDD-A299-4CFD-82B1-834DAB6F6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76" y="2426818"/>
            <a:ext cx="49227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3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5F6E91-F9E1-4E4D-9EE6-94EDD1DDE935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Desde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el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aparta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párrafo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podemos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configurar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el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espacio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y la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sangría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del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mismo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párrafo</a:t>
            </a:r>
            <a:r>
              <a: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D9967B-7584-424C-AE3B-2F7E8296AA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47" y="307731"/>
            <a:ext cx="3047702" cy="3997637"/>
          </a:xfrm>
          <a:prstGeom prst="rect">
            <a:avLst/>
          </a:prstGeom>
        </p:spPr>
      </p:pic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8385CD06-A175-40F9-813A-3A6498F29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27" y="307731"/>
            <a:ext cx="414934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5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662</Words>
  <Application>Microsoft Office PowerPoint</Application>
  <PresentationFormat>Panorámica</PresentationFormat>
  <Paragraphs>66</Paragraphs>
  <Slides>41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aaroncanameromochales@gmail.com</dc:creator>
  <cp:lastModifiedBy>aaroncanameromochales@gmail.com</cp:lastModifiedBy>
  <cp:revision>10</cp:revision>
  <dcterms:created xsi:type="dcterms:W3CDTF">2019-12-01T20:16:51Z</dcterms:created>
  <dcterms:modified xsi:type="dcterms:W3CDTF">2019-12-01T20:40:29Z</dcterms:modified>
</cp:coreProperties>
</file>