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41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0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95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2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015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7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58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1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8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10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17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6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35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C21B-FF70-4CC5-9011-EF7AD613FB09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8A6870-859E-489F-9334-6F8E0C65E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41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E35AD-602D-4B2E-AC14-30362DDCF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1847"/>
            <a:ext cx="9144000" cy="2387600"/>
          </a:xfrm>
        </p:spPr>
        <p:txBody>
          <a:bodyPr/>
          <a:lstStyle/>
          <a:p>
            <a:pPr algn="ctr"/>
            <a:r>
              <a:rPr lang="es-ES" dirty="0"/>
              <a:t>Comandos útiles para mañana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1022B-2F42-44E6-9879-669C10C8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908" y="3818554"/>
            <a:ext cx="8915399" cy="1126283"/>
          </a:xfrm>
        </p:spPr>
        <p:txBody>
          <a:bodyPr/>
          <a:lstStyle/>
          <a:p>
            <a:pPr algn="ctr"/>
            <a:r>
              <a:rPr lang="es-ES" dirty="0"/>
              <a:t>Suerte a todos, espero que os sirva</a:t>
            </a:r>
          </a:p>
        </p:txBody>
      </p:sp>
    </p:spTree>
    <p:extLst>
      <p:ext uri="{BB962C8B-B14F-4D97-AF65-F5344CB8AC3E}">
        <p14:creationId xmlns:p14="http://schemas.microsoft.com/office/powerpoint/2010/main" val="179542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7070F-250A-4DBD-AC13-775048B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INDICE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1A8113A-4F78-4595-BEC1-FF30442A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>
            <a:normAutofit fontScale="97500"/>
          </a:bodyPr>
          <a:lstStyle/>
          <a:p>
            <a:pPr marL="0" indent="0" algn="ctr">
              <a:buNone/>
            </a:pPr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</a:rPr>
              <a:t>WINDOWS</a:t>
            </a:r>
          </a:p>
          <a:p>
            <a:pPr marL="0" indent="0" algn="ctr">
              <a:buNone/>
            </a:pPr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  <a:hlinkClick r:id="rId2" action="ppaction://hlinksldjump"/>
              </a:rPr>
              <a:t>Acciones de </a:t>
            </a:r>
            <a:r>
              <a:rPr lang="es-ES" u="sng" dirty="0" err="1">
                <a:solidFill>
                  <a:srgbClr val="0070C0"/>
                </a:solidFill>
                <a:latin typeface="Arial Black" panose="020B0A04020102020204" pitchFamily="34" charset="0"/>
                <a:hlinkClick r:id="rId2" action="ppaction://hlinksldjump"/>
              </a:rPr>
              <a:t>diskpart</a:t>
            </a:r>
            <a:endParaRPr lang="es-ES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  <a:hlinkClick r:id="rId3" action="ppaction://hlinksldjump"/>
              </a:rPr>
              <a:t>Creación de particiones</a:t>
            </a:r>
            <a:endParaRPr lang="es-ES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  <a:hlinkClick r:id="rId4" action="ppaction://hlinksldjump"/>
              </a:rPr>
              <a:t>ELIMINACIÓN DE PARTICIONES</a:t>
            </a:r>
            <a:endParaRPr lang="es-ES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</a:rPr>
              <a:t>LINUX</a:t>
            </a:r>
          </a:p>
          <a:p>
            <a:pPr marL="0" indent="0" algn="ctr">
              <a:buNone/>
            </a:pPr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  <a:hlinkClick r:id="rId5" action="ppaction://hlinksldjump"/>
              </a:rPr>
              <a:t>CREACIÓN DE PARTICIONES</a:t>
            </a:r>
            <a:endParaRPr lang="es-ES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  <a:hlinkClick r:id="rId6" action="ppaction://hlinksldjump"/>
              </a:rPr>
              <a:t>ELIMINACIÓN DE PARTICIONES</a:t>
            </a:r>
            <a:endParaRPr lang="es-ES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4DC10-6EA2-4558-B387-86E6D872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388" y="354647"/>
            <a:ext cx="8911687" cy="592131"/>
          </a:xfrm>
        </p:spPr>
        <p:txBody>
          <a:bodyPr>
            <a:normAutofit fontScale="90000"/>
          </a:bodyPr>
          <a:lstStyle/>
          <a:p>
            <a:pPr algn="ctr"/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</a:rPr>
              <a:t>WINDOWS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38DA4-5AB8-4B41-A401-22EF41C2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572" y="3429000"/>
            <a:ext cx="10202779" cy="3228513"/>
          </a:xfrm>
        </p:spPr>
        <p:txBody>
          <a:bodyPr/>
          <a:lstStyle/>
          <a:p>
            <a:r>
              <a:rPr lang="es-ES" b="1" dirty="0"/>
              <a:t>DISKPART</a:t>
            </a:r>
            <a:r>
              <a:rPr lang="es-ES" dirty="0"/>
              <a:t> = Nos permite administrar los discos duros</a:t>
            </a:r>
          </a:p>
          <a:p>
            <a:r>
              <a:rPr lang="es-ES" b="1" dirty="0"/>
              <a:t>LIST DISK </a:t>
            </a:r>
            <a:r>
              <a:rPr lang="es-ES" dirty="0"/>
              <a:t>= Nos muestra una lista de todos los discos que tenemos instalados</a:t>
            </a:r>
          </a:p>
          <a:p>
            <a:r>
              <a:rPr lang="es-ES" b="1" dirty="0"/>
              <a:t>SELECT DISK “X”= </a:t>
            </a:r>
            <a:r>
              <a:rPr lang="es-ES" dirty="0"/>
              <a:t>Seleccionamos el disco que queremos administrar</a:t>
            </a:r>
          </a:p>
          <a:p>
            <a:r>
              <a:rPr lang="es-ES" b="1" dirty="0"/>
              <a:t>CLEAN</a:t>
            </a:r>
            <a:r>
              <a:rPr lang="es-ES" dirty="0"/>
              <a:t> = Para limpiar (NO formatear) el disco</a:t>
            </a:r>
          </a:p>
          <a:p>
            <a:r>
              <a:rPr lang="es-ES" b="1" dirty="0"/>
              <a:t>CREATE PARTITION PRIMARY </a:t>
            </a:r>
            <a:r>
              <a:rPr lang="es-ES" dirty="0"/>
              <a:t>= Creamos una partición primaria y después lo 	activamos poniendo el comando  </a:t>
            </a:r>
            <a:r>
              <a:rPr lang="es-ES" b="1" dirty="0"/>
              <a:t>ACTIVE</a:t>
            </a:r>
          </a:p>
          <a:p>
            <a:r>
              <a:rPr lang="es-ES" b="1" dirty="0"/>
              <a:t>SISTEMA DE ARCHIVOS NTFS</a:t>
            </a:r>
            <a:r>
              <a:rPr lang="es-ES" dirty="0"/>
              <a:t> = </a:t>
            </a:r>
            <a:r>
              <a:rPr lang="es-ES" b="1" dirty="0"/>
              <a:t>FORMAT=NTFS </a:t>
            </a:r>
            <a:r>
              <a:rPr lang="es-ES" b="1" dirty="0" err="1"/>
              <a:t>quick</a:t>
            </a:r>
            <a:r>
              <a:rPr lang="es-ES" b="1" dirty="0"/>
              <a:t>,</a:t>
            </a:r>
            <a:r>
              <a:rPr lang="es-ES" dirty="0"/>
              <a:t> para que sea NTFS la partición</a:t>
            </a:r>
          </a:p>
          <a:p>
            <a:r>
              <a:rPr lang="es-ES" b="1" dirty="0"/>
              <a:t>ASSIGN LETTER=“X” </a:t>
            </a:r>
            <a:r>
              <a:rPr lang="es-ES" dirty="0"/>
              <a:t>= Nos permite asignar una letra a la partición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CDBED6-5E0A-407B-BE79-F4EB9400AA2B}"/>
              </a:ext>
            </a:extLst>
          </p:cNvPr>
          <p:cNvSpPr txBox="1"/>
          <p:nvPr/>
        </p:nvSpPr>
        <p:spPr>
          <a:xfrm>
            <a:off x="3506680" y="1367161"/>
            <a:ext cx="5823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u="sng" dirty="0"/>
              <a:t>Acciones dentro de DISKPART</a:t>
            </a:r>
          </a:p>
        </p:txBody>
      </p:sp>
    </p:spTree>
    <p:extLst>
      <p:ext uri="{BB962C8B-B14F-4D97-AF65-F5344CB8AC3E}">
        <p14:creationId xmlns:p14="http://schemas.microsoft.com/office/powerpoint/2010/main" val="203858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4DC10-6EA2-4558-B387-86E6D872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511" y="130043"/>
            <a:ext cx="8911687" cy="592131"/>
          </a:xfrm>
        </p:spPr>
        <p:txBody>
          <a:bodyPr>
            <a:normAutofit fontScale="90000"/>
          </a:bodyPr>
          <a:lstStyle/>
          <a:p>
            <a:pPr algn="ctr"/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</a:rPr>
              <a:t>WINDOWS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38DA4-5AB8-4B41-A401-22EF41C2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771" y="1635398"/>
            <a:ext cx="10202779" cy="179360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CREATE PARTITION </a:t>
            </a:r>
            <a:r>
              <a:rPr lang="es-ES" b="1" u="sng" dirty="0"/>
              <a:t>PRIMARY</a:t>
            </a:r>
            <a:r>
              <a:rPr lang="es-ES" b="1" dirty="0"/>
              <a:t> SIZE 2048 </a:t>
            </a:r>
            <a:r>
              <a:rPr lang="es-ES" dirty="0"/>
              <a:t>= Creamos una partición primaria</a:t>
            </a:r>
          </a:p>
          <a:p>
            <a:r>
              <a:rPr lang="es-ES" b="1" dirty="0"/>
              <a:t>ACTIVE</a:t>
            </a:r>
            <a:r>
              <a:rPr lang="es-ES" dirty="0"/>
              <a:t> = Activa la partición</a:t>
            </a:r>
          </a:p>
          <a:p>
            <a:r>
              <a:rPr lang="es-ES" b="1" dirty="0"/>
              <a:t>ASSIGN LETTER=“X” </a:t>
            </a:r>
            <a:r>
              <a:rPr lang="es-ES" dirty="0"/>
              <a:t>= Nos permite asignar una letra a la partición</a:t>
            </a:r>
          </a:p>
          <a:p>
            <a:r>
              <a:rPr lang="es-ES" b="1" dirty="0"/>
              <a:t>FORMAT G:/FS:NTFS</a:t>
            </a:r>
            <a:r>
              <a:rPr lang="es-ES" dirty="0"/>
              <a:t> = Formatea la partición y lo asignamos al sistema de archivos NTFS</a:t>
            </a:r>
          </a:p>
          <a:p>
            <a:pPr marL="0" indent="0" algn="ctr">
              <a:buNone/>
            </a:pPr>
            <a:r>
              <a:rPr lang="es-ES" b="1" dirty="0"/>
              <a:t>Como administrador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D8E64E7-4808-4B0E-9587-ADF8AC7ACC82}"/>
              </a:ext>
            </a:extLst>
          </p:cNvPr>
          <p:cNvSpPr txBox="1">
            <a:spLocks/>
          </p:cNvSpPr>
          <p:nvPr/>
        </p:nvSpPr>
        <p:spPr>
          <a:xfrm>
            <a:off x="1574771" y="3687083"/>
            <a:ext cx="10202779" cy="94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CREATE PARTITION </a:t>
            </a:r>
            <a:r>
              <a:rPr lang="es-ES" b="1" u="sng" dirty="0"/>
              <a:t>EXTENDED</a:t>
            </a:r>
            <a:r>
              <a:rPr lang="es-ES" b="1" dirty="0"/>
              <a:t> SIZE 15000 </a:t>
            </a:r>
            <a:r>
              <a:rPr lang="es-ES" dirty="0"/>
              <a:t>= Creamos una partición extendida</a:t>
            </a:r>
          </a:p>
          <a:p>
            <a:pPr algn="ctr"/>
            <a:r>
              <a:rPr lang="es-ES" b="1" dirty="0"/>
              <a:t>EL RESTO ES IGUAL QUE EN LA PRIMARIA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747ABA0-54E2-46E7-A9B5-83BC353E78FA}"/>
              </a:ext>
            </a:extLst>
          </p:cNvPr>
          <p:cNvSpPr txBox="1">
            <a:spLocks/>
          </p:cNvSpPr>
          <p:nvPr/>
        </p:nvSpPr>
        <p:spPr>
          <a:xfrm>
            <a:off x="1574772" y="4891650"/>
            <a:ext cx="10202779" cy="179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CREATE PARTITION </a:t>
            </a:r>
            <a:r>
              <a:rPr lang="es-ES" b="1" u="sng" dirty="0"/>
              <a:t>LOGICAL</a:t>
            </a:r>
            <a:r>
              <a:rPr lang="es-ES" b="1" dirty="0"/>
              <a:t> SIZE 2048 </a:t>
            </a:r>
            <a:r>
              <a:rPr lang="es-ES" dirty="0"/>
              <a:t>= Creamos una partición lógica</a:t>
            </a:r>
          </a:p>
          <a:p>
            <a:pPr algn="ctr"/>
            <a:r>
              <a:rPr lang="es-ES" b="1" dirty="0"/>
              <a:t>EL RESTO ES COMO LO ANTERIOR</a:t>
            </a:r>
          </a:p>
          <a:p>
            <a:pPr algn="ctr"/>
            <a:endParaRPr lang="es-ES" b="1" dirty="0"/>
          </a:p>
          <a:p>
            <a:pPr marL="0" indent="0" algn="ctr">
              <a:buNone/>
            </a:pPr>
            <a:r>
              <a:rPr lang="es-ES" b="1" dirty="0"/>
              <a:t>Cuando se pone SIZE “X” indicamos en Megas el tamaño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5B57D2-FC02-4F08-99AA-530AE35011D8}"/>
              </a:ext>
            </a:extLst>
          </p:cNvPr>
          <p:cNvSpPr txBox="1"/>
          <p:nvPr/>
        </p:nvSpPr>
        <p:spPr>
          <a:xfrm>
            <a:off x="3506680" y="785848"/>
            <a:ext cx="58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CREACIÓN DE PARTICIONES</a:t>
            </a:r>
          </a:p>
        </p:txBody>
      </p:sp>
    </p:spTree>
    <p:extLst>
      <p:ext uri="{BB962C8B-B14F-4D97-AF65-F5344CB8AC3E}">
        <p14:creationId xmlns:p14="http://schemas.microsoft.com/office/powerpoint/2010/main" val="96253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4DC10-6EA2-4558-B387-86E6D872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511" y="130043"/>
            <a:ext cx="8911687" cy="592131"/>
          </a:xfrm>
        </p:spPr>
        <p:txBody>
          <a:bodyPr>
            <a:normAutofit fontScale="90000"/>
          </a:bodyPr>
          <a:lstStyle/>
          <a:p>
            <a:pPr algn="ctr"/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</a:rPr>
              <a:t>WINDOWS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38DA4-5AB8-4B41-A401-22EF41C2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771" y="1635398"/>
            <a:ext cx="10202779" cy="2661394"/>
          </a:xfrm>
        </p:spPr>
        <p:txBody>
          <a:bodyPr>
            <a:normAutofit fontScale="25000" lnSpcReduction="20000"/>
          </a:bodyPr>
          <a:lstStyle/>
          <a:p>
            <a:r>
              <a:rPr lang="es-ES" sz="7200" dirty="0"/>
              <a:t>Ejecutar </a:t>
            </a:r>
            <a:r>
              <a:rPr lang="es-ES" sz="7200" dirty="0" err="1"/>
              <a:t>cmd</a:t>
            </a:r>
            <a:r>
              <a:rPr lang="es-ES" sz="7200" dirty="0"/>
              <a:t> como administrador.</a:t>
            </a:r>
          </a:p>
          <a:p>
            <a:r>
              <a:rPr lang="es-ES" sz="7200" dirty="0"/>
              <a:t>Ejecutar </a:t>
            </a:r>
            <a:r>
              <a:rPr lang="es-ES" sz="7200" b="1" dirty="0" err="1"/>
              <a:t>diskpart</a:t>
            </a:r>
            <a:r>
              <a:rPr lang="es-ES" sz="7200" dirty="0"/>
              <a:t>.</a:t>
            </a:r>
          </a:p>
          <a:p>
            <a:r>
              <a:rPr lang="es-ES" sz="7200" dirty="0"/>
              <a:t>Listar discos de la maquina «</a:t>
            </a:r>
            <a:r>
              <a:rPr lang="es-ES" sz="7200" dirty="0" err="1"/>
              <a:t>list</a:t>
            </a:r>
            <a:r>
              <a:rPr lang="es-ES" sz="7200" dirty="0"/>
              <a:t> disk»</a:t>
            </a:r>
          </a:p>
          <a:p>
            <a:r>
              <a:rPr lang="es-ES" sz="7200" dirty="0"/>
              <a:t>Seleccionar disco que contiene la partición a eliminar «</a:t>
            </a:r>
            <a:r>
              <a:rPr lang="es-ES" sz="7200" b="1" dirty="0"/>
              <a:t>SELECT DISCK “X”</a:t>
            </a:r>
            <a:r>
              <a:rPr lang="es-ES" sz="7200" dirty="0"/>
              <a:t>»</a:t>
            </a:r>
          </a:p>
          <a:p>
            <a:r>
              <a:rPr lang="es-ES" sz="7200" dirty="0"/>
              <a:t>Seleccionar volumen que tiene la partición a eliminar «</a:t>
            </a:r>
            <a:r>
              <a:rPr lang="es-ES" sz="7200" b="1" dirty="0"/>
              <a:t>SELECT VOLUME “X”</a:t>
            </a:r>
            <a:r>
              <a:rPr lang="es-ES" sz="7200" dirty="0"/>
              <a:t>» (tanto el disco como el volumen seleccionado contiene un * a la izquierda)</a:t>
            </a:r>
          </a:p>
          <a:p>
            <a:r>
              <a:rPr lang="es-ES" sz="7200" dirty="0"/>
              <a:t>Eliminar partición con «</a:t>
            </a:r>
            <a:r>
              <a:rPr lang="es-ES" sz="7200" b="1" dirty="0"/>
              <a:t>DELETE PARTITION OVERRIDE</a:t>
            </a:r>
            <a:r>
              <a:rPr lang="es-ES" sz="7200" dirty="0"/>
              <a:t>»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5B57D2-FC02-4F08-99AA-530AE35011D8}"/>
              </a:ext>
            </a:extLst>
          </p:cNvPr>
          <p:cNvSpPr txBox="1"/>
          <p:nvPr/>
        </p:nvSpPr>
        <p:spPr>
          <a:xfrm>
            <a:off x="3506680" y="785848"/>
            <a:ext cx="58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ELIMINACIÓN DE PARTICIONES</a:t>
            </a:r>
          </a:p>
        </p:txBody>
      </p:sp>
    </p:spTree>
    <p:extLst>
      <p:ext uri="{BB962C8B-B14F-4D97-AF65-F5344CB8AC3E}">
        <p14:creationId xmlns:p14="http://schemas.microsoft.com/office/powerpoint/2010/main" val="67306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4DC10-6EA2-4558-B387-86E6D872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388" y="354647"/>
            <a:ext cx="8911687" cy="592131"/>
          </a:xfrm>
        </p:spPr>
        <p:txBody>
          <a:bodyPr>
            <a:normAutofit fontScale="90000"/>
          </a:bodyPr>
          <a:lstStyle/>
          <a:p>
            <a:pPr algn="ctr"/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</a:rPr>
              <a:t>LINUX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38DA4-5AB8-4B41-A401-22EF41C2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961" y="1908699"/>
            <a:ext cx="10202779" cy="4869862"/>
          </a:xfrm>
        </p:spPr>
        <p:txBody>
          <a:bodyPr/>
          <a:lstStyle/>
          <a:p>
            <a:r>
              <a:rPr lang="es-ES" b="1" dirty="0"/>
              <a:t>SUDO SU </a:t>
            </a:r>
            <a:r>
              <a:rPr lang="es-ES" dirty="0"/>
              <a:t>= Para estar en todo momento en modo </a:t>
            </a:r>
            <a:r>
              <a:rPr lang="es-ES" dirty="0" err="1"/>
              <a:t>root</a:t>
            </a:r>
            <a:r>
              <a:rPr lang="es-ES" dirty="0"/>
              <a:t>/</a:t>
            </a:r>
            <a:r>
              <a:rPr lang="es-ES" dirty="0" err="1"/>
              <a:t>admin</a:t>
            </a:r>
            <a:r>
              <a:rPr lang="es-ES" dirty="0"/>
              <a:t>. Y así no estar todo el rato </a:t>
            </a:r>
            <a:r>
              <a:rPr lang="es-ES" b="1" dirty="0"/>
              <a:t>SUDO X</a:t>
            </a:r>
          </a:p>
          <a:p>
            <a:r>
              <a:rPr lang="es-ES" b="1" dirty="0"/>
              <a:t>SUDO FDISK –L = </a:t>
            </a:r>
            <a:r>
              <a:rPr lang="es-ES" dirty="0"/>
              <a:t>Vemos todos los discos (/</a:t>
            </a:r>
            <a:r>
              <a:rPr lang="es-ES" dirty="0" err="1"/>
              <a:t>sda</a:t>
            </a:r>
            <a:r>
              <a:rPr lang="es-ES" dirty="0"/>
              <a:t>, /</a:t>
            </a:r>
            <a:r>
              <a:rPr lang="es-ES" dirty="0" err="1"/>
              <a:t>sdb</a:t>
            </a:r>
            <a:r>
              <a:rPr lang="es-ES" dirty="0"/>
              <a:t>, /</a:t>
            </a:r>
            <a:r>
              <a:rPr lang="es-ES" dirty="0" err="1"/>
              <a:t>etc</a:t>
            </a:r>
            <a:r>
              <a:rPr lang="es-ES" dirty="0"/>
              <a:t>) disponibles y particiones creadas</a:t>
            </a:r>
          </a:p>
          <a:p>
            <a:r>
              <a:rPr lang="es-ES" b="1" dirty="0"/>
              <a:t>SUDO FDISK /DEV/X  </a:t>
            </a:r>
            <a:r>
              <a:rPr lang="es-ES" dirty="0"/>
              <a:t>= Seleccionamos el disco que vamos a particionar, después pulsar a la M y a </a:t>
            </a:r>
            <a:r>
              <a:rPr lang="es-ES" dirty="0" err="1"/>
              <a:t>enter</a:t>
            </a:r>
            <a:r>
              <a:rPr lang="es-ES" dirty="0"/>
              <a:t> para que os salga una lista con distintas opciones (por ejemplo una de ellas es que si ponemos una N, creamos la partición)</a:t>
            </a:r>
          </a:p>
          <a:p>
            <a:r>
              <a:rPr lang="es-ES" b="1" dirty="0"/>
              <a:t>PARA UNA PARTICIÓN PRIMARIA/EXTENDIDA</a:t>
            </a:r>
            <a:r>
              <a:rPr lang="es-ES" dirty="0"/>
              <a:t> = Pulsamos a la E para un extendida y si damos a la P se hace una primaria</a:t>
            </a:r>
          </a:p>
          <a:p>
            <a:r>
              <a:rPr lang="es-ES" b="1" dirty="0"/>
              <a:t>PARA GUARDAR LA CONFIGURACIÓN DE LA NUEVA PARTICIÓN</a:t>
            </a:r>
            <a:r>
              <a:rPr lang="es-ES" dirty="0"/>
              <a:t> = Damos a la W y sale automáticamente del </a:t>
            </a:r>
            <a:r>
              <a:rPr lang="es-ES" dirty="0" err="1"/>
              <a:t>fdisk</a:t>
            </a:r>
            <a:endParaRPr lang="es-ES" dirty="0"/>
          </a:p>
          <a:p>
            <a:r>
              <a:rPr lang="es-ES" b="1" dirty="0"/>
              <a:t>SUDO PARTPROBE</a:t>
            </a:r>
            <a:r>
              <a:rPr lang="es-ES" dirty="0"/>
              <a:t> = Indicamos el al </a:t>
            </a:r>
            <a:r>
              <a:rPr lang="es-ES" dirty="0" err="1"/>
              <a:t>Kernel</a:t>
            </a:r>
            <a:r>
              <a:rPr lang="es-ES" dirty="0"/>
              <a:t> que vuelva a leer la tabla de particiones</a:t>
            </a:r>
          </a:p>
          <a:p>
            <a:r>
              <a:rPr lang="es-ES" b="1" dirty="0"/>
              <a:t>SUDO MKFS.EXT”X” /DEV/”X”</a:t>
            </a:r>
            <a:r>
              <a:rPr lang="es-ES" dirty="0"/>
              <a:t> = Asignamos el sistema de ficheros a la partición</a:t>
            </a:r>
            <a:r>
              <a:rPr lang="es-ES" b="1" dirty="0"/>
              <a:t> </a:t>
            </a:r>
          </a:p>
          <a:p>
            <a:r>
              <a:rPr lang="es-ES" b="1" dirty="0"/>
              <a:t>SUDO MOUNT //DEV/”X”</a:t>
            </a:r>
            <a:r>
              <a:rPr lang="es-ES" dirty="0"/>
              <a:t> = Montamos la partición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7450F7-ED9E-4932-A2FB-552D9F1971B8}"/>
              </a:ext>
            </a:extLst>
          </p:cNvPr>
          <p:cNvSpPr txBox="1"/>
          <p:nvPr/>
        </p:nvSpPr>
        <p:spPr>
          <a:xfrm>
            <a:off x="3595355" y="1196906"/>
            <a:ext cx="58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CREACIÓN DE PARTICIONES</a:t>
            </a:r>
          </a:p>
        </p:txBody>
      </p:sp>
    </p:spTree>
    <p:extLst>
      <p:ext uri="{BB962C8B-B14F-4D97-AF65-F5344CB8AC3E}">
        <p14:creationId xmlns:p14="http://schemas.microsoft.com/office/powerpoint/2010/main" val="349552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4DC10-6EA2-4558-B387-86E6D872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388" y="354647"/>
            <a:ext cx="8911687" cy="592131"/>
          </a:xfrm>
        </p:spPr>
        <p:txBody>
          <a:bodyPr>
            <a:normAutofit fontScale="90000"/>
          </a:bodyPr>
          <a:lstStyle/>
          <a:p>
            <a:pPr algn="ctr"/>
            <a:r>
              <a:rPr lang="es-ES" u="sng" dirty="0">
                <a:solidFill>
                  <a:srgbClr val="0070C0"/>
                </a:solidFill>
                <a:latin typeface="Arial Black" panose="020B0A04020102020204" pitchFamily="34" charset="0"/>
              </a:rPr>
              <a:t>LINUX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38DA4-5AB8-4B41-A401-22EF41C2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471" y="1775533"/>
            <a:ext cx="10202779" cy="2126662"/>
          </a:xfrm>
        </p:spPr>
        <p:txBody>
          <a:bodyPr/>
          <a:lstStyle/>
          <a:p>
            <a:r>
              <a:rPr lang="es-ES" b="1" dirty="0"/>
              <a:t>SUDO UNMOUNT /DEV/”X”</a:t>
            </a:r>
            <a:r>
              <a:rPr lang="es-ES" dirty="0"/>
              <a:t> = Desmontamos la partición</a:t>
            </a:r>
          </a:p>
          <a:p>
            <a:pPr algn="ctr"/>
            <a:r>
              <a:rPr lang="es-ES" dirty="0"/>
              <a:t>De nuevo vamos al </a:t>
            </a:r>
            <a:r>
              <a:rPr lang="es-ES" b="1" dirty="0"/>
              <a:t>FDISK = SUDO FDISK/DEV/”X”</a:t>
            </a:r>
          </a:p>
          <a:p>
            <a:r>
              <a:rPr lang="es-ES" b="1" dirty="0"/>
              <a:t>Ponemos D junto al </a:t>
            </a:r>
            <a:r>
              <a:rPr lang="es-ES" b="1" dirty="0" err="1"/>
              <a:t>Nº</a:t>
            </a:r>
            <a:r>
              <a:rPr lang="es-ES" b="1" dirty="0"/>
              <a:t> de la partición  para eliminarlo, y acto seguido ponemos W para que guarde</a:t>
            </a:r>
          </a:p>
          <a:p>
            <a:r>
              <a:rPr lang="es-ES" b="1" dirty="0"/>
              <a:t>Para hacer efectivo los cambios hacemos SUDO PARTPROBE</a:t>
            </a:r>
          </a:p>
          <a:p>
            <a:pPr marL="0" indent="0" algn="ctr">
              <a:buNone/>
            </a:pP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46F60D-DACE-4B65-9FF3-501DAA3620AB}"/>
              </a:ext>
            </a:extLst>
          </p:cNvPr>
          <p:cNvSpPr txBox="1"/>
          <p:nvPr/>
        </p:nvSpPr>
        <p:spPr>
          <a:xfrm>
            <a:off x="3595355" y="1043301"/>
            <a:ext cx="58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ELIMINACIÓN DE PARTICIONES</a:t>
            </a:r>
          </a:p>
        </p:txBody>
      </p:sp>
    </p:spTree>
    <p:extLst>
      <p:ext uri="{BB962C8B-B14F-4D97-AF65-F5344CB8AC3E}">
        <p14:creationId xmlns:p14="http://schemas.microsoft.com/office/powerpoint/2010/main" val="196349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3CA95-FB3B-41D9-8012-EB6D3572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F6699D-8CD7-4CCF-AF2A-E375BDD3B7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A961F9D-98BD-4A4C-91C6-C50E1A955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01" y="1539875"/>
            <a:ext cx="3778250" cy="377825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3EFB08-B44B-4F76-ACF6-76A34E74A292}"/>
              </a:ext>
            </a:extLst>
          </p:cNvPr>
          <p:cNvSpPr txBox="1"/>
          <p:nvPr/>
        </p:nvSpPr>
        <p:spPr>
          <a:xfrm>
            <a:off x="6324739" y="1905000"/>
            <a:ext cx="327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Sonríe mientras puedas.</a:t>
            </a:r>
          </a:p>
          <a:p>
            <a:pPr algn="just"/>
            <a:r>
              <a:rPr lang="es-E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Porque mañana podría ser peor</a:t>
            </a:r>
          </a:p>
        </p:txBody>
      </p:sp>
    </p:spTree>
    <p:extLst>
      <p:ext uri="{BB962C8B-B14F-4D97-AF65-F5344CB8AC3E}">
        <p14:creationId xmlns:p14="http://schemas.microsoft.com/office/powerpoint/2010/main" val="410641208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547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Espiral</vt:lpstr>
      <vt:lpstr>Comandos útiles para mañana</vt:lpstr>
      <vt:lpstr>INDICE</vt:lpstr>
      <vt:lpstr>WINDOWS</vt:lpstr>
      <vt:lpstr>WINDOWS</vt:lpstr>
      <vt:lpstr>WINDOWS</vt:lpstr>
      <vt:lpstr>LINUX</vt:lpstr>
      <vt:lpstr>LINUX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útiles para mañana</dc:title>
  <dc:creator>Iván Aramburu</dc:creator>
  <cp:lastModifiedBy>Iván Aramburu</cp:lastModifiedBy>
  <cp:revision>8</cp:revision>
  <dcterms:created xsi:type="dcterms:W3CDTF">2019-12-04T14:13:56Z</dcterms:created>
  <dcterms:modified xsi:type="dcterms:W3CDTF">2019-12-04T15:49:28Z</dcterms:modified>
</cp:coreProperties>
</file>