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Speaking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Aarón Cañamero Mochales - 2ª GRADO MEDIO – Las Naves Salesianos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7121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Index</a:t>
            </a:r>
            <a:r>
              <a:rPr lang="es-ES" dirty="0" smtClean="0"/>
              <a:t>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Beginning</a:t>
            </a:r>
            <a:endParaRPr lang="es-ES" dirty="0" smtClean="0"/>
          </a:p>
          <a:p>
            <a:r>
              <a:rPr lang="es-ES" dirty="0" err="1" smtClean="0"/>
              <a:t>Explanation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Script.</a:t>
            </a:r>
          </a:p>
          <a:p>
            <a:r>
              <a:rPr lang="es-ES" dirty="0" smtClean="0"/>
              <a:t>Final Score.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64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Beginning</a:t>
            </a:r>
            <a:r>
              <a:rPr lang="es-ES" dirty="0" smtClean="0"/>
              <a:t>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 </a:t>
            </a:r>
            <a:r>
              <a:rPr lang="es-ES" dirty="0" err="1" smtClean="0"/>
              <a:t>this</a:t>
            </a:r>
            <a:r>
              <a:rPr lang="es-ES" dirty="0" smtClean="0"/>
              <a:t> a </a:t>
            </a:r>
            <a:r>
              <a:rPr lang="es-ES" dirty="0" err="1" smtClean="0"/>
              <a:t>work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will</a:t>
            </a:r>
            <a:r>
              <a:rPr lang="es-ES" dirty="0" smtClean="0"/>
              <a:t> </a:t>
            </a:r>
            <a:r>
              <a:rPr lang="es-ES" dirty="0" err="1" smtClean="0"/>
              <a:t>see</a:t>
            </a:r>
            <a:r>
              <a:rPr lang="es-ES" dirty="0" smtClean="0"/>
              <a:t> </a:t>
            </a:r>
            <a:r>
              <a:rPr lang="es-ES" dirty="0" err="1" smtClean="0"/>
              <a:t>how</a:t>
            </a:r>
            <a:r>
              <a:rPr lang="es-ES" dirty="0" smtClean="0"/>
              <a:t> to créate a </a:t>
            </a:r>
            <a:r>
              <a:rPr lang="es-ES" dirty="0" err="1" smtClean="0"/>
              <a:t>function</a:t>
            </a:r>
            <a:r>
              <a:rPr lang="es-ES" dirty="0" smtClean="0"/>
              <a:t> in Java. </a:t>
            </a:r>
            <a:r>
              <a:rPr lang="es-ES" dirty="0" err="1" smtClean="0"/>
              <a:t>What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are </a:t>
            </a:r>
            <a:r>
              <a:rPr lang="es-ES" dirty="0" err="1" smtClean="0"/>
              <a:t>looking</a:t>
            </a:r>
            <a:r>
              <a:rPr lang="es-ES" dirty="0" smtClean="0"/>
              <a:t> at </a:t>
            </a:r>
            <a:r>
              <a:rPr lang="es-ES" dirty="0" err="1" smtClean="0"/>
              <a:t>next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she</a:t>
            </a:r>
            <a:r>
              <a:rPr lang="es-ES" dirty="0" smtClean="0"/>
              <a:t> </a:t>
            </a:r>
            <a:r>
              <a:rPr lang="es-ES" dirty="0" err="1" smtClean="0"/>
              <a:t>schematic</a:t>
            </a:r>
            <a:r>
              <a:rPr lang="es-ES" dirty="0" smtClean="0"/>
              <a:t> of a simple </a:t>
            </a:r>
            <a:r>
              <a:rPr lang="es-ES" dirty="0" err="1" smtClean="0"/>
              <a:t>language</a:t>
            </a:r>
            <a:r>
              <a:rPr lang="es-ES" dirty="0" smtClean="0"/>
              <a:t> in Java.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to </a:t>
            </a:r>
            <a:r>
              <a:rPr lang="es-ES" dirty="0" err="1" smtClean="0"/>
              <a:t>add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Script </a:t>
            </a:r>
            <a:r>
              <a:rPr lang="es-ES" dirty="0" err="1" smtClean="0"/>
              <a:t>command</a:t>
            </a:r>
            <a:r>
              <a:rPr lang="es-ES" dirty="0" smtClean="0"/>
              <a:t>, in </a:t>
            </a:r>
            <a:r>
              <a:rPr lang="es-ES" dirty="0" err="1" smtClean="0"/>
              <a:t>it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will</a:t>
            </a:r>
            <a:r>
              <a:rPr lang="es-ES" dirty="0" smtClean="0"/>
              <a:t> </a:t>
            </a:r>
            <a:r>
              <a:rPr lang="es-ES" dirty="0" err="1" smtClean="0"/>
              <a:t>write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all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commands</a:t>
            </a:r>
            <a:r>
              <a:rPr lang="es-ES" dirty="0" smtClean="0"/>
              <a:t>.</a:t>
            </a:r>
          </a:p>
          <a:p>
            <a:endParaRPr lang="es-ES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05264" y="2906843"/>
            <a:ext cx="7168896" cy="946150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3005264" y="4840160"/>
            <a:ext cx="7168896" cy="77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4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Explanation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script: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self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, in </a:t>
            </a:r>
            <a:r>
              <a:rPr lang="es-ES" dirty="0" err="1" smtClean="0"/>
              <a:t>this</a:t>
            </a:r>
            <a:r>
              <a:rPr lang="es-ES" dirty="0" smtClean="0"/>
              <a:t> case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want</a:t>
            </a:r>
            <a:r>
              <a:rPr lang="es-ES" dirty="0" smtClean="0"/>
              <a:t> to </a:t>
            </a:r>
            <a:r>
              <a:rPr lang="es-ES" dirty="0" err="1" smtClean="0"/>
              <a:t>make</a:t>
            </a:r>
            <a:r>
              <a:rPr lang="es-ES" dirty="0" smtClean="0"/>
              <a:t> a </a:t>
            </a:r>
            <a:r>
              <a:rPr lang="es-ES" dirty="0" err="1" smtClean="0"/>
              <a:t>function</a:t>
            </a:r>
            <a:r>
              <a:rPr lang="es-ES" dirty="0" smtClean="0"/>
              <a:t> in </a:t>
            </a:r>
            <a:r>
              <a:rPr lang="es-ES" dirty="0" err="1" smtClean="0"/>
              <a:t>which</a:t>
            </a:r>
            <a:r>
              <a:rPr lang="es-ES" dirty="0" smtClean="0"/>
              <a:t> a </a:t>
            </a:r>
            <a:r>
              <a:rPr lang="es-ES" dirty="0" err="1" smtClean="0"/>
              <a:t>user</a:t>
            </a:r>
            <a:r>
              <a:rPr lang="es-ES" dirty="0" smtClean="0"/>
              <a:t> </a:t>
            </a:r>
            <a:r>
              <a:rPr lang="es-ES" dirty="0" err="1" smtClean="0"/>
              <a:t>enters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value</a:t>
            </a:r>
            <a:r>
              <a:rPr lang="es-ES" dirty="0" smtClean="0"/>
              <a:t> of </a:t>
            </a:r>
            <a:r>
              <a:rPr lang="es-ES" dirty="0" err="1" smtClean="0"/>
              <a:t>one</a:t>
            </a:r>
            <a:r>
              <a:rPr lang="es-ES" dirty="0" smtClean="0"/>
              <a:t> </a:t>
            </a:r>
            <a:r>
              <a:rPr lang="es-ES" dirty="0" err="1" smtClean="0"/>
              <a:t>side</a:t>
            </a:r>
            <a:r>
              <a:rPr lang="es-ES" dirty="0" smtClean="0"/>
              <a:t> of a </a:t>
            </a:r>
            <a:r>
              <a:rPr lang="es-ES" dirty="0" err="1" smtClean="0"/>
              <a:t>square</a:t>
            </a:r>
            <a:r>
              <a:rPr lang="es-ES" dirty="0" smtClean="0"/>
              <a:t> and </a:t>
            </a:r>
            <a:r>
              <a:rPr lang="es-ES" dirty="0" err="1" smtClean="0"/>
              <a:t>returnsits</a:t>
            </a:r>
            <a:r>
              <a:rPr lang="es-ES" dirty="0" smtClean="0"/>
              <a:t> </a:t>
            </a:r>
            <a:r>
              <a:rPr lang="es-ES" dirty="0" err="1" smtClean="0"/>
              <a:t>perimeter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command</a:t>
            </a:r>
            <a:r>
              <a:rPr lang="es-ES" dirty="0" smtClean="0"/>
              <a:t> line, </a:t>
            </a:r>
            <a:r>
              <a:rPr lang="es-ES" dirty="0" err="1" smtClean="0"/>
              <a:t>we</a:t>
            </a:r>
            <a:r>
              <a:rPr lang="es-ES" dirty="0" smtClean="0"/>
              <a:t> are </a:t>
            </a:r>
            <a:r>
              <a:rPr lang="es-ES" dirty="0" err="1" smtClean="0"/>
              <a:t>declaring</a:t>
            </a:r>
            <a:r>
              <a:rPr lang="es-ES" dirty="0" smtClean="0"/>
              <a:t> </a:t>
            </a:r>
            <a:r>
              <a:rPr lang="es-ES" dirty="0" err="1" smtClean="0"/>
              <a:t>ouselves</a:t>
            </a:r>
            <a:r>
              <a:rPr lang="es-ES" dirty="0" smtClean="0"/>
              <a:t> a variable.</a:t>
            </a:r>
          </a:p>
          <a:p>
            <a:endParaRPr lang="es-ES" dirty="0"/>
          </a:p>
          <a:p>
            <a:endParaRPr lang="es-ES" dirty="0" smtClean="0"/>
          </a:p>
          <a:p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line </a:t>
            </a:r>
            <a:r>
              <a:rPr lang="es-ES" dirty="0" err="1" smtClean="0"/>
              <a:t>we</a:t>
            </a:r>
            <a:r>
              <a:rPr lang="es-ES" dirty="0" smtClean="0"/>
              <a:t> are </a:t>
            </a:r>
            <a:r>
              <a:rPr lang="es-ES" dirty="0" err="1" smtClean="0"/>
              <a:t>telling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not</a:t>
            </a:r>
            <a:r>
              <a:rPr lang="es-ES" dirty="0" smtClean="0"/>
              <a:t> to </a:t>
            </a:r>
            <a:r>
              <a:rPr lang="es-ES" dirty="0" err="1" smtClean="0"/>
              <a:t>concatenate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variable and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perimeter</a:t>
            </a:r>
            <a:r>
              <a:rPr lang="es-ES" dirty="0" smtClean="0"/>
              <a:t> variable </a:t>
            </a:r>
            <a:r>
              <a:rPr lang="es-ES" dirty="0" err="1" smtClean="0"/>
              <a:t>is</a:t>
            </a:r>
            <a:r>
              <a:rPr lang="es-ES" dirty="0" smtClean="0"/>
              <a:t> </a:t>
            </a:r>
            <a:r>
              <a:rPr lang="es-ES" dirty="0" err="1" smtClean="0"/>
              <a:t>equal</a:t>
            </a:r>
            <a:r>
              <a:rPr lang="es-ES" dirty="0" smtClean="0"/>
              <a:t> to </a:t>
            </a:r>
            <a:r>
              <a:rPr lang="es-ES" dirty="0" err="1" smtClean="0"/>
              <a:t>side</a:t>
            </a:r>
            <a:r>
              <a:rPr lang="es-ES" dirty="0" smtClean="0"/>
              <a:t> *4.</a:t>
            </a:r>
          </a:p>
          <a:p>
            <a:endParaRPr lang="es-ES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99232" y="3140392"/>
            <a:ext cx="7955280" cy="577215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2999232" y="4443729"/>
            <a:ext cx="7955280" cy="561340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>
          <a:blip r:embed="rId4"/>
          <a:stretch>
            <a:fillRect/>
          </a:stretch>
        </p:blipFill>
        <p:spPr>
          <a:xfrm>
            <a:off x="2999232" y="5820734"/>
            <a:ext cx="7955280" cy="81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62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Explanation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script: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Witch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command</a:t>
            </a:r>
            <a:r>
              <a:rPr lang="es-ES" dirty="0" smtClean="0"/>
              <a:t> line </a:t>
            </a:r>
            <a:r>
              <a:rPr lang="es-ES" dirty="0" err="1" smtClean="0"/>
              <a:t>we</a:t>
            </a:r>
            <a:r>
              <a:rPr lang="es-ES" dirty="0" smtClean="0"/>
              <a:t> are </a:t>
            </a:r>
            <a:r>
              <a:rPr lang="es-ES" dirty="0" err="1" smtClean="0"/>
              <a:t>telling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to </a:t>
            </a:r>
            <a:r>
              <a:rPr lang="es-ES" dirty="0" err="1" smtClean="0"/>
              <a:t>return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variable, </a:t>
            </a:r>
            <a:r>
              <a:rPr lang="es-ES" dirty="0" err="1" smtClean="0"/>
              <a:t>theat</a:t>
            </a:r>
            <a:r>
              <a:rPr lang="es-ES" dirty="0" smtClean="0"/>
              <a:t> </a:t>
            </a:r>
            <a:r>
              <a:rPr lang="es-ES" dirty="0" err="1" smtClean="0"/>
              <a:t>is</a:t>
            </a:r>
            <a:r>
              <a:rPr lang="es-ES" dirty="0" smtClean="0"/>
              <a:t>,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function</a:t>
            </a:r>
            <a:r>
              <a:rPr lang="es-ES" dirty="0" smtClean="0"/>
              <a:t>, to be </a:t>
            </a:r>
            <a:r>
              <a:rPr lang="es-ES" dirty="0" err="1" smtClean="0"/>
              <a:t>able</a:t>
            </a:r>
            <a:r>
              <a:rPr lang="es-ES" dirty="0" smtClean="0"/>
              <a:t> to use </a:t>
            </a:r>
            <a:r>
              <a:rPr lang="es-ES" dirty="0" err="1" smtClean="0"/>
              <a:t>if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want</a:t>
            </a:r>
            <a:r>
              <a:rPr lang="es-ES" dirty="0" smtClean="0"/>
              <a:t> to </a:t>
            </a:r>
            <a:r>
              <a:rPr lang="es-ES" dirty="0" err="1" smtClean="0"/>
              <a:t>later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Later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will</a:t>
            </a:r>
            <a:r>
              <a:rPr lang="es-ES" dirty="0" smtClean="0"/>
              <a:t> declare </a:t>
            </a:r>
            <a:r>
              <a:rPr lang="es-ES" dirty="0" err="1" smtClean="0"/>
              <a:t>another</a:t>
            </a:r>
            <a:r>
              <a:rPr lang="es-ES" dirty="0" smtClean="0"/>
              <a:t> variable,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will</a:t>
            </a:r>
            <a:r>
              <a:rPr lang="es-ES" dirty="0" smtClean="0"/>
              <a:t> be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side</a:t>
            </a:r>
            <a:r>
              <a:rPr lang="es-ES" dirty="0" smtClean="0"/>
              <a:t> variable.</a:t>
            </a:r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30220" y="2871216"/>
            <a:ext cx="8271764" cy="1005840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3030220" y="4614672"/>
            <a:ext cx="8271764" cy="94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14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Explanation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script: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line </a:t>
            </a:r>
            <a:r>
              <a:rPr lang="es-ES" dirty="0" err="1"/>
              <a:t>we</a:t>
            </a:r>
            <a:r>
              <a:rPr lang="es-ES" dirty="0"/>
              <a:t> are </a:t>
            </a:r>
            <a:r>
              <a:rPr lang="es-ES" dirty="0" err="1"/>
              <a:t>telling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want</a:t>
            </a:r>
            <a:r>
              <a:rPr lang="es-ES" dirty="0"/>
              <a:t> </a:t>
            </a:r>
            <a:r>
              <a:rPr lang="es-ES" dirty="0" err="1"/>
              <a:t>him</a:t>
            </a:r>
            <a:r>
              <a:rPr lang="es-ES" dirty="0"/>
              <a:t> to </a:t>
            </a:r>
            <a:r>
              <a:rPr lang="es-ES" dirty="0" err="1"/>
              <a:t>enter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measurement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side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square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endParaRPr lang="es-ES" dirty="0"/>
          </a:p>
          <a:p>
            <a:endParaRPr lang="es-ES" dirty="0" smtClean="0"/>
          </a:p>
          <a:p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this</a:t>
            </a:r>
            <a:r>
              <a:rPr lang="es-ES" dirty="0" smtClean="0"/>
              <a:t> line </a:t>
            </a:r>
            <a:r>
              <a:rPr lang="es-ES" dirty="0" err="1" smtClean="0"/>
              <a:t>we</a:t>
            </a:r>
            <a:r>
              <a:rPr lang="es-ES" dirty="0" smtClean="0"/>
              <a:t> are </a:t>
            </a:r>
            <a:r>
              <a:rPr lang="es-ES" dirty="0" err="1" smtClean="0"/>
              <a:t>telling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do </a:t>
            </a:r>
            <a:r>
              <a:rPr lang="es-ES" dirty="0" err="1" smtClean="0"/>
              <a:t>not</a:t>
            </a:r>
            <a:r>
              <a:rPr lang="es-ES" dirty="0" smtClean="0"/>
              <a:t> </a:t>
            </a:r>
            <a:r>
              <a:rPr lang="es-ES" dirty="0" err="1" smtClean="0"/>
              <a:t>want</a:t>
            </a:r>
            <a:r>
              <a:rPr lang="es-ES" dirty="0" smtClean="0"/>
              <a:t> </a:t>
            </a:r>
            <a:r>
              <a:rPr lang="es-ES" dirty="0" err="1" smtClean="0"/>
              <a:t>it</a:t>
            </a:r>
            <a:r>
              <a:rPr lang="es-ES" dirty="0" smtClean="0"/>
              <a:t> to be </a:t>
            </a:r>
            <a:r>
              <a:rPr lang="es-ES" dirty="0" err="1" smtClean="0"/>
              <a:t>liked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11932" y="2920047"/>
            <a:ext cx="7595108" cy="835025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3011932" y="4602415"/>
            <a:ext cx="7595108" cy="101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70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Explanation</a:t>
            </a:r>
            <a:r>
              <a:rPr lang="es-ES" dirty="0"/>
              <a:t> of </a:t>
            </a:r>
            <a:r>
              <a:rPr lang="es-ES" dirty="0" err="1"/>
              <a:t>the</a:t>
            </a:r>
            <a:r>
              <a:rPr lang="es-ES" dirty="0"/>
              <a:t> script: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last</a:t>
            </a:r>
            <a:r>
              <a:rPr lang="es-ES" dirty="0" smtClean="0"/>
              <a:t> line </a:t>
            </a:r>
            <a:r>
              <a:rPr lang="es-ES" dirty="0" err="1" smtClean="0"/>
              <a:t>we</a:t>
            </a:r>
            <a:r>
              <a:rPr lang="es-ES" dirty="0" smtClean="0"/>
              <a:t> are </a:t>
            </a:r>
            <a:r>
              <a:rPr lang="es-ES" dirty="0" err="1" smtClean="0"/>
              <a:t>giving</a:t>
            </a:r>
            <a:r>
              <a:rPr lang="es-ES" dirty="0" smtClean="0"/>
              <a:t> </a:t>
            </a:r>
            <a:r>
              <a:rPr lang="es-ES" dirty="0" err="1" smtClean="0"/>
              <a:t>you</a:t>
            </a:r>
            <a:r>
              <a:rPr lang="es-ES" dirty="0" smtClean="0"/>
              <a:t> a </a:t>
            </a:r>
            <a:r>
              <a:rPr lang="es-ES" dirty="0" err="1" smtClean="0"/>
              <a:t>respone</a:t>
            </a:r>
            <a:r>
              <a:rPr lang="es-ES" dirty="0" smtClean="0"/>
              <a:t> </a:t>
            </a:r>
            <a:r>
              <a:rPr lang="es-ES" dirty="0" err="1" smtClean="0"/>
              <a:t>massage</a:t>
            </a:r>
            <a:r>
              <a:rPr lang="es-ES" dirty="0" smtClean="0"/>
              <a:t> </a:t>
            </a:r>
            <a:r>
              <a:rPr lang="es-ES" dirty="0" err="1" smtClean="0"/>
              <a:t>with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perimeter</a:t>
            </a:r>
            <a:r>
              <a:rPr lang="es-ES" dirty="0" smtClean="0"/>
              <a:t> of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side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user</a:t>
            </a:r>
            <a:r>
              <a:rPr lang="es-ES" dirty="0" smtClean="0"/>
              <a:t> has </a:t>
            </a:r>
            <a:r>
              <a:rPr lang="es-ES" dirty="0" err="1" smtClean="0"/>
              <a:t>previously</a:t>
            </a:r>
            <a:r>
              <a:rPr lang="es-ES" dirty="0" smtClean="0"/>
              <a:t> </a:t>
            </a:r>
            <a:r>
              <a:rPr lang="es-ES" dirty="0" err="1" smtClean="0"/>
              <a:t>entered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3030220" y="3118866"/>
            <a:ext cx="8253476" cy="124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50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Final score: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Now</a:t>
            </a:r>
            <a:r>
              <a:rPr lang="es-ES" dirty="0" smtClean="0"/>
              <a:t> </a:t>
            </a:r>
            <a:r>
              <a:rPr lang="es-ES" dirty="0" err="1" smtClean="0"/>
              <a:t>that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have</a:t>
            </a:r>
            <a:r>
              <a:rPr lang="es-ES" dirty="0" smtClean="0"/>
              <a:t> </a:t>
            </a:r>
            <a:r>
              <a:rPr lang="es-ES" dirty="0" err="1" smtClean="0"/>
              <a:t>everything</a:t>
            </a:r>
            <a:r>
              <a:rPr lang="es-ES" dirty="0" smtClean="0"/>
              <a:t> done, </a:t>
            </a:r>
            <a:r>
              <a:rPr lang="es-ES" dirty="0" err="1" smtClean="0"/>
              <a:t>we</a:t>
            </a:r>
            <a:r>
              <a:rPr lang="es-ES" dirty="0" smtClean="0"/>
              <a:t> can run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progam</a:t>
            </a:r>
            <a:r>
              <a:rPr lang="es-ES" dirty="0" smtClean="0"/>
              <a:t>. To do </a:t>
            </a:r>
            <a:r>
              <a:rPr lang="es-ES" dirty="0" err="1" smtClean="0"/>
              <a:t>this</a:t>
            </a:r>
            <a:r>
              <a:rPr lang="es-ES" dirty="0" smtClean="0"/>
              <a:t> </a:t>
            </a:r>
            <a:r>
              <a:rPr lang="es-ES" dirty="0" err="1" smtClean="0"/>
              <a:t>we</a:t>
            </a:r>
            <a:r>
              <a:rPr lang="es-ES" dirty="0" smtClean="0"/>
              <a:t> </a:t>
            </a:r>
            <a:r>
              <a:rPr lang="es-ES" dirty="0" err="1" smtClean="0"/>
              <a:t>go</a:t>
            </a:r>
            <a:r>
              <a:rPr lang="es-ES" dirty="0" smtClean="0"/>
              <a:t> to a </a:t>
            </a:r>
            <a:r>
              <a:rPr lang="es-ES" dirty="0" err="1" smtClean="0"/>
              <a:t>search</a:t>
            </a:r>
            <a:r>
              <a:rPr lang="es-ES" dirty="0" smtClean="0"/>
              <a:t> </a:t>
            </a:r>
            <a:r>
              <a:rPr lang="es-ES" dirty="0" err="1" smtClean="0"/>
              <a:t>egine</a:t>
            </a:r>
            <a:r>
              <a:rPr lang="es-ES" dirty="0" smtClean="0"/>
              <a:t> </a:t>
            </a:r>
            <a:r>
              <a:rPr lang="es-ES" dirty="0" err="1" smtClean="0"/>
              <a:t>like</a:t>
            </a:r>
            <a:r>
              <a:rPr lang="es-ES" dirty="0" smtClean="0"/>
              <a:t> Chrome and run </a:t>
            </a:r>
            <a:r>
              <a:rPr lang="es-ES" dirty="0" err="1" smtClean="0"/>
              <a:t>it</a:t>
            </a:r>
            <a:r>
              <a:rPr lang="es-ES" dirty="0" smtClean="0"/>
              <a:t>.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 smtClean="0"/>
              <a:t>In </a:t>
            </a:r>
            <a:r>
              <a:rPr lang="es-ES" dirty="0" err="1" smtClean="0"/>
              <a:t>this</a:t>
            </a:r>
            <a:r>
              <a:rPr lang="es-ES" dirty="0" smtClean="0"/>
              <a:t> case </a:t>
            </a:r>
            <a:r>
              <a:rPr lang="es-ES" dirty="0" err="1" smtClean="0"/>
              <a:t>we</a:t>
            </a:r>
            <a:r>
              <a:rPr lang="es-ES" dirty="0" smtClean="0"/>
              <a:t> are </a:t>
            </a:r>
            <a:r>
              <a:rPr lang="es-ES" dirty="0" err="1" smtClean="0"/>
              <a:t>going</a:t>
            </a:r>
            <a:r>
              <a:rPr lang="es-ES" dirty="0" smtClean="0"/>
              <a:t> to </a:t>
            </a:r>
            <a:r>
              <a:rPr lang="es-ES" dirty="0" err="1" smtClean="0"/>
              <a:t>enter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number</a:t>
            </a:r>
            <a:r>
              <a:rPr lang="es-ES" dirty="0" smtClean="0"/>
              <a:t> 5.</a:t>
            </a:r>
          </a:p>
          <a:p>
            <a:pPr marL="0" indent="0">
              <a:buNone/>
            </a:pPr>
            <a:endParaRPr lang="es-ES" dirty="0" smtClean="0"/>
          </a:p>
          <a:p>
            <a:endParaRPr lang="es-ES" dirty="0"/>
          </a:p>
        </p:txBody>
      </p:sp>
      <p:pic>
        <p:nvPicPr>
          <p:cNvPr id="4" name="Imagen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57068" y="3047492"/>
            <a:ext cx="8399780" cy="1275080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2957068" y="5008626"/>
            <a:ext cx="8399780" cy="130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1852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</TotalTime>
  <Words>321</Words>
  <Application>Microsoft Office PowerPoint</Application>
  <PresentationFormat>Panorámica</PresentationFormat>
  <Paragraphs>42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Espiral</vt:lpstr>
      <vt:lpstr>Speaking </vt:lpstr>
      <vt:lpstr>Index:</vt:lpstr>
      <vt:lpstr>Beginning:</vt:lpstr>
      <vt:lpstr>Explanation of the script:</vt:lpstr>
      <vt:lpstr>Explanation of the script:</vt:lpstr>
      <vt:lpstr>Explanation of the script:</vt:lpstr>
      <vt:lpstr>Explanation of the script:</vt:lpstr>
      <vt:lpstr>Final score: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Aaron Cañamero Mochales</dc:creator>
  <cp:lastModifiedBy>Aaron Cañamero Mochales</cp:lastModifiedBy>
  <cp:revision>21</cp:revision>
  <dcterms:created xsi:type="dcterms:W3CDTF">2021-02-24T07:36:25Z</dcterms:created>
  <dcterms:modified xsi:type="dcterms:W3CDTF">2021-02-24T08:09:37Z</dcterms:modified>
</cp:coreProperties>
</file>