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8" r:id="rId2"/>
    <p:sldId id="288" r:id="rId3"/>
    <p:sldId id="256" r:id="rId4"/>
    <p:sldId id="262" r:id="rId5"/>
    <p:sldId id="257" r:id="rId6"/>
    <p:sldId id="261" r:id="rId7"/>
    <p:sldId id="279" r:id="rId8"/>
    <p:sldId id="263" r:id="rId9"/>
    <p:sldId id="278" r:id="rId10"/>
  </p:sldIdLst>
  <p:sldSz cx="9144000" cy="5143500" type="screen16x9"/>
  <p:notesSz cx="6858000" cy="9144000"/>
  <p:embeddedFontLst>
    <p:embeddedFont>
      <p:font typeface="Raleway" pitchFamily="2" charset="0"/>
      <p:regular r:id="rId12"/>
      <p:bold r:id="rId13"/>
      <p:italic r:id="rId14"/>
      <p:boldItalic r:id="rId15"/>
    </p:embeddedFont>
    <p:embeddedFont>
      <p:font typeface="Raleway Thin" pitchFamily="2" charset="0"/>
      <p:regular r:id="rId16"/>
      <p:bold r:id="rId17"/>
      <p:italic r:id="rId18"/>
      <p:boldItalic r:id="rId19"/>
    </p:embeddedFont>
    <p:embeddedFont>
      <p:font typeface="Satisfy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A3EC2-50DA-4264-8752-E1FC5F67DB80}" v="50" dt="2022-05-21T17:33:58.526"/>
  </p1510:revLst>
</p1510:revInfo>
</file>

<file path=ppt/tableStyles.xml><?xml version="1.0" encoding="utf-8"?>
<a:tblStyleLst xmlns:a="http://schemas.openxmlformats.org/drawingml/2006/main" def="{07A09410-F8A8-4BEE-A9E7-BA741030BE37}">
  <a:tblStyle styleId="{07A09410-F8A8-4BEE-A9E7-BA741030B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C07E80F-5B04-4A68-8AE0-D5BF51DB91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28D622-2076-44AE-AC9A-B00DB68B4AD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324B72F7-E821-4D3B-91B8-A9E75CB7F91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.</a:t>
          </a:r>
        </a:p>
      </dgm:t>
    </dgm:pt>
    <dgm:pt modelId="{EC32AA98-E223-424C-9B1B-D00A29E8C1CA}" type="parTrans" cxnId="{019D59A1-C069-45BE-B8CA-E169EF84D8F3}">
      <dgm:prSet/>
      <dgm:spPr/>
      <dgm:t>
        <a:bodyPr/>
        <a:lstStyle/>
        <a:p>
          <a:endParaRPr lang="en-US"/>
        </a:p>
      </dgm:t>
    </dgm:pt>
    <dgm:pt modelId="{7A9526A2-EA12-49B1-8351-63093EDDCB82}" type="sibTrans" cxnId="{019D59A1-C069-45BE-B8CA-E169EF84D8F3}">
      <dgm:prSet/>
      <dgm:spPr>
        <a:blipFill>
          <a:blip xmlns:r="http://schemas.openxmlformats.org/officeDocument/2006/relationships" r:embed="rId1"/>
          <a:srcRect/>
          <a:stretch>
            <a:fillRect t="-13000" b="-13000"/>
          </a:stretch>
        </a:blipFill>
      </dgm:spPr>
      <dgm:t>
        <a:bodyPr/>
        <a:lstStyle/>
        <a:p>
          <a:endParaRPr lang="en-US"/>
        </a:p>
      </dgm:t>
    </dgm:pt>
    <dgm:pt modelId="{00A69AE7-8A33-4EFE-A443-7608B9A3AABC}" type="pres">
      <dgm:prSet presAssocID="{4C28D622-2076-44AE-AC9A-B00DB68B4AD0}" presName="Name0" presStyleCnt="0">
        <dgm:presLayoutVars>
          <dgm:chMax val="7"/>
          <dgm:chPref val="7"/>
          <dgm:dir/>
        </dgm:presLayoutVars>
      </dgm:prSet>
      <dgm:spPr/>
    </dgm:pt>
    <dgm:pt modelId="{6EF2BBE0-689B-46A4-A0AB-5435C43B9EB9}" type="pres">
      <dgm:prSet presAssocID="{4C28D622-2076-44AE-AC9A-B00DB68B4AD0}" presName="Name1" presStyleCnt="0"/>
      <dgm:spPr/>
    </dgm:pt>
    <dgm:pt modelId="{D5E435F1-D876-4614-B1C7-89C785268808}" type="pres">
      <dgm:prSet presAssocID="{7A9526A2-EA12-49B1-8351-63093EDDCB82}" presName="picture_1" presStyleCnt="0"/>
      <dgm:spPr/>
    </dgm:pt>
    <dgm:pt modelId="{4232CA19-497D-441D-BF05-843591187C46}" type="pres">
      <dgm:prSet presAssocID="{7A9526A2-EA12-49B1-8351-63093EDDCB82}" presName="pictureRepeatNode" presStyleLbl="alignImgPlace1" presStyleIdx="0" presStyleCnt="1" custAng="21383183" custScaleX="200000" custScaleY="195580" custLinFactNeighborX="0" custLinFactNeighborY="40817"/>
      <dgm:spPr/>
    </dgm:pt>
    <dgm:pt modelId="{68BECD5A-D8E2-412C-82F4-47F9EA82E9F4}" type="pres">
      <dgm:prSet presAssocID="{324B72F7-E821-4D3B-91B8-A9E75CB7F91F}" presName="text_1" presStyleLbl="node1" presStyleIdx="0" presStyleCnt="0" custAng="250806">
        <dgm:presLayoutVars>
          <dgm:bulletEnabled val="1"/>
        </dgm:presLayoutVars>
      </dgm:prSet>
      <dgm:spPr/>
    </dgm:pt>
  </dgm:ptLst>
  <dgm:cxnLst>
    <dgm:cxn modelId="{2D8B9D14-8455-489A-9BAF-67007F99C56F}" type="presOf" srcId="{7A9526A2-EA12-49B1-8351-63093EDDCB82}" destId="{4232CA19-497D-441D-BF05-843591187C46}" srcOrd="0" destOrd="0" presId="urn:microsoft.com/office/officeart/2008/layout/CircularPictureCallout"/>
    <dgm:cxn modelId="{019D59A1-C069-45BE-B8CA-E169EF84D8F3}" srcId="{4C28D622-2076-44AE-AC9A-B00DB68B4AD0}" destId="{324B72F7-E821-4D3B-91B8-A9E75CB7F91F}" srcOrd="0" destOrd="0" parTransId="{EC32AA98-E223-424C-9B1B-D00A29E8C1CA}" sibTransId="{7A9526A2-EA12-49B1-8351-63093EDDCB82}"/>
    <dgm:cxn modelId="{784FD5B9-2F86-4C1A-BEC2-C21604DA2993}" type="presOf" srcId="{4C28D622-2076-44AE-AC9A-B00DB68B4AD0}" destId="{00A69AE7-8A33-4EFE-A443-7608B9A3AABC}" srcOrd="0" destOrd="0" presId="urn:microsoft.com/office/officeart/2008/layout/CircularPictureCallout"/>
    <dgm:cxn modelId="{5AC46EFE-A2BC-47C7-BC8D-B87489B5F05A}" type="presOf" srcId="{324B72F7-E821-4D3B-91B8-A9E75CB7F91F}" destId="{68BECD5A-D8E2-412C-82F4-47F9EA82E9F4}" srcOrd="0" destOrd="0" presId="urn:microsoft.com/office/officeart/2008/layout/CircularPictureCallout"/>
    <dgm:cxn modelId="{C9D324C5-39F5-4545-A604-A85F512ABEF8}" type="presParOf" srcId="{00A69AE7-8A33-4EFE-A443-7608B9A3AABC}" destId="{6EF2BBE0-689B-46A4-A0AB-5435C43B9EB9}" srcOrd="0" destOrd="0" presId="urn:microsoft.com/office/officeart/2008/layout/CircularPictureCallout"/>
    <dgm:cxn modelId="{BDDF5FEB-DA51-4255-804B-5053316D4A19}" type="presParOf" srcId="{6EF2BBE0-689B-46A4-A0AB-5435C43B9EB9}" destId="{D5E435F1-D876-4614-B1C7-89C785268808}" srcOrd="0" destOrd="0" presId="urn:microsoft.com/office/officeart/2008/layout/CircularPictureCallout"/>
    <dgm:cxn modelId="{76887EB6-F25A-47C6-A33B-BB4555BF79B3}" type="presParOf" srcId="{D5E435F1-D876-4614-B1C7-89C785268808}" destId="{4232CA19-497D-441D-BF05-843591187C46}" srcOrd="0" destOrd="0" presId="urn:microsoft.com/office/officeart/2008/layout/CircularPictureCallout"/>
    <dgm:cxn modelId="{277C2F26-882C-4A16-8DBB-239159889692}" type="presParOf" srcId="{6EF2BBE0-689B-46A4-A0AB-5435C43B9EB9}" destId="{68BECD5A-D8E2-412C-82F4-47F9EA82E9F4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2CA19-497D-441D-BF05-843591187C46}">
      <dsp:nvSpPr>
        <dsp:cNvPr id="0" name=""/>
        <dsp:cNvSpPr/>
      </dsp:nvSpPr>
      <dsp:spPr>
        <a:xfrm rot="21383183">
          <a:off x="0" y="85726"/>
          <a:ext cx="1577926" cy="1543054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3000" b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ECD5A-D8E2-412C-82F4-47F9EA82E9F4}">
      <dsp:nvSpPr>
        <dsp:cNvPr id="0" name=""/>
        <dsp:cNvSpPr/>
      </dsp:nvSpPr>
      <dsp:spPr>
        <a:xfrm rot="250806">
          <a:off x="536495" y="813218"/>
          <a:ext cx="504936" cy="2603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.</a:t>
          </a:r>
        </a:p>
      </dsp:txBody>
      <dsp:txXfrm>
        <a:off x="536495" y="813218"/>
        <a:ext cx="504936" cy="26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d79fe306f5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d79fe306f5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201ee5e95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201ee5e95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848825"/>
            <a:ext cx="5850900" cy="1715100"/>
          </a:xfrm>
          <a:prstGeom prst="rect">
            <a:avLst/>
          </a:prstGeom>
          <a:effectLst>
            <a:outerShdw blurRad="14288" dist="28575" dir="2700000" algn="bl" rotWithShape="0">
              <a:srgbClr val="655A87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55300" y="1506350"/>
            <a:ext cx="6110100" cy="283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𖤓"/>
              <a:defRPr/>
            </a:lvl1pPr>
            <a:lvl2pPr marL="914400" lvl="1" indent="-368300" rtl="0">
              <a:spcBef>
                <a:spcPts val="600"/>
              </a:spcBef>
              <a:spcAft>
                <a:spcPts val="0"/>
              </a:spcAft>
              <a:buSzPts val="2200"/>
              <a:buChar char="𖡼"/>
              <a:defRPr/>
            </a:lvl2pPr>
            <a:lvl3pPr marL="1371600" lvl="2" indent="-368300" rtl="0">
              <a:spcBef>
                <a:spcPts val="600"/>
              </a:spcBef>
              <a:spcAft>
                <a:spcPts val="0"/>
              </a:spcAft>
              <a:buSzPts val="2200"/>
              <a:buChar char="𖡼"/>
              <a:defRPr/>
            </a:lvl3pPr>
            <a:lvl4pPr marL="1828800" lvl="3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6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6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6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600"/>
              </a:spcBef>
              <a:spcAft>
                <a:spcPts val="6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55275" y="1506350"/>
            <a:ext cx="2854800" cy="311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𖤓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110568" y="1506350"/>
            <a:ext cx="2854800" cy="311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𖤓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" type="blank">
  <p:cSld name="BLAN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6282" y="0"/>
            <a:ext cx="48577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06350"/>
            <a:ext cx="6110100" cy="28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D6EF"/>
              </a:buClr>
              <a:buSzPts val="2000"/>
              <a:buFont typeface="Raleway Thin"/>
              <a:buChar char="𖤓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leway Thin"/>
              <a:buChar char="𖡼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Raleway Thin"/>
              <a:buChar char="𖡼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●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○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■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●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○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3683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200"/>
              <a:buFont typeface="Raleway Thin"/>
              <a:buChar char="■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ctrTitle" idx="4294967295"/>
          </p:nvPr>
        </p:nvSpPr>
        <p:spPr>
          <a:xfrm>
            <a:off x="349100" y="543502"/>
            <a:ext cx="6028800" cy="92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Marah Shihadeh</a:t>
            </a:r>
            <a:endParaRPr sz="7000"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4294967295"/>
          </p:nvPr>
        </p:nvSpPr>
        <p:spPr>
          <a:xfrm>
            <a:off x="793750" y="2379698"/>
            <a:ext cx="3634700" cy="200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"When you reach the end of your rope, tie a knot in it and hang on."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lang="en-US" sz="1400" b="1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Franklin D. Roosevelt</a:t>
            </a:r>
            <a:endParaRPr sz="1400" b="1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91" name="Google Shape;491;p45"/>
          <p:cNvSpPr txBox="1"/>
          <p:nvPr/>
        </p:nvSpPr>
        <p:spPr>
          <a:xfrm>
            <a:off x="725786" y="2864757"/>
            <a:ext cx="3196419" cy="1181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Marah Shihadeh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A civil engineer/Full-stack Developer in making </a:t>
            </a:r>
            <a:r>
              <a:rPr lang="en-US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Wingdings" panose="05000000000000000000" pitchFamily="2" charset="2"/>
              </a:rPr>
              <a:t>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Stronger than you !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FE46514E-03E6-BFA4-AECF-FBA2A2D8B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921701E5-0E20-CF8D-FBE4-074C082BFC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CB3A03A-A42C-C508-57F4-58C7FEE5C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8846"/>
              </p:ext>
            </p:extLst>
          </p:nvPr>
        </p:nvGraphicFramePr>
        <p:xfrm>
          <a:off x="1535033" y="841829"/>
          <a:ext cx="1577927" cy="1577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741000" y="856650"/>
            <a:ext cx="5850900" cy="171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Beauty Recipe</a:t>
            </a:r>
            <a:endParaRPr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93F7CD8-417A-4ABD-3AEC-E00FD8D43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946921"/>
              </p:ext>
            </p:extLst>
          </p:nvPr>
        </p:nvGraphicFramePr>
        <p:xfrm>
          <a:off x="7912100" y="4387850"/>
          <a:ext cx="1130300" cy="56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4" imgW="2324160" imgH="1371600" progId="Paint.Picture">
                  <p:embed/>
                </p:oleObj>
              </mc:Choice>
              <mc:Fallback>
                <p:oleObj name="Bitmap Image" r:id="rId4" imgW="2324160" imgH="1371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12100" y="4387850"/>
                        <a:ext cx="1130300" cy="56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FB243D-2A67-9026-EC13-796FCA2B390D}"/>
              </a:ext>
            </a:extLst>
          </p:cNvPr>
          <p:cNvSpPr txBox="1"/>
          <p:nvPr/>
        </p:nvSpPr>
        <p:spPr>
          <a:xfrm>
            <a:off x="741000" y="1834513"/>
            <a:ext cx="4572000" cy="2240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DFD6EF"/>
              </a:buClr>
              <a:buSzPts val="2000"/>
              <a:buFont typeface="Raleway Thin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322B3A"/>
                </a:solidFill>
                <a:effectLst/>
                <a:uLnTx/>
                <a:uFillTx/>
                <a:latin typeface="Raleway Thin"/>
                <a:sym typeface="Raleway Thin"/>
              </a:rPr>
              <a:t>An online store was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DFD6EF"/>
              </a:buClr>
              <a:buSzPts val="2000"/>
              <a:buFont typeface="Raleway Thin"/>
              <a:buNone/>
              <a:tabLst/>
              <a:defRPr/>
            </a:pPr>
            <a:r>
              <a:rPr lang="en-US" sz="2200" dirty="0">
                <a:solidFill>
                  <a:srgbClr val="322B3A"/>
                </a:solidFill>
                <a:latin typeface="Raleway Thin"/>
                <a:sym typeface="Raleway Thin"/>
              </a:rPr>
              <a:t>Developed to help customers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DFD6EF"/>
              </a:buClr>
              <a:buSzPts val="2000"/>
              <a:buFont typeface="Raleway Thin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322B3A"/>
                </a:solidFill>
                <a:effectLst/>
                <a:uLnTx/>
                <a:uFillTx/>
                <a:latin typeface="Raleway Thin"/>
                <a:sym typeface="Raleway Thin"/>
              </a:rPr>
              <a:t>To buy beauty products,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DFD6EF"/>
              </a:buClr>
              <a:buSzPts val="2000"/>
              <a:buFont typeface="Raleway Thin"/>
              <a:buNone/>
              <a:tabLst/>
              <a:defRPr/>
            </a:pPr>
            <a:r>
              <a:rPr lang="en-US" sz="2200" dirty="0">
                <a:solidFill>
                  <a:srgbClr val="322B3A"/>
                </a:solidFill>
                <a:latin typeface="Raleway Thin"/>
                <a:sym typeface="Raleway Thin"/>
              </a:rPr>
              <a:t>Also, they can sell their own products.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322B3A"/>
              </a:solidFill>
              <a:effectLst/>
              <a:uLnTx/>
              <a:uFillTx/>
              <a:latin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200038" scaled="0"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ctrTitle" idx="4294967295"/>
          </p:nvPr>
        </p:nvSpPr>
        <p:spPr>
          <a:xfrm>
            <a:off x="50801" y="968362"/>
            <a:ext cx="4833256" cy="2135700"/>
          </a:xfrm>
          <a:prstGeom prst="rect">
            <a:avLst/>
          </a:prstGeom>
          <a:effectLst>
            <a:outerShdw blurRad="14288" dist="19050" dir="2700000" algn="bl" rotWithShape="0">
              <a:srgbClr val="655A87">
                <a:alpha val="2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</a:rPr>
              <a:t>Beauty Recipe Demo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6535778" y="1210577"/>
            <a:ext cx="1868606" cy="189348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 rot="1473054">
            <a:off x="4836772" y="2156007"/>
            <a:ext cx="1092537" cy="106420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6174366" y="1029625"/>
            <a:ext cx="478322" cy="46480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 rot="2486991">
            <a:off x="5866778" y="3138614"/>
            <a:ext cx="340303" cy="3306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4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did we do it 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2"/>
          </p:nvPr>
        </p:nvSpPr>
        <p:spPr>
          <a:xfrm>
            <a:off x="855300" y="1943059"/>
            <a:ext cx="3104914" cy="113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7030A0"/>
                </a:solidFill>
              </a:rPr>
              <a:t> Trello  projects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7030A0"/>
                </a:solidFill>
              </a:rPr>
              <a:t> Data flow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7030A0"/>
                </a:solidFill>
              </a:rPr>
              <a:t> Data base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7030A0"/>
                </a:solidFill>
              </a:rPr>
              <a:t> Backend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7030A0"/>
                </a:solidFill>
              </a:rPr>
              <a:t>Frontend </a:t>
            </a:r>
            <a:endParaRPr sz="2000" b="1" dirty="0">
              <a:solidFill>
                <a:srgbClr val="7030A0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90843" y="1663315"/>
            <a:ext cx="6110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went will ? 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90843" y="2461450"/>
            <a:ext cx="3977957" cy="9393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It was an achievement to finish my first full-stack project.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title"/>
          </p:nvPr>
        </p:nvSpPr>
        <p:spPr>
          <a:xfrm>
            <a:off x="296500" y="930343"/>
            <a:ext cx="6110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we struggled ??</a:t>
            </a:r>
            <a:endParaRPr dirty="0"/>
          </a:p>
        </p:txBody>
      </p:sp>
      <p:sp>
        <p:nvSpPr>
          <p:cNvPr id="317" name="Google Shape;317;p36"/>
          <p:cNvSpPr txBox="1">
            <a:spLocks noGrp="1"/>
          </p:cNvSpPr>
          <p:nvPr>
            <p:ph type="body" idx="1"/>
          </p:nvPr>
        </p:nvSpPr>
        <p:spPr>
          <a:xfrm>
            <a:off x="296500" y="1818406"/>
            <a:ext cx="4631100" cy="23254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 have encountered lots of problems such as filtering  the products ,but when I solved it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It seemed to be easier than I thought.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18" name="Google Shape;318;p3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443014" y="2571750"/>
            <a:ext cx="2854800" cy="7506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.To be a professional full-stack web developer .</a:t>
            </a:r>
            <a:endParaRPr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443014" y="1895542"/>
            <a:ext cx="3679371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hat our stretch goals?</a:t>
            </a:r>
            <a:endParaRPr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/>
          <p:nvPr/>
        </p:nvSpPr>
        <p:spPr>
          <a:xfrm>
            <a:off x="855300" y="796750"/>
            <a:ext cx="3549900" cy="3549900"/>
          </a:xfrm>
          <a:prstGeom prst="wedgeEllipseCallout">
            <a:avLst>
              <a:gd name="adj1" fmla="val 56599"/>
              <a:gd name="adj2" fmla="val -28246"/>
            </a:avLst>
          </a:prstGeom>
          <a:solidFill>
            <a:schemeClr val="lt1"/>
          </a:solidFill>
          <a:ln>
            <a:noFill/>
          </a:ln>
          <a:effectLst>
            <a:outerShdw blurRad="14288" dist="19050" dir="2700000" algn="bl" rotWithShape="0">
              <a:srgbClr val="655A87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00">
              <a:solidFill>
                <a:schemeClr val="lt1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08" name="Google Shape;308;p35"/>
          <p:cNvSpPr txBox="1">
            <a:spLocks noGrp="1"/>
          </p:cNvSpPr>
          <p:nvPr>
            <p:ph type="ctrTitle" idx="4294967295"/>
          </p:nvPr>
        </p:nvSpPr>
        <p:spPr>
          <a:xfrm>
            <a:off x="4944650" y="1098850"/>
            <a:ext cx="3014400" cy="92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Thanks!</a:t>
            </a:r>
            <a:endParaRPr sz="7000"/>
          </a:p>
        </p:txBody>
      </p:sp>
      <p:sp>
        <p:nvSpPr>
          <p:cNvPr id="309" name="Google Shape;309;p35"/>
          <p:cNvSpPr txBox="1">
            <a:spLocks noGrp="1"/>
          </p:cNvSpPr>
          <p:nvPr>
            <p:ph type="subTitle" idx="4294967295"/>
          </p:nvPr>
        </p:nvSpPr>
        <p:spPr>
          <a:xfrm>
            <a:off x="4944650" y="2132048"/>
            <a:ext cx="3459734" cy="200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  <a:endParaRPr sz="2400" b="1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You can find me at: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shihadehmarah@gmail.com</a:t>
            </a:r>
            <a:endParaRPr sz="2000" dirty="0"/>
          </a:p>
        </p:txBody>
      </p:sp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1803571" y="1696609"/>
            <a:ext cx="1604015" cy="1481504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Carnival base template">
  <a:themeElements>
    <a:clrScheme name="Custom 347">
      <a:dk1>
        <a:srgbClr val="322B3A"/>
      </a:dk1>
      <a:lt1>
        <a:srgbClr val="FFFFFF"/>
      </a:lt1>
      <a:dk2>
        <a:srgbClr val="B6B4BE"/>
      </a:dk2>
      <a:lt2>
        <a:srgbClr val="F1ECEE"/>
      </a:lt2>
      <a:accent1>
        <a:srgbClr val="ECA3BD"/>
      </a:accent1>
      <a:accent2>
        <a:srgbClr val="B9A9E9"/>
      </a:accent2>
      <a:accent3>
        <a:srgbClr val="A1CAF3"/>
      </a:accent3>
      <a:accent4>
        <a:srgbClr val="A9E9D5"/>
      </a:accent4>
      <a:accent5>
        <a:srgbClr val="C3E299"/>
      </a:accent5>
      <a:accent6>
        <a:srgbClr val="F7DDAD"/>
      </a:accent6>
      <a:hlink>
        <a:srgbClr val="55406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172</Words>
  <Application>Microsoft Office PowerPoint</Application>
  <PresentationFormat>On-screen Show (16:9)</PresentationFormat>
  <Paragraphs>39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Raleway Thin</vt:lpstr>
      <vt:lpstr>Raleway</vt:lpstr>
      <vt:lpstr>Satisfy</vt:lpstr>
      <vt:lpstr>Wingdings</vt:lpstr>
      <vt:lpstr>Arial</vt:lpstr>
      <vt:lpstr>SlidesCarnival base template</vt:lpstr>
      <vt:lpstr>Paintbrush Picture</vt:lpstr>
      <vt:lpstr>Marah Shihadeh</vt:lpstr>
      <vt:lpstr>PowerPoint Presentation</vt:lpstr>
      <vt:lpstr>Beauty Recipe</vt:lpstr>
      <vt:lpstr>Beauty Recipe Demo</vt:lpstr>
      <vt:lpstr>How did we do it </vt:lpstr>
      <vt:lpstr>What went will ? </vt:lpstr>
      <vt:lpstr>Where we struggled ??</vt:lpstr>
      <vt:lpstr>What our stretch goals?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Beauty Recipe</dc:title>
  <dc:creator>marah</dc:creator>
  <cp:lastModifiedBy>marah shihadeh</cp:lastModifiedBy>
  <cp:revision>2</cp:revision>
  <dcterms:modified xsi:type="dcterms:W3CDTF">2022-05-21T17:37:35Z</dcterms:modified>
</cp:coreProperties>
</file>