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Ubuntu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B77388-BCDD-43B0-A92A-33BFC56DE43C}">
  <a:tblStyle styleId="{0DB77388-BCDD-43B0-A92A-33BFC56DE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Ubuntu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Ubuntu-italic.fntdata"/><Relationship Id="rId10" Type="http://schemas.openxmlformats.org/officeDocument/2006/relationships/slide" Target="slides/slide4.xml"/><Relationship Id="rId54" Type="http://schemas.openxmlformats.org/officeDocument/2006/relationships/font" Target="fonts/Ubuntu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Ubuntu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ma.ai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AW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5T/Current/tree/stable/examples/datafest_talk" TargetMode="External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localhost:3000/full" TargetMode="External"/><Relationship Id="rId4" Type="http://schemas.openxmlformats.org/officeDocument/2006/relationships/hyperlink" Target="http://localhost:3000/full/54108e84c0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ityofnewyork.us/Transportation/2016-Green-Taxi-Trip-Data/hvrh-b6nb" TargetMode="External"/><Relationship Id="rId4" Type="http://schemas.openxmlformats.org/officeDocument/2006/relationships/hyperlink" Target="https://cloud.google.com/bigquery/public-data/nyc-tlc-trips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oud.google.com/bigquery/public-data/nyc-tlc-tri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73875"/>
            <a:ext cx="85206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Gigabytes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Locally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77325" y="3342975"/>
            <a:ext cx="85206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Dima Korolev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7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DataFest.by, May 19 2018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many trips did Yellow taxis take each month in 2015?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many trips did Yellow taxis take each month in 2015?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./step1_rides_by_months_python.py  | tee &gt;(md5sum)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1445285 01/2016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1510722 02/2016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1576393 03/2016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1543925 04/2016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1536979 05/2016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1404726 06/2016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1332510 07/2016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1247675 08/2016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1162373 09/2016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1252572 10/2016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1148214 11/2016</a:t>
            </a:r>
            <a:br>
              <a:rPr b="1"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1224158 12/2016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bd5b6d7f389e64aab50c56fed61eaded  -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 timing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Python script runs for 24 seconds.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Take a moment to think of this number.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11700" y="2571750"/>
            <a:ext cx="85206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Is 24 seconds fast or slow?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History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 is a fine scripting language, but what did people use before it?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History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 is a fine scripting language, but what did people use before it?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Aho-Weinberger-Kernighan.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awk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From the 70s.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One can say it has a built-in map-reduce.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And, at 16 seconds running time, it is actually faster.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Shell classics: grep, cut, sort, uniq.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approach is even faster, completing in 12 seconds total.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2x the Python speed.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Truly, “without any programming”.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Shell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we should really be asking ourselves is: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long does it take to look for something in the input data, such as that bad timestamp?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Wait, and how long does it take to count the number of lines in the file?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Shell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we should really be asking ourselves is: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long does it take to look for something in the input data, such as that bad timestamp?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Wait, and how long does it take to count the number of lines in the file?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Both are valid questions, both require full file scan, both are doable in shell.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Timings: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	…	:   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~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0.9s </a:t>
            </a:r>
            <a:r>
              <a:rPr lang="en" sz="900">
                <a:latin typeface="Ubuntu"/>
                <a:ea typeface="Ubuntu"/>
                <a:cs typeface="Ubuntu"/>
                <a:sym typeface="Ubuntu"/>
              </a:rPr>
              <a:t>(for what’s only found a few times in the input)</a:t>
            </a:r>
            <a:endParaRPr sz="9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wc -l …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	:   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&lt;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0.5s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other words,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operate at over 1GB/s throughput.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All timings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60" name="Shape 160"/>
          <p:cNvGraphicFramePr/>
          <p:nvPr/>
        </p:nvGraphicFramePr>
        <p:xfrm>
          <a:off x="401900" y="10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{0DB77388-BCDD-43B0-A92A-33BFC56DE43C}</a:tableStyleId>
              </a:tblPr>
              <a:tblGrid>
                <a:gridCol w="6055300"/>
                <a:gridCol w="2190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Approach</a:t>
                      </a:r>
                      <a:endParaRPr b="1"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Duration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python</a:t>
                      </a:r>
                      <a:endParaRPr sz="12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~24s (&lt;100MB/s)</a:t>
                      </a:r>
                      <a:endParaRPr sz="12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“very naive” c++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~18s </a:t>
                      </a: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(</a:t>
                      </a:r>
                      <a:r>
                        <a:rPr lang="en" sz="9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~27s on Hetzner</a:t>
                      </a: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)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awk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~17s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cut, sort, uniq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~14s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“naive” c++, string views instead of strings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~13s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read full file, malloc() + { open()+read()  /  fopen()+fread()  }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~3</a:t>
                      </a: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 / ~2.4s</a:t>
                      </a:r>
                      <a:endParaRPr sz="12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mmap() full file, C</a:t>
                      </a:r>
                      <a:endParaRPr sz="1200">
                        <a:solidFill>
                          <a:srgbClr val="6AA84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1.4s (&gt;1GB/s)</a:t>
                      </a:r>
                      <a:endParaRPr sz="1200">
                        <a:solidFill>
                          <a:srgbClr val="6AA84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“naive” C, fopen() + fgets(), analyze digits at fixed string offset</a:t>
                      </a:r>
                      <a:endParaRPr sz="1200">
                        <a:solidFill>
                          <a:srgbClr val="6AA84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r>
                        <a:rPr lang="en" sz="1200">
                          <a:solidFill>
                            <a:srgbClr val="6AA84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.0s</a:t>
                      </a:r>
                      <a:endParaRPr sz="1200">
                        <a:solidFill>
                          <a:srgbClr val="6AA84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Python, at 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~24s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histogram = {}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with open('../cooked.csv') as f: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for line in f: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date = line.split(',')[1]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yyyy_mm_dd = date.split('-')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yyyy = yyyy_mm_dd[0]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mm = yyyy_mm_dd[1]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histogram_key = mm + '/' + yyyy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if not histogram_key in histogram: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histogram[histogram_key] = 1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else: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histogram[histogram_key] += 1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mm_yyyy, count in sorted(histogram.iteritems()):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print "%s %s" % (count, mm_yyyy)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400" y="4345850"/>
            <a:ext cx="1356725" cy="3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awk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at ~17s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Keep in mind, this code is from the 70s!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BEGIN { FS=","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split($2, date_time, " ");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split(date_time[1], yyyy_mm_dd, "-");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++histogram[yyyy_mm_dd[2] "/" yyyy_mm_dd[1]];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END { for (i in histogram) printf "%d %s\n", histogram[i], i;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950" y="4400850"/>
            <a:ext cx="2155350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crunching TL;DR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The #1 productivity booster in data science is fast iterations.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 the shell for under 10MB, use Hadoop for over 100GB.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between there’s room for creativity, and it is what this talk is about.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winner, plain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consistently at </a:t>
            </a:r>
            <a:r>
              <a:rPr lang="en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1.0s</a:t>
            </a:r>
            <a:endParaRPr>
              <a:solidFill>
                <a:srgbClr val="6AA84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int MM[12];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char line[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];  // Unsafe, of course.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FILE* f =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fopen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(argc &gt;= 2 ? argv[1] : "../cooked.csv", "r");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while (fgets(line, sizeof(line), f))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++MM[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(line[7] - '0') * 10 + (line[8] - '0') - 1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];  // Unsafe, of course.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fclose(f);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for (int m = 0; m &lt; 12; ++m)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printf("%d %02d/%d\n", MM[m], m + 1, 2016);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Lessons learned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Unix rocks.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When it comes to textual throughput, shell-grade tools are the fastest.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Unsophisticated old-school [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unsafe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] plain C is not far behind.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Lessons learned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Unix rocks.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When it comes to textual throughput, shell-grade tools are the fastest.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Unsophisticated old-school [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unsafe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] plain C is not far behind.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Scripting is ~20x slower.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Even splitting the row into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vector&lt;string&gt;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increases the running time from 13s to 18s.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other words, just creating temporary strings each row takes ~33% of CPU cycles.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Or, to put it another way, meanwhile, the “</a:t>
            </a:r>
            <a:r>
              <a:rPr lang="en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dumb 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” solution could have run five times.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6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Here goes a rant about using a “high-level language” such as Java for storage-heavy tasks.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 can be read by more people, but it’s a pain for the CPUs.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Going native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fastest code snippets are less readable, as CSV is not natural for C.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achieve higher speeds, machine-friendly data formats should be used.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389000" y="2104175"/>
            <a:ext cx="58929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Run(const </a:t>
            </a:r>
            <a:r>
              <a:rPr b="1"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struct Ride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data, size_t n) {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for (size_t i = 0; i &lt; n; ++i) {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++MM[data[i].</a:t>
            </a:r>
            <a:r>
              <a:rPr b="1"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pickup.month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- 1]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for (int m = 0; m &lt; 12; ++m) {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printf("%d %02d/2016\n", MM[m], m + 1);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4146375"/>
            <a:ext cx="8520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Runs in under </a:t>
            </a:r>
            <a:r>
              <a:rPr lang="en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0.2s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including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-ing the entire 1.5GB binary input file.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Crunching, exercise two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was the average speed of Yellow taxi trips in 2015?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Crunching, exercise two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was the average speed of Yellow taxi trips in 2015?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br>
              <a:rPr lang="en" sz="800"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$ gcc -O3 step3_sanitycheck_avg_speed_by_hour.c &amp;&amp; time ./a.out | tee &gt;(md5sum)</a:t>
            </a:r>
            <a:br>
              <a:rPr lang="en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Total rides considered: 15592085 (95.2%)</a:t>
            </a:r>
            <a:br>
              <a:rPr lang="en" sz="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00    15.37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01    15.85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02    16.10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03    16.67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04    17.81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05    19.72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06    19.47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07    14.82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08    12.99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09    13.55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10    13.49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11    13.51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12    13.22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13    13.18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14    12.40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15    12.02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16    11.61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17    11.29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18    11.74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19    12.70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20    13.51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21    14.00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22    14.46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23    14.93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ddba3b195052774ddc8e5f4d4ff26bec    -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Analysis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Rides filtering logic blindly copied from the BigQuery example.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And 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he result is reasonable compared to the BigQuery example.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computation uses the same constraints as the original code snippet.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Including “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cost per mile is between $2 and $10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”.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Which is 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floating point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on-integers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Comparison and rounding are always a path to trouble.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Especially if we want results that are reproducible in various ways.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Generally, if floating point can be avoided, avoid it.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Floating point surprises: three (!) different results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5" y="1079025"/>
            <a:ext cx="753989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do over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was the average speed of Yellow taxi trips in 2015?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br>
              <a:rPr lang="en" sz="800"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$ gcc -O3 step3_sanitycheck_avg_speed_by_dow.c &amp;&amp; time ./a.out | tee &gt;(md5sum)</a:t>
            </a:r>
            <a:br>
              <a:rPr lang="en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Total rides considered: </a:t>
            </a:r>
            <a:r>
              <a:rPr b="1"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15592077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(95.2%)</a:t>
            </a:r>
            <a:br>
              <a:rPr lang="en" sz="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00    15.37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01    15.85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02    16.10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03    16.67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04    17.81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05    19.72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06    19.47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07    14.82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08    12.99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09    13.55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10    13.49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11    13.51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12    13.22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13    13.18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14    12.40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15    12.02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16    11.61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17    11.29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18    11.74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19    12.70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20    13.51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21    14.00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22    14.46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600">
                <a:latin typeface="Consolas"/>
                <a:ea typeface="Consolas"/>
                <a:cs typeface="Consolas"/>
                <a:sym typeface="Consolas"/>
              </a:rPr>
              <a:t>23    14.93</a:t>
            </a: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ddba3b195052774ddc8e5f4d4ff26bec    -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achine learning,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data science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and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feature engineering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for over 10 years.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Competitive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programming, algorithms, infra, and C/C++ for over 20 years.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About me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625" y="3582850"/>
            <a:ext cx="2813625" cy="9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450" y="17820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3775" y="3621298"/>
            <a:ext cx="2185626" cy="11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3550" y="2046200"/>
            <a:ext cx="1520625" cy="15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2425" y="17820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the yellow cabs case: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ll times are in seconds, which are integers.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All amounts are in dollars, which are integer cents.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Distance can be rounded, and let’s round to 1/100th of a mile to simplify division.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Solution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: Update the schema to use integers, and re-cook the binary file.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file can even get smaller thanks to it.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Dealing with non-integers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But wait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there’s more!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(size_t i = 0; i &lt; n; ++i) 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 int trip_duration_s = data[i].dropoff.epoch - data[i].pickup.epoch;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(data[i].trip_distance_times_100 &gt; 0 &amp;&amp; trip_duration_s &gt; 0) 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(data[i].fare_amount_cents &gt;= 2 * data[i].trip_distance_times_100 &amp;&amp;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data[i].fare_amount_cents &lt;= 10 * data[i].trip_distance_times_100) 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++total_considered;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UpdateAverageSpeed(&amp;per_hour_counters[data[i].pickup.hour],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1"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data[i].trip_distance_times_100, </a:t>
            </a:r>
            <a:br>
              <a:rPr b="1"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trip_duration_seconds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The true average cab speed is total miles traveled divided by total hours traveled.</a:t>
            </a:r>
            <a:b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The average cab speed and the average of average ride speeds are not the same!</a:t>
            </a:r>
            <a:b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The original code computed something else, and rewriting the code helped locate it.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ecap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A.k.a. “so what?”: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>
                <a:latin typeface="Ubuntu"/>
                <a:ea typeface="Ubuntu"/>
                <a:cs typeface="Ubuntu"/>
                <a:sym typeface="Ubuntu"/>
              </a:rPr>
              <a:t>We know Python is slow, but developers understand it.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Their time is still more valuable than the time the machine spends running their code.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Thanks, we’re not considering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awk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>
                <a:latin typeface="Ubuntu"/>
                <a:ea typeface="Ubuntu"/>
                <a:cs typeface="Ubuntu"/>
                <a:sym typeface="Ubuntu"/>
              </a:rPr>
              <a:t>We know mmap()-ing a file is fast, thanks, Captain Obvious.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We don’t plan on doing it though, sorry.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>
                <a:latin typeface="Ubuntu"/>
                <a:ea typeface="Ubuntu"/>
                <a:cs typeface="Ubuntu"/>
                <a:sym typeface="Ubuntu"/>
              </a:rPr>
              <a:t>We know binary formats are fast.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Would be nice had they been some Protobuf or Thrift or Cap’n Proto or Avro.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For pure binary, we, of course, have no plans to switch to C/C++.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real thing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Move code to data, not data to code.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this particular example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-ed the file.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Which is OK for a few GBs, but not fun for a file that barely fits in memory.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Still keeping a weak laptop in mind.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real thing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Move code to data, not data to code.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this particular example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-ed the file.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Which is OK for a few GBs, but not fun for a file that barely fits in memory.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Still keeping a weak laptop in mind.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need another superpower to complement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and it’s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dlopen()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Load a library dynamically, and natively call user-defined functions from it.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real thing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Move code to data, not data to code.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this particular example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-ed the file.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Which is OK for a few GBs, but not fun for a file that barely fits in memory.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Still keeping a weak laptop in mind.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need another superpower to complement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mmap()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and it’s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dlopen()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Load a library dynamically, and natively call user-defined functions from it.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production design then is: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binary, that has all the data loaded up, runs as a daemon.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Introduce a lightweight interface to run “custom queries” against it.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44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Worth a thousand words!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2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It’s in the browser.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525"/>
            <a:ext cx="3863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does it work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017725"/>
            <a:ext cx="86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 obligatory disclaimer: I am not a frontend developer.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browser UX is just a demo, we never used it, really.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Obviously, syntax highlighting, completion, and on-the-fly compilation can be added.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user code is wrapped into a boilerplate for compilation.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boilerplate it service-defined, hence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macro above.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code is then SHA256-hashed, and each unique hash is only compiled once.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user code can accept parameters, from the URL/querystring, or from HTTP headers.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compilation is run from a dedicated temporary directory.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With a symlink to the framework, to enable accessing extra headers as necessary.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With a dummy, empty, header file the user could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locally to “fix” completion.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#line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directive is injected b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etween the boilerplate and the user code.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 that the IDE can jump to exact locations of the error shoul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d one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occur in user code.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Also, completion! </a:t>
            </a:r>
            <a:r>
              <a:rPr lang="en" sz="1400">
                <a:latin typeface="Ubuntu"/>
                <a:ea typeface="Ubuntu"/>
                <a:cs typeface="Ubuntu"/>
                <a:sym typeface="Ubuntu"/>
              </a:rPr>
              <a:t>(No, this pink is not my color scheme. I code on a dark background.)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75" y="1191125"/>
            <a:ext cx="6513599" cy="3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does it work cont’d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function flawlessly, best is to put three more files alongside the “script”.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dummy header file.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define the same symbols as the boilerplate, such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enables proper syntax highlighting and completion.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fact, in the demo it’s a symlink to the boilerplate.</a:t>
            </a:r>
            <a:br>
              <a:rPr lang="en" sz="800">
                <a:latin typeface="Ubuntu"/>
                <a:ea typeface="Ubuntu"/>
                <a:cs typeface="Ubuntu"/>
                <a:sym typeface="Ubuntu"/>
              </a:rPr>
            </a:b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symlink to the very framework.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 that “library” functions such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JSON()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are easy to access.</a:t>
            </a:r>
            <a:br>
              <a:rPr lang="en" sz="800">
                <a:latin typeface="Ubuntu"/>
                <a:ea typeface="Ubuntu"/>
                <a:cs typeface="Ubuntu"/>
                <a:sym typeface="Ubuntu"/>
              </a:rPr>
            </a:b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Makefile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push the code to the service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curl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“build” the code and “run” it, if built successfully.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set the HTTP header with the original source name, for the IDE to jump to errors.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About the measurements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Timings measured on my laptop, which is: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ThinkPad X1 Carbon 4th gen.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 AC power and on battery, no significant difference.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Intel Core i7-7500U, 3.5 GHz, 4MB cache.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16GB LPDDR3 1866.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256 GB SSD, OPAL2.0 PCIe-NVMe.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Also validated on a Hetzner box, with no surprises.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All code snippets are 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on GitHub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7307950" y="4118542"/>
            <a:ext cx="1231469" cy="48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Bonus: JSON support and auto-set Content-Type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$ cat snippet.txt</a:t>
            </a:r>
            <a:br>
              <a:rPr b="1"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ENDPOINT(data, params)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std::map&lt;int, int&gt; histogram;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for (const IntegerRide&amp; ride : data) 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++histogram[ride.pickup.month - 1];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return histogram;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>
                <a:latin typeface="Consolas"/>
                <a:ea typeface="Consolas"/>
                <a:cs typeface="Consolas"/>
                <a:sym typeface="Consolas"/>
              </a:rPr>
              <a:t>$ curl --data-binary @snippet.txt </a:t>
            </a:r>
            <a:r>
              <a:rPr b="1" lang="en" sz="7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http://localhost:3000/full</a:t>
            </a:r>
            <a:r>
              <a:rPr b="1" lang="en" sz="700">
                <a:latin typeface="Consolas"/>
                <a:ea typeface="Consolas"/>
                <a:cs typeface="Consolas"/>
                <a:sym typeface="Consolas"/>
              </a:rPr>
              <a:t>  # Takes a bit longer, as JSON support is some wild metaprogramming. -- D.K.</a:t>
            </a:r>
            <a:br>
              <a:rPr b="1"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Compiled: @54108e84c0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Consolas"/>
                <a:ea typeface="Consolas"/>
                <a:cs typeface="Consolas"/>
                <a:sym typeface="Consolas"/>
              </a:rPr>
              <a:t>$ curl -i </a:t>
            </a:r>
            <a:r>
              <a:rPr b="1" lang="en" sz="7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http://localhost:3000/full/54108e84c0</a:t>
            </a: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700">
                <a:latin typeface="Consolas"/>
                <a:ea typeface="Consolas"/>
                <a:cs typeface="Consolas"/>
                <a:sym typeface="Consolas"/>
              </a:rPr>
              <a:t>Content-Type: application/json; charset=utf-8</a:t>
            </a: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Connection: close</a:t>
            </a: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Access-Control-Allow-Origin: *</a:t>
            </a: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Content-Length: 148</a:t>
            </a: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7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700">
                <a:latin typeface="Consolas"/>
                <a:ea typeface="Consolas"/>
                <a:cs typeface="Consolas"/>
                <a:sym typeface="Consolas"/>
              </a:rPr>
              <a:t>[[0,1445285],[1,1510722],[2,1576393],[3,1543925],[4,1536979],[5,1404726],[6,1332510],[7,1247675],[8,1162373],[9,1252572],[10,1148214],[11,1224158]]</a:t>
            </a:r>
            <a:endParaRPr b="1"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41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Bonus II: Visualizations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38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nuplot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Using the existing binding.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Compile once.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 URL parameters later.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/e3fcdadf67?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from=0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to=8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Ready to use endpoint.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monitoring and reporting.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800" y="516775"/>
            <a:ext cx="4776551" cy="45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7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Pros, aside from performance and zero configuration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Brings together the best of both worlds:</a:t>
            </a:r>
            <a:endParaRPr sz="6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the old-schoolers: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Code completion.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Build and run with one command,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Makefile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-friendly.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Every functional code snippet immediately becomes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curl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-able endpoint.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browser-cherishing folks: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Zero entry barrier.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Even this trivial demo is sharing-enabled.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User-defined logic can accept URL parameters.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the backend is in C/C++, the above is a prototyping framework.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Production-ready for internal alerts, monitoring, and reporting.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playground for real-time ML features.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very same code then goes through the review, and makes it as a prod API endpoint.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Zero security.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Bad memory access would SEGFAULT the serving daemon.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I’m not sharing this very URL, as one could run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rm -rf /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on my machine.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 run from under an unprivileged user.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Not really an issue with modern virtualization and containers.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Even less of an issue as data scientists tend to self-organize into friendly sub-teams.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You have to write C++.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 made it as “JavaScript” as possible for you, but, face it, it is C++ behind the scenes.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Although one can argue whether it’s a bad thing.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Zero security.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Bad memory access would SEGFAULT the serving daemon.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I’m not sharing this very URL, as one could run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rm -rf /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on my machine.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Can run from under an unprivileged user.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Not really an issue with modern virtualization and containers.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Even less of an issue as data scientists tend to self-organize into friendly sub-teams.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You have to write C++.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700" y="3052625"/>
            <a:ext cx="2244600" cy="18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Conclusions and Q&amp;A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“Big” data is in the eye of the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shell holder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single- and even double-digit gigabytes, most crunching still fits a laptop.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Streaming data in real time is also no problem whatsoever.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As long as the daemon binary is listening to some pub-sub bus, which most of us have.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Don’t rush to use fancy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trending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toolkits until they are needed.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 personally have stopped people from using tools for the sake of using them.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First principles and C++ rock.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And C++ is a simple and safe enough language by 2018.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If you speak JS, you can do modern C++, and you will enjoy it.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Thanks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Ubuntu"/>
                <a:ea typeface="Ubuntu"/>
                <a:cs typeface="Ubuntu"/>
                <a:sym typeface="Ubuntu"/>
              </a:rPr>
              <a:t>Q&amp;A</a:t>
            </a:r>
            <a:endParaRPr sz="6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About the dataset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2016 Green Taxi Trip Data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(hosted by Google for BigQuery, 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link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).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2.1GB, 16.3M rides.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Generally speaking, dataset integrity, as well as licensing, are real things.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If you want the results reproducible, keep immutable copies of the datasets.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71875" y="3924246"/>
            <a:ext cx="1961075" cy="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cleanup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You would imagine the Google-hosted dataset is clean enough. Well, no.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Two major sources of issues: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Timestamps.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Ultra-short and/or ultra-fast rides.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Issues with timestamps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Ambiguity. 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Real 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07/11/2016 01:05:09 AM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TZ=America/New_York date -d @1478408709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Sun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Nov 6 01:05:09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EDT 2016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TZ=America/New_York date -d @1478412309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Sun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Nov 6 01:05:09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EST 2016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Straight out invalid dates. Real 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03/13/2016 02:58:40 AM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TZ=America/New_York date -d '03/13/2016 02:58:40 AM'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date: invalid date ‘03/13/2016 02:58:40 AM’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TZ=America/New_York date -d @$(($(TZ=America/New_York date -d '03/13/2016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01:59:59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' +%s) + 1))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Sun= Mar 13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03:00:00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EDT 2016</a:t>
            </a:r>
            <a:br>
              <a:rPr lang="en" sz="1000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Trip into the past.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07/17/2016 03:16:35 PM,07/16/2016 08:30:10 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950" y="4325975"/>
            <a:ext cx="1461600" cy="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Lesson learned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uman time is hard to deal with for computers.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Unix epoch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timestamps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are the safest way.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“derived” data, such as day of week, is needed, keep in mind it may change!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Even a dataset published by Google is not immune to this.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Solution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: Re-annotate timestamps in the input CSV.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this one-time task, u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se Python to keep things simple.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Follow the first two examples from the 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dataset page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on Google cloud: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How many trips did Yellow taxis take each month in 2015?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was the average speed of Yellow taxi trips in 2015?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Crunching tasks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