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74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324000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21600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1640" y="2996280"/>
            <a:ext cx="8566200" cy="12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Cybersecurity Password Vault using 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1640" y="4428000"/>
            <a:ext cx="8566200" cy="73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2240" y="182880"/>
            <a:ext cx="658116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1520" y="1371600"/>
            <a:ext cx="86864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 password vault is a program that will allow a user to store their username and passwords for websites and programs. It uses encryption to ensure only the user will have access to the information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Team 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John Crosby - Authentication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Kevin Yang – Password Encryption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Brian Sumner – User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19640" y="1566000"/>
            <a:ext cx="8638200" cy="37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When starting the program, the user will have the option to create a new vault file, or opening an existing vault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a password with an optional 2-factor verification using a keyfile.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User‘s password vault file will be opened, decrypted, and displayed using a graphical user interface.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may create new entries, delete entries, or alter existing entries to securely store their usernames and passwords.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Before exiting the program, all information will have the option to be saved, encrypted, and stored on to hard drive.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Authentication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19640" y="128016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their password and optional keyfile for 2-factor authentication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program will convert both the password and the file into byte arrays.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byte arrays will be sent to a SHA-256 hashing algorithm and combined to form one hash.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hash is converted to a character array and used as authentication to open the password vault.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06240" y="1280160"/>
            <a:ext cx="27428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949440" y="1280160"/>
            <a:ext cx="13712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2743200"/>
            <a:ext cx="27428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6949440" y="2743200"/>
            <a:ext cx="13712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4206240" y="4297680"/>
            <a:ext cx="27428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6949440" y="4297680"/>
            <a:ext cx="1371240" cy="10969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flipV="1">
            <a:off x="1828800" y="1828080"/>
            <a:ext cx="2377440" cy="132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5577840" y="2377440"/>
            <a:ext cx="360" cy="36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5577840" y="3840480"/>
            <a:ext cx="3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1077840" y="2987640"/>
            <a:ext cx="731160" cy="6246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1809360" y="3300120"/>
            <a:ext cx="2396520" cy="154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640080" y="1280160"/>
            <a:ext cx="1188360" cy="37486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19640" y="225720"/>
            <a:ext cx="88538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14400" y="1554480"/>
            <a:ext cx="8443440" cy="4297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19640" y="1620000"/>
            <a:ext cx="863820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1280160" y="1920240"/>
            <a:ext cx="21942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206240" y="1828800"/>
            <a:ext cx="31086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719640" y="1005840"/>
            <a:ext cx="8638200" cy="373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206240" y="3657600"/>
            <a:ext cx="31086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3108960" y="1920240"/>
            <a:ext cx="3654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1280160" y="2286000"/>
            <a:ext cx="21942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lastId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3108960" y="2286000"/>
            <a:ext cx="3654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1280160" y="3200400"/>
            <a:ext cx="21942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nextFreeId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2"/>
          <p:cNvSpPr/>
          <p:nvPr/>
        </p:nvSpPr>
        <p:spPr>
          <a:xfrm>
            <a:off x="3108960" y="3200400"/>
            <a:ext cx="3654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3"/>
          <p:cNvSpPr/>
          <p:nvPr/>
        </p:nvSpPr>
        <p:spPr>
          <a:xfrm>
            <a:off x="658368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4"/>
          <p:cNvSpPr/>
          <p:nvPr/>
        </p:nvSpPr>
        <p:spPr>
          <a:xfrm>
            <a:off x="786384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5"/>
          <p:cNvSpPr/>
          <p:nvPr/>
        </p:nvSpPr>
        <p:spPr>
          <a:xfrm>
            <a:off x="6583680" y="2011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6"/>
          <p:cNvSpPr/>
          <p:nvPr/>
        </p:nvSpPr>
        <p:spPr>
          <a:xfrm>
            <a:off x="7863840" y="2011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7"/>
          <p:cNvSpPr/>
          <p:nvPr/>
        </p:nvSpPr>
        <p:spPr>
          <a:xfrm>
            <a:off x="658368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8"/>
          <p:cNvSpPr/>
          <p:nvPr/>
        </p:nvSpPr>
        <p:spPr>
          <a:xfrm>
            <a:off x="7863840" y="1645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9"/>
          <p:cNvSpPr/>
          <p:nvPr/>
        </p:nvSpPr>
        <p:spPr>
          <a:xfrm>
            <a:off x="6583680" y="2377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0"/>
          <p:cNvSpPr/>
          <p:nvPr/>
        </p:nvSpPr>
        <p:spPr>
          <a:xfrm>
            <a:off x="7863840" y="2377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secret@2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6583680" y="2743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nextEnt0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2"/>
          <p:cNvSpPr/>
          <p:nvPr/>
        </p:nvSpPr>
        <p:spPr>
          <a:xfrm>
            <a:off x="7863840" y="2743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3"/>
          <p:cNvSpPr/>
          <p:nvPr/>
        </p:nvSpPr>
        <p:spPr>
          <a:xfrm>
            <a:off x="6583680" y="31089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prevEnt0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4"/>
          <p:cNvSpPr/>
          <p:nvPr/>
        </p:nvSpPr>
        <p:spPr>
          <a:xfrm>
            <a:off x="7863840" y="31089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5"/>
          <p:cNvSpPr/>
          <p:nvPr/>
        </p:nvSpPr>
        <p:spPr>
          <a:xfrm>
            <a:off x="658368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6"/>
          <p:cNvSpPr/>
          <p:nvPr/>
        </p:nvSpPr>
        <p:spPr>
          <a:xfrm>
            <a:off x="786384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7"/>
          <p:cNvSpPr/>
          <p:nvPr/>
        </p:nvSpPr>
        <p:spPr>
          <a:xfrm>
            <a:off x="6583680" y="3931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8"/>
          <p:cNvSpPr/>
          <p:nvPr/>
        </p:nvSpPr>
        <p:spPr>
          <a:xfrm>
            <a:off x="7863840" y="393192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9"/>
          <p:cNvSpPr/>
          <p:nvPr/>
        </p:nvSpPr>
        <p:spPr>
          <a:xfrm>
            <a:off x="658368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0"/>
          <p:cNvSpPr/>
          <p:nvPr/>
        </p:nvSpPr>
        <p:spPr>
          <a:xfrm>
            <a:off x="7863840" y="356616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facebook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1"/>
          <p:cNvSpPr/>
          <p:nvPr/>
        </p:nvSpPr>
        <p:spPr>
          <a:xfrm>
            <a:off x="6583680" y="4297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2"/>
          <p:cNvSpPr/>
          <p:nvPr/>
        </p:nvSpPr>
        <p:spPr>
          <a:xfrm>
            <a:off x="7863840" y="429768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pass123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3"/>
          <p:cNvSpPr/>
          <p:nvPr/>
        </p:nvSpPr>
        <p:spPr>
          <a:xfrm>
            <a:off x="6583680" y="4663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nextEnt1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4"/>
          <p:cNvSpPr/>
          <p:nvPr/>
        </p:nvSpPr>
        <p:spPr>
          <a:xfrm>
            <a:off x="7863840" y="466344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5"/>
          <p:cNvSpPr/>
          <p:nvPr/>
        </p:nvSpPr>
        <p:spPr>
          <a:xfrm>
            <a:off x="6583680" y="5029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prevEnt1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6"/>
          <p:cNvSpPr/>
          <p:nvPr/>
        </p:nvSpPr>
        <p:spPr>
          <a:xfrm>
            <a:off x="7863840" y="5029200"/>
            <a:ext cx="1279800" cy="365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290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Kevin Y</cp:lastModifiedBy>
  <cp:revision>17</cp:revision>
  <dcterms:created xsi:type="dcterms:W3CDTF">2017-04-26T12:44:04Z</dcterms:created>
  <dcterms:modified xsi:type="dcterms:W3CDTF">2017-04-27T19:19:12Z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