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240000"/>
            <a:ext cx="503280" cy="80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19640" y="225720"/>
            <a:ext cx="88542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19640" y="1620000"/>
            <a:ext cx="863856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216000"/>
            <a:ext cx="503280" cy="80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1640" y="2996280"/>
            <a:ext cx="8566560" cy="12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Cybersecurity Password Vault using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1640" y="4428000"/>
            <a:ext cx="8566560" cy="73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42240" y="182880"/>
            <a:ext cx="658152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 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731520" y="13716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A password vault is a program that will allow a user to store their username and passwords for websites and programs. It uses encryption to ensure only the user will have access to the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19640" y="22572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 Team 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19640" y="1620000"/>
            <a:ext cx="8638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John Crosby - 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Kevin Yang – Password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Brian Sumner – User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19640" y="22572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Project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19640" y="1566000"/>
            <a:ext cx="8638560" cy="37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When starting the program, the user will have the option to create a new vault file, or opening an existing vault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will enter a password with an optional 2-step verification using a keyfile.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User‘s password vault file will be opened, decrypted, and displayed using a graphical user interface.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19640" y="22572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Project Overview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19640" y="1620000"/>
            <a:ext cx="8638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may create new entries, delete entries, or alter existing entries to securely store their usernames and passwords.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Before exiting the program, all information will be encrypted and stored on to hard drive.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19640" y="22572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19640" y="1280160"/>
            <a:ext cx="8638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will enter their password and optional keyfile for 2-step authentication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program will convert both the password and the file into a byte arrays.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byte arrays will be sent to a SHA-256 hashing algorithm and combined to form one hash.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hash is converted to a character array and used as authentication to open the password vault.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19640" y="22572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19640" y="1620000"/>
            <a:ext cx="8638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640080" y="1280160"/>
            <a:ext cx="1188720" cy="3749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206240" y="1280160"/>
            <a:ext cx="2743200" cy="10972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VaultEntry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949440" y="1280160"/>
            <a:ext cx="1371600" cy="10972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4206240" y="2743200"/>
            <a:ext cx="2743200" cy="10972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VaultEntry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6949440" y="2743200"/>
            <a:ext cx="1371600" cy="10972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206240" y="4297680"/>
            <a:ext cx="2743200" cy="10972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VaultEntry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6949440" y="4297680"/>
            <a:ext cx="1371600" cy="109728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9" name="Line 10"/>
          <p:cNvCxnSpPr>
            <a:stCxn id="92" idx="3"/>
            <a:endCxn id="93" idx="1"/>
          </p:cNvCxnSpPr>
          <p:nvPr/>
        </p:nvCxnSpPr>
        <p:spPr>
          <a:xfrm flipV="1">
            <a:off x="1828800" y="1828800"/>
            <a:ext cx="2377800" cy="13262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0" name="Line 11"/>
          <p:cNvCxnSpPr>
            <a:stCxn id="93" idx="2"/>
            <a:endCxn id="95" idx="0"/>
          </p:cNvCxnSpPr>
          <p:nvPr/>
        </p:nvCxnSpPr>
        <p:spPr>
          <a:xfrm>
            <a:off x="5577840" y="2377440"/>
            <a:ext cx="360" cy="36612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01" name="Line 12"/>
          <p:cNvCxnSpPr>
            <a:stCxn id="95" idx="2"/>
            <a:endCxn id="97" idx="0"/>
          </p:cNvCxnSpPr>
          <p:nvPr/>
        </p:nvCxnSpPr>
        <p:spPr>
          <a:xfrm>
            <a:off x="5577840" y="3840480"/>
            <a:ext cx="360" cy="4575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02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19640" y="22572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4400" y="1554480"/>
            <a:ext cx="8443800" cy="429768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719640" y="1620000"/>
            <a:ext cx="8638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1280160" y="1920240"/>
            <a:ext cx="21945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206240" y="1828800"/>
            <a:ext cx="310896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(Entry #0)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719640" y="1005840"/>
            <a:ext cx="8638560" cy="37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4206240" y="3657600"/>
            <a:ext cx="310896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(Entry 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3108960" y="1920240"/>
            <a:ext cx="3657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1280160" y="2286000"/>
            <a:ext cx="21945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3108960" y="2286000"/>
            <a:ext cx="3657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1280160" y="3200400"/>
            <a:ext cx="21945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nextFreeId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3108960" y="3200400"/>
            <a:ext cx="3657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6583680" y="164592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7863840" y="164592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>
            <a:off x="6583680" y="201168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6"/>
          <p:cNvSpPr/>
          <p:nvPr/>
        </p:nvSpPr>
        <p:spPr>
          <a:xfrm>
            <a:off x="7863840" y="201168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bobble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7"/>
          <p:cNvSpPr/>
          <p:nvPr/>
        </p:nvSpPr>
        <p:spPr>
          <a:xfrm>
            <a:off x="6583680" y="164592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8"/>
          <p:cNvSpPr/>
          <p:nvPr/>
        </p:nvSpPr>
        <p:spPr>
          <a:xfrm>
            <a:off x="7863840" y="164592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9"/>
          <p:cNvSpPr/>
          <p:nvPr/>
        </p:nvSpPr>
        <p:spPr>
          <a:xfrm>
            <a:off x="6583680" y="237744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0"/>
          <p:cNvSpPr/>
          <p:nvPr/>
        </p:nvSpPr>
        <p:spPr>
          <a:xfrm>
            <a:off x="7863840" y="237744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secret@2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1"/>
          <p:cNvSpPr/>
          <p:nvPr/>
        </p:nvSpPr>
        <p:spPr>
          <a:xfrm>
            <a:off x="6583680" y="274320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nextEnt0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2"/>
          <p:cNvSpPr/>
          <p:nvPr/>
        </p:nvSpPr>
        <p:spPr>
          <a:xfrm>
            <a:off x="7863840" y="274320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3"/>
          <p:cNvSpPr/>
          <p:nvPr/>
        </p:nvSpPr>
        <p:spPr>
          <a:xfrm>
            <a:off x="6583680" y="310896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prevEnt0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4"/>
          <p:cNvSpPr/>
          <p:nvPr/>
        </p:nvSpPr>
        <p:spPr>
          <a:xfrm>
            <a:off x="7863840" y="310896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5"/>
          <p:cNvSpPr/>
          <p:nvPr/>
        </p:nvSpPr>
        <p:spPr>
          <a:xfrm>
            <a:off x="6583680" y="356616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6"/>
          <p:cNvSpPr/>
          <p:nvPr/>
        </p:nvSpPr>
        <p:spPr>
          <a:xfrm>
            <a:off x="7863840" y="356616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7"/>
          <p:cNvSpPr/>
          <p:nvPr/>
        </p:nvSpPr>
        <p:spPr>
          <a:xfrm>
            <a:off x="6583680" y="393192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8"/>
          <p:cNvSpPr/>
          <p:nvPr/>
        </p:nvSpPr>
        <p:spPr>
          <a:xfrm>
            <a:off x="7863840" y="393192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9"/>
          <p:cNvSpPr/>
          <p:nvPr/>
        </p:nvSpPr>
        <p:spPr>
          <a:xfrm>
            <a:off x="6583680" y="356616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0"/>
          <p:cNvSpPr/>
          <p:nvPr/>
        </p:nvSpPr>
        <p:spPr>
          <a:xfrm>
            <a:off x="7863840" y="356616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1"/>
          <p:cNvSpPr/>
          <p:nvPr/>
        </p:nvSpPr>
        <p:spPr>
          <a:xfrm>
            <a:off x="6583680" y="429768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2"/>
          <p:cNvSpPr/>
          <p:nvPr/>
        </p:nvSpPr>
        <p:spPr>
          <a:xfrm>
            <a:off x="7863840" y="429768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pass123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3"/>
          <p:cNvSpPr/>
          <p:nvPr/>
        </p:nvSpPr>
        <p:spPr>
          <a:xfrm>
            <a:off x="6583680" y="466344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nextEnt1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4"/>
          <p:cNvSpPr/>
          <p:nvPr/>
        </p:nvSpPr>
        <p:spPr>
          <a:xfrm>
            <a:off x="7863840" y="466344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5"/>
          <p:cNvSpPr/>
          <p:nvPr/>
        </p:nvSpPr>
        <p:spPr>
          <a:xfrm>
            <a:off x="6583680" y="502920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prevEnt1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6"/>
          <p:cNvSpPr/>
          <p:nvPr/>
        </p:nvSpPr>
        <p:spPr>
          <a:xfrm>
            <a:off x="7863840" y="5029200"/>
            <a:ext cx="1280160" cy="3657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LibreOffice/5.3.1.2$Windows_X86_64 LibreOffice_project/e80a0e0fd1875e1696614d24c32df0f95f03deb2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2017-04-26T12:44:04Z</dcterms:created>
  <dc:creator/>
  <dc:description/>
  <dc:language>en-US</dc:language>
  <cp:lastModifiedBy/>
  <dcterms:modified xsi:type="dcterms:W3CDTF">2017-04-26T16:18:15Z</dcterms:modified>
  <cp:revision>11</cp:revision>
  <dc:subject/>
  <dc:title/>
</cp:coreProperties>
</file>