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3240000"/>
            <a:ext cx="502560" cy="8085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216000"/>
            <a:ext cx="502560" cy="8085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1640" y="2996280"/>
            <a:ext cx="8565840" cy="12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Cybersecurity Password Vault using Java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1640" y="4428000"/>
            <a:ext cx="8565840" cy="73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42240" y="182880"/>
            <a:ext cx="6580800" cy="8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Password Vault </a:t>
            </a:r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31520" y="1371600"/>
            <a:ext cx="86860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A password vault is a program that will allow a user to store their username and passwords for websites and programs. It uses encryption to ensure only the user will have access to the information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19640" y="225720"/>
            <a:ext cx="885348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Password Vault Team </a:t>
            </a:r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19640" y="1620000"/>
            <a:ext cx="8637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John Crosby - Authentication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Kevin Yang – Password Encryption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Brian Sumner – User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19640" y="225720"/>
            <a:ext cx="885348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Project 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19640" y="1566000"/>
            <a:ext cx="8637840" cy="373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When starting the program, the user will have the option to create a new vault file, or opening an existing vault file.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User will enter a password with an optional 2-factor verification using a keyfile.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User‘s password vault file will be opened, decrypted, and displayed using a graphical user interface.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19640" y="225720"/>
            <a:ext cx="885348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Project Overview</a:t>
            </a:r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19640" y="1620000"/>
            <a:ext cx="8637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User may create new entries, delete entries, or alter existing entries to securely store their usernames and passwords.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Before exiting the program, all information will have to option to be saved, and will be stored encrypted on to hard drive.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19640" y="225720"/>
            <a:ext cx="885348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Authentication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19640" y="1280160"/>
            <a:ext cx="8637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User will enter their password and optional keyfile for 2-factor authentication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The program will convert both the password and the file contents into byte arrays.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The byte arrays will be sent to a SHA-256 hashing algorithm and combined to form one hash.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The hash is converted to a character array and used as authentication to open the password vault.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19640" y="225720"/>
            <a:ext cx="885348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Password Vault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19640" y="1620000"/>
            <a:ext cx="8637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640080" y="1280160"/>
            <a:ext cx="1188000" cy="374832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4206240" y="1280160"/>
            <a:ext cx="2742480" cy="10965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VaultEntry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6949440" y="1280160"/>
            <a:ext cx="1370880" cy="10965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Password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4206240" y="2743200"/>
            <a:ext cx="2742480" cy="10965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VaultEntry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6949440" y="2743200"/>
            <a:ext cx="1370880" cy="10965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Password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4206240" y="4297680"/>
            <a:ext cx="2742480" cy="10965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VaultEntry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9"/>
          <p:cNvSpPr/>
          <p:nvPr/>
        </p:nvSpPr>
        <p:spPr>
          <a:xfrm>
            <a:off x="6949440" y="4297680"/>
            <a:ext cx="1370880" cy="109656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Password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0"/>
          <p:cNvSpPr/>
          <p:nvPr/>
        </p:nvSpPr>
        <p:spPr>
          <a:xfrm flipV="1">
            <a:off x="1828800" y="1828080"/>
            <a:ext cx="2377080" cy="132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1"/>
          <p:cNvSpPr/>
          <p:nvPr/>
        </p:nvSpPr>
        <p:spPr>
          <a:xfrm>
            <a:off x="5577840" y="2377440"/>
            <a:ext cx="360" cy="36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2"/>
          <p:cNvSpPr/>
          <p:nvPr/>
        </p:nvSpPr>
        <p:spPr>
          <a:xfrm>
            <a:off x="5577840" y="3840480"/>
            <a:ext cx="36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19640" y="225720"/>
            <a:ext cx="885348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Password Vault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914400" y="1554480"/>
            <a:ext cx="8443080" cy="4296960"/>
          </a:xfrm>
          <a:prstGeom prst="rect">
            <a:avLst/>
          </a:prstGeom>
          <a:solidFill>
            <a:srgbClr val="ff7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3"/>
          <p:cNvSpPr/>
          <p:nvPr/>
        </p:nvSpPr>
        <p:spPr>
          <a:xfrm>
            <a:off x="719640" y="1620000"/>
            <a:ext cx="8637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4"/>
          <p:cNvSpPr/>
          <p:nvPr/>
        </p:nvSpPr>
        <p:spPr>
          <a:xfrm>
            <a:off x="1280160" y="1920240"/>
            <a:ext cx="2193840" cy="3650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firstId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4206240" y="1828800"/>
            <a:ext cx="310824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 algn="ctr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(Entry #0)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719640" y="1005840"/>
            <a:ext cx="8637840" cy="37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 algn="ctr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4206240" y="3657600"/>
            <a:ext cx="310824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 algn="ctr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(Entry #1)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3108960" y="1920240"/>
            <a:ext cx="365040" cy="3650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9"/>
          <p:cNvSpPr/>
          <p:nvPr/>
        </p:nvSpPr>
        <p:spPr>
          <a:xfrm>
            <a:off x="1280160" y="2286000"/>
            <a:ext cx="2193840" cy="3650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lastId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10"/>
          <p:cNvSpPr/>
          <p:nvPr/>
        </p:nvSpPr>
        <p:spPr>
          <a:xfrm>
            <a:off x="3108960" y="2286000"/>
            <a:ext cx="365040" cy="3650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11"/>
          <p:cNvSpPr/>
          <p:nvPr/>
        </p:nvSpPr>
        <p:spPr>
          <a:xfrm>
            <a:off x="1280160" y="3200400"/>
            <a:ext cx="2193840" cy="3650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nextFreeId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2"/>
          <p:cNvSpPr/>
          <p:nvPr/>
        </p:nvSpPr>
        <p:spPr>
          <a:xfrm>
            <a:off x="3108960" y="3200400"/>
            <a:ext cx="365040" cy="3650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3"/>
          <p:cNvSpPr/>
          <p:nvPr/>
        </p:nvSpPr>
        <p:spPr>
          <a:xfrm>
            <a:off x="6583680" y="1645920"/>
            <a:ext cx="1279440" cy="3650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label0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14"/>
          <p:cNvSpPr/>
          <p:nvPr/>
        </p:nvSpPr>
        <p:spPr>
          <a:xfrm>
            <a:off x="7863840" y="1645920"/>
            <a:ext cx="1279440" cy="3650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google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5"/>
          <p:cNvSpPr/>
          <p:nvPr/>
        </p:nvSpPr>
        <p:spPr>
          <a:xfrm>
            <a:off x="6583680" y="2011680"/>
            <a:ext cx="1279440" cy="3650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6"/>
          <p:cNvSpPr/>
          <p:nvPr/>
        </p:nvSpPr>
        <p:spPr>
          <a:xfrm>
            <a:off x="7863840" y="2011680"/>
            <a:ext cx="1279440" cy="3650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bobble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17"/>
          <p:cNvSpPr/>
          <p:nvPr/>
        </p:nvSpPr>
        <p:spPr>
          <a:xfrm>
            <a:off x="6583680" y="1645920"/>
            <a:ext cx="1279440" cy="3650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label0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8"/>
          <p:cNvSpPr/>
          <p:nvPr/>
        </p:nvSpPr>
        <p:spPr>
          <a:xfrm>
            <a:off x="7863840" y="1645920"/>
            <a:ext cx="1279440" cy="3650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google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9"/>
          <p:cNvSpPr/>
          <p:nvPr/>
        </p:nvSpPr>
        <p:spPr>
          <a:xfrm>
            <a:off x="6583680" y="2377440"/>
            <a:ext cx="1279440" cy="3650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pass0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0"/>
          <p:cNvSpPr/>
          <p:nvPr/>
        </p:nvSpPr>
        <p:spPr>
          <a:xfrm>
            <a:off x="7863840" y="2377440"/>
            <a:ext cx="1279440" cy="3650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secret@2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1"/>
          <p:cNvSpPr/>
          <p:nvPr/>
        </p:nvSpPr>
        <p:spPr>
          <a:xfrm>
            <a:off x="6583680" y="2743200"/>
            <a:ext cx="1279440" cy="3650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nextEnt0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2"/>
          <p:cNvSpPr/>
          <p:nvPr/>
        </p:nvSpPr>
        <p:spPr>
          <a:xfrm>
            <a:off x="7863840" y="2743200"/>
            <a:ext cx="1279440" cy="3650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3"/>
          <p:cNvSpPr/>
          <p:nvPr/>
        </p:nvSpPr>
        <p:spPr>
          <a:xfrm>
            <a:off x="6583680" y="3108960"/>
            <a:ext cx="1279440" cy="3650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prevEnt0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4"/>
          <p:cNvSpPr/>
          <p:nvPr/>
        </p:nvSpPr>
        <p:spPr>
          <a:xfrm>
            <a:off x="7863840" y="3108960"/>
            <a:ext cx="1279440" cy="3650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5"/>
          <p:cNvSpPr/>
          <p:nvPr/>
        </p:nvSpPr>
        <p:spPr>
          <a:xfrm>
            <a:off x="6583680" y="3566160"/>
            <a:ext cx="1279440" cy="3650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label0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6"/>
          <p:cNvSpPr/>
          <p:nvPr/>
        </p:nvSpPr>
        <p:spPr>
          <a:xfrm>
            <a:off x="7863840" y="3566160"/>
            <a:ext cx="1279440" cy="3650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google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7"/>
          <p:cNvSpPr/>
          <p:nvPr/>
        </p:nvSpPr>
        <p:spPr>
          <a:xfrm>
            <a:off x="6583680" y="3931920"/>
            <a:ext cx="1279440" cy="3650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8"/>
          <p:cNvSpPr/>
          <p:nvPr/>
        </p:nvSpPr>
        <p:spPr>
          <a:xfrm>
            <a:off x="7863840" y="3931920"/>
            <a:ext cx="1279440" cy="3650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9"/>
          <p:cNvSpPr/>
          <p:nvPr/>
        </p:nvSpPr>
        <p:spPr>
          <a:xfrm>
            <a:off x="6583680" y="3566160"/>
            <a:ext cx="1279440" cy="3650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label1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0"/>
          <p:cNvSpPr/>
          <p:nvPr/>
        </p:nvSpPr>
        <p:spPr>
          <a:xfrm>
            <a:off x="7863840" y="3566160"/>
            <a:ext cx="1279440" cy="3650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facebook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1"/>
          <p:cNvSpPr/>
          <p:nvPr/>
        </p:nvSpPr>
        <p:spPr>
          <a:xfrm>
            <a:off x="6583680" y="4297680"/>
            <a:ext cx="1279440" cy="3650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pass1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2"/>
          <p:cNvSpPr/>
          <p:nvPr/>
        </p:nvSpPr>
        <p:spPr>
          <a:xfrm>
            <a:off x="7863840" y="4297680"/>
            <a:ext cx="1279440" cy="3650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pass123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3"/>
          <p:cNvSpPr/>
          <p:nvPr/>
        </p:nvSpPr>
        <p:spPr>
          <a:xfrm>
            <a:off x="6583680" y="4663440"/>
            <a:ext cx="1279440" cy="3650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nextEnt1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4"/>
          <p:cNvSpPr/>
          <p:nvPr/>
        </p:nvSpPr>
        <p:spPr>
          <a:xfrm>
            <a:off x="7863840" y="4663440"/>
            <a:ext cx="1279440" cy="3650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5"/>
          <p:cNvSpPr/>
          <p:nvPr/>
        </p:nvSpPr>
        <p:spPr>
          <a:xfrm>
            <a:off x="6583680" y="5029200"/>
            <a:ext cx="1279440" cy="3650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prevEnt1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6"/>
          <p:cNvSpPr/>
          <p:nvPr/>
        </p:nvSpPr>
        <p:spPr>
          <a:xfrm>
            <a:off x="7863840" y="5029200"/>
            <a:ext cx="1279440" cy="36504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LibreOffice/5.3.1.2$Windows_X86_64 LibreOffice_project/e80a0e0fd1875e1696614d24c32df0f95f03deb2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2017-04-26T12:44:04Z</dcterms:created>
  <dc:creator/>
  <dc:description/>
  <dc:language>en-US</dc:language>
  <cp:lastModifiedBy/>
  <dcterms:modified xsi:type="dcterms:W3CDTF">2017-04-27T09:37:22Z</dcterms:modified>
  <cp:revision>14</cp:revision>
  <dc:subject/>
  <dc:title/>
</cp:coreProperties>
</file>