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360" y="3240000"/>
            <a:ext cx="502920" cy="80892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360" y="216000"/>
            <a:ext cx="502920" cy="80892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791640" y="2996280"/>
            <a:ext cx="8566200" cy="12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US" sz="4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  <a:ea typeface="DejaVu Sans"/>
              </a:rPr>
              <a:t>Cybersecurity Password Vault using Java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791640" y="4428000"/>
            <a:ext cx="8566200" cy="73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642240" y="182880"/>
            <a:ext cx="6581160" cy="85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  <a:ea typeface="DejaVu Sans"/>
              </a:rPr>
              <a:t>Password Vault </a:t>
            </a:r>
            <a:r>
              <a:rPr b="1" lang="en-US" sz="4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  <a:ea typeface="DejaVu Sans"/>
              </a:rPr>
              <a:t>	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731520" y="1371600"/>
            <a:ext cx="8686440" cy="411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Aft>
                <a:spcPts val="1414"/>
              </a:spcAft>
            </a:pPr>
            <a:r>
              <a:rPr b="0" lang="en-US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  <a:ea typeface="DejaVu Sans"/>
              </a:rPr>
              <a:t>A password vault is a program that will allow a user to store their username and passwords for websites and programs. It uses encryption to ensure only the user will have access to the information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719640" y="225720"/>
            <a:ext cx="885384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  <a:ea typeface="DejaVu Sans"/>
              </a:rPr>
              <a:t>Password Vault Team </a:t>
            </a:r>
            <a:r>
              <a:rPr b="1" lang="en-US" sz="4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  <a:ea typeface="DejaVu Sans"/>
              </a:rPr>
              <a:t>	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719640" y="1620000"/>
            <a:ext cx="863820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  <a:ea typeface="DejaVu Sans"/>
              </a:rPr>
              <a:t>John Crosby - Authentication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  <a:ea typeface="DejaVu Sans"/>
              </a:rPr>
              <a:t>Kevin Yang – Password Encryption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  <a:ea typeface="DejaVu Sans"/>
              </a:rPr>
              <a:t>Brian Sumner – User Interface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719640" y="225720"/>
            <a:ext cx="885384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  <a:ea typeface="DejaVu Sans"/>
              </a:rPr>
              <a:t>Project Overview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719640" y="1566000"/>
            <a:ext cx="8638200" cy="373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  <a:ea typeface="DejaVu Sans"/>
              </a:rPr>
              <a:t>When starting the program, the user will have the option to create a new vault file, or opening an existing vault file.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  <a:ea typeface="DejaVu Sans"/>
              </a:rPr>
              <a:t>User will enter a password with an optional 2-factor verification using a keyfile.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  <a:ea typeface="DejaVu Sans"/>
              </a:rPr>
              <a:t>User‘s password vault file will be opened, decrypted, and displayed using a graphical user interface.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719640" y="225720"/>
            <a:ext cx="885384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  <a:ea typeface="DejaVu Sans"/>
              </a:rPr>
              <a:t>Project Overview</a:t>
            </a:r>
            <a:r>
              <a:rPr b="1" lang="en-US" sz="4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  <a:ea typeface="DejaVu Sans"/>
              </a:rPr>
              <a:t>	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719640" y="1620000"/>
            <a:ext cx="863820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  <a:ea typeface="DejaVu Sans"/>
              </a:rPr>
              <a:t>User may create new entries, delete entries, or alter existing entries to securely store their usernames and passwords.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  <a:ea typeface="DejaVu Sans"/>
              </a:rPr>
              <a:t>Before exiting the program, all information will have the option to be saved, encrypted, and stored on to hard drive.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719640" y="225720"/>
            <a:ext cx="885384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  <a:ea typeface="DejaVu Sans"/>
              </a:rPr>
              <a:t>Authentication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719640" y="1280160"/>
            <a:ext cx="863820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  <a:ea typeface="DejaVu Sans"/>
              </a:rPr>
              <a:t>User will enter their password and optional keyfile for 2-factor authentication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  <a:ea typeface="DejaVu Sans"/>
              </a:rPr>
              <a:t>The program will convert both the password and the file into byte arrays.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  <a:ea typeface="DejaVu Sans"/>
              </a:rPr>
              <a:t>The byte arrays will be sent to a SHA-256 hashing algorithm and combined to form one hash.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  <a:ea typeface="DejaVu Sans"/>
              </a:rPr>
              <a:t>The hash is converted to a character array and used as authentication to open the password vault.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719640" y="225720"/>
            <a:ext cx="885384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  <a:ea typeface="DejaVu Sans"/>
              </a:rPr>
              <a:t>Password Vault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719640" y="1620000"/>
            <a:ext cx="863820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3"/>
          <p:cNvSpPr/>
          <p:nvPr/>
        </p:nvSpPr>
        <p:spPr>
          <a:xfrm>
            <a:off x="4206240" y="1280160"/>
            <a:ext cx="2742840" cy="1096920"/>
          </a:xfrm>
          <a:prstGeom prst="rect">
            <a:avLst/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VaultEntry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4"/>
          <p:cNvSpPr/>
          <p:nvPr/>
        </p:nvSpPr>
        <p:spPr>
          <a:xfrm>
            <a:off x="6949440" y="1280160"/>
            <a:ext cx="1371240" cy="1096920"/>
          </a:xfrm>
          <a:prstGeom prst="rect">
            <a:avLst/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Label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Username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Password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5"/>
          <p:cNvSpPr/>
          <p:nvPr/>
        </p:nvSpPr>
        <p:spPr>
          <a:xfrm>
            <a:off x="4206240" y="2743200"/>
            <a:ext cx="2742840" cy="1096920"/>
          </a:xfrm>
          <a:prstGeom prst="rect">
            <a:avLst/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VaultEntry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6"/>
          <p:cNvSpPr/>
          <p:nvPr/>
        </p:nvSpPr>
        <p:spPr>
          <a:xfrm>
            <a:off x="6949440" y="2743200"/>
            <a:ext cx="1371240" cy="1096920"/>
          </a:xfrm>
          <a:prstGeom prst="rect">
            <a:avLst/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Label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Username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Password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7"/>
          <p:cNvSpPr/>
          <p:nvPr/>
        </p:nvSpPr>
        <p:spPr>
          <a:xfrm>
            <a:off x="4206240" y="4297680"/>
            <a:ext cx="2742840" cy="1096920"/>
          </a:xfrm>
          <a:prstGeom prst="rect">
            <a:avLst/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VaultEntry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8"/>
          <p:cNvSpPr/>
          <p:nvPr/>
        </p:nvSpPr>
        <p:spPr>
          <a:xfrm>
            <a:off x="6949440" y="4297680"/>
            <a:ext cx="1371240" cy="1096920"/>
          </a:xfrm>
          <a:prstGeom prst="rect">
            <a:avLst/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Label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Username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Password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9"/>
          <p:cNvSpPr/>
          <p:nvPr/>
        </p:nvSpPr>
        <p:spPr>
          <a:xfrm flipV="1">
            <a:off x="1828800" y="1828080"/>
            <a:ext cx="2377440" cy="1325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10"/>
          <p:cNvSpPr/>
          <p:nvPr/>
        </p:nvSpPr>
        <p:spPr>
          <a:xfrm>
            <a:off x="5577840" y="2377440"/>
            <a:ext cx="360" cy="365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11"/>
          <p:cNvSpPr/>
          <p:nvPr/>
        </p:nvSpPr>
        <p:spPr>
          <a:xfrm>
            <a:off x="5577840" y="3840480"/>
            <a:ext cx="36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Line 12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CustomShape 13"/>
          <p:cNvSpPr/>
          <p:nvPr/>
        </p:nvSpPr>
        <p:spPr>
          <a:xfrm>
            <a:off x="1077840" y="2987640"/>
            <a:ext cx="731160" cy="624600"/>
          </a:xfrm>
          <a:prstGeom prst="rect">
            <a:avLst/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CustomShape 14"/>
          <p:cNvSpPr/>
          <p:nvPr/>
        </p:nvSpPr>
        <p:spPr>
          <a:xfrm>
            <a:off x="1809360" y="3300120"/>
            <a:ext cx="2396520" cy="1545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CustomShape 15"/>
          <p:cNvSpPr/>
          <p:nvPr/>
        </p:nvSpPr>
        <p:spPr>
          <a:xfrm>
            <a:off x="640080" y="1280160"/>
            <a:ext cx="1188360" cy="3748680"/>
          </a:xfrm>
          <a:prstGeom prst="rect">
            <a:avLst/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Vault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719640" y="225720"/>
            <a:ext cx="885384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  <a:ea typeface="DejaVu Sans"/>
              </a:rPr>
              <a:t>Password Vault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914400" y="1554480"/>
            <a:ext cx="8443440" cy="42973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CustomShape 3"/>
          <p:cNvSpPr/>
          <p:nvPr/>
        </p:nvSpPr>
        <p:spPr>
          <a:xfrm>
            <a:off x="719640" y="1620000"/>
            <a:ext cx="863820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CustomShape 4"/>
          <p:cNvSpPr/>
          <p:nvPr/>
        </p:nvSpPr>
        <p:spPr>
          <a:xfrm>
            <a:off x="1280160" y="1920240"/>
            <a:ext cx="2194200" cy="365400"/>
          </a:xfrm>
          <a:prstGeom prst="rect">
            <a:avLst/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firstId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5"/>
          <p:cNvSpPr/>
          <p:nvPr/>
        </p:nvSpPr>
        <p:spPr>
          <a:xfrm>
            <a:off x="4206240" y="1828800"/>
            <a:ext cx="3108600" cy="91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920" algn="ctr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  <a:ea typeface="DejaVu Sans"/>
              </a:rPr>
              <a:t>(Entry #0)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6"/>
          <p:cNvSpPr/>
          <p:nvPr/>
        </p:nvSpPr>
        <p:spPr>
          <a:xfrm>
            <a:off x="719640" y="1005840"/>
            <a:ext cx="8638200" cy="373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920" algn="ctr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  <a:ea typeface="DejaVu Sans"/>
              </a:rPr>
              <a:t>File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7"/>
          <p:cNvSpPr/>
          <p:nvPr/>
        </p:nvSpPr>
        <p:spPr>
          <a:xfrm>
            <a:off x="4206240" y="3657600"/>
            <a:ext cx="3108600" cy="91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920" algn="ctr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  <a:ea typeface="DejaVu Sans"/>
              </a:rPr>
              <a:t>(Entry #1)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8"/>
          <p:cNvSpPr/>
          <p:nvPr/>
        </p:nvSpPr>
        <p:spPr>
          <a:xfrm>
            <a:off x="3108960" y="1920240"/>
            <a:ext cx="365400" cy="365400"/>
          </a:xfrm>
          <a:prstGeom prst="rect">
            <a:avLst/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9"/>
          <p:cNvSpPr/>
          <p:nvPr/>
        </p:nvSpPr>
        <p:spPr>
          <a:xfrm>
            <a:off x="1280160" y="2286000"/>
            <a:ext cx="2194200" cy="365400"/>
          </a:xfrm>
          <a:prstGeom prst="rect">
            <a:avLst/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lastId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10"/>
          <p:cNvSpPr/>
          <p:nvPr/>
        </p:nvSpPr>
        <p:spPr>
          <a:xfrm>
            <a:off x="3108960" y="2286000"/>
            <a:ext cx="365400" cy="365400"/>
          </a:xfrm>
          <a:prstGeom prst="rect">
            <a:avLst/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11"/>
          <p:cNvSpPr/>
          <p:nvPr/>
        </p:nvSpPr>
        <p:spPr>
          <a:xfrm>
            <a:off x="1280160" y="3200400"/>
            <a:ext cx="2194200" cy="365400"/>
          </a:xfrm>
          <a:prstGeom prst="rect">
            <a:avLst/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nextFreeId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12"/>
          <p:cNvSpPr/>
          <p:nvPr/>
        </p:nvSpPr>
        <p:spPr>
          <a:xfrm>
            <a:off x="3108960" y="3200400"/>
            <a:ext cx="365400" cy="365400"/>
          </a:xfrm>
          <a:prstGeom prst="rect">
            <a:avLst/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13"/>
          <p:cNvSpPr/>
          <p:nvPr/>
        </p:nvSpPr>
        <p:spPr>
          <a:xfrm>
            <a:off x="6583680" y="1645920"/>
            <a:ext cx="1279800" cy="365400"/>
          </a:xfrm>
          <a:prstGeom prst="rect">
            <a:avLst/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label0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14"/>
          <p:cNvSpPr/>
          <p:nvPr/>
        </p:nvSpPr>
        <p:spPr>
          <a:xfrm>
            <a:off x="7863840" y="1645920"/>
            <a:ext cx="1279800" cy="365400"/>
          </a:xfrm>
          <a:prstGeom prst="rect">
            <a:avLst/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google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15"/>
          <p:cNvSpPr/>
          <p:nvPr/>
        </p:nvSpPr>
        <p:spPr>
          <a:xfrm>
            <a:off x="6583680" y="2011680"/>
            <a:ext cx="1279800" cy="365400"/>
          </a:xfrm>
          <a:prstGeom prst="rect">
            <a:avLst/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user0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16"/>
          <p:cNvSpPr/>
          <p:nvPr/>
        </p:nvSpPr>
        <p:spPr>
          <a:xfrm>
            <a:off x="7863840" y="2011680"/>
            <a:ext cx="1279800" cy="365400"/>
          </a:xfrm>
          <a:prstGeom prst="rect">
            <a:avLst/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bobble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17"/>
          <p:cNvSpPr/>
          <p:nvPr/>
        </p:nvSpPr>
        <p:spPr>
          <a:xfrm>
            <a:off x="6583680" y="1645920"/>
            <a:ext cx="1279800" cy="365400"/>
          </a:xfrm>
          <a:prstGeom prst="rect">
            <a:avLst/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label0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18"/>
          <p:cNvSpPr/>
          <p:nvPr/>
        </p:nvSpPr>
        <p:spPr>
          <a:xfrm>
            <a:off x="7863840" y="1645920"/>
            <a:ext cx="1279800" cy="365400"/>
          </a:xfrm>
          <a:prstGeom prst="rect">
            <a:avLst/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google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19"/>
          <p:cNvSpPr/>
          <p:nvPr/>
        </p:nvSpPr>
        <p:spPr>
          <a:xfrm>
            <a:off x="6583680" y="2377440"/>
            <a:ext cx="1279800" cy="365400"/>
          </a:xfrm>
          <a:prstGeom prst="rect">
            <a:avLst/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pass0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20"/>
          <p:cNvSpPr/>
          <p:nvPr/>
        </p:nvSpPr>
        <p:spPr>
          <a:xfrm>
            <a:off x="7863840" y="2377440"/>
            <a:ext cx="1279800" cy="365400"/>
          </a:xfrm>
          <a:prstGeom prst="rect">
            <a:avLst/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secret@2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21"/>
          <p:cNvSpPr/>
          <p:nvPr/>
        </p:nvSpPr>
        <p:spPr>
          <a:xfrm>
            <a:off x="6583680" y="2743200"/>
            <a:ext cx="1279800" cy="365400"/>
          </a:xfrm>
          <a:prstGeom prst="rect">
            <a:avLst/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nextEnt0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22"/>
          <p:cNvSpPr/>
          <p:nvPr/>
        </p:nvSpPr>
        <p:spPr>
          <a:xfrm>
            <a:off x="7863840" y="2743200"/>
            <a:ext cx="1279800" cy="365400"/>
          </a:xfrm>
          <a:prstGeom prst="rect">
            <a:avLst/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23"/>
          <p:cNvSpPr/>
          <p:nvPr/>
        </p:nvSpPr>
        <p:spPr>
          <a:xfrm>
            <a:off x="6583680" y="3108960"/>
            <a:ext cx="1279800" cy="365400"/>
          </a:xfrm>
          <a:prstGeom prst="rect">
            <a:avLst/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prevEnt0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24"/>
          <p:cNvSpPr/>
          <p:nvPr/>
        </p:nvSpPr>
        <p:spPr>
          <a:xfrm>
            <a:off x="7863840" y="3108960"/>
            <a:ext cx="1279800" cy="365400"/>
          </a:xfrm>
          <a:prstGeom prst="rect">
            <a:avLst/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25"/>
          <p:cNvSpPr/>
          <p:nvPr/>
        </p:nvSpPr>
        <p:spPr>
          <a:xfrm>
            <a:off x="6583680" y="3566160"/>
            <a:ext cx="1279800" cy="365400"/>
          </a:xfrm>
          <a:prstGeom prst="rect">
            <a:avLst/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label0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26"/>
          <p:cNvSpPr/>
          <p:nvPr/>
        </p:nvSpPr>
        <p:spPr>
          <a:xfrm>
            <a:off x="7863840" y="3566160"/>
            <a:ext cx="1279800" cy="365400"/>
          </a:xfrm>
          <a:prstGeom prst="rect">
            <a:avLst/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google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27"/>
          <p:cNvSpPr/>
          <p:nvPr/>
        </p:nvSpPr>
        <p:spPr>
          <a:xfrm>
            <a:off x="6583680" y="3931920"/>
            <a:ext cx="1279800" cy="365400"/>
          </a:xfrm>
          <a:prstGeom prst="rect">
            <a:avLst/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user1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28"/>
          <p:cNvSpPr/>
          <p:nvPr/>
        </p:nvSpPr>
        <p:spPr>
          <a:xfrm>
            <a:off x="7863840" y="3931920"/>
            <a:ext cx="1279800" cy="365400"/>
          </a:xfrm>
          <a:prstGeom prst="rect">
            <a:avLst/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bob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29"/>
          <p:cNvSpPr/>
          <p:nvPr/>
        </p:nvSpPr>
        <p:spPr>
          <a:xfrm>
            <a:off x="6583680" y="3566160"/>
            <a:ext cx="1279800" cy="365400"/>
          </a:xfrm>
          <a:prstGeom prst="rect">
            <a:avLst/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label1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30"/>
          <p:cNvSpPr/>
          <p:nvPr/>
        </p:nvSpPr>
        <p:spPr>
          <a:xfrm>
            <a:off x="7863840" y="3566160"/>
            <a:ext cx="1279800" cy="365400"/>
          </a:xfrm>
          <a:prstGeom prst="rect">
            <a:avLst/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facebook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31"/>
          <p:cNvSpPr/>
          <p:nvPr/>
        </p:nvSpPr>
        <p:spPr>
          <a:xfrm>
            <a:off x="6583680" y="4297680"/>
            <a:ext cx="1279800" cy="365400"/>
          </a:xfrm>
          <a:prstGeom prst="rect">
            <a:avLst/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pass1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32"/>
          <p:cNvSpPr/>
          <p:nvPr/>
        </p:nvSpPr>
        <p:spPr>
          <a:xfrm>
            <a:off x="7863840" y="4297680"/>
            <a:ext cx="1279800" cy="365400"/>
          </a:xfrm>
          <a:prstGeom prst="rect">
            <a:avLst/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pass123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33"/>
          <p:cNvSpPr/>
          <p:nvPr/>
        </p:nvSpPr>
        <p:spPr>
          <a:xfrm>
            <a:off x="6583680" y="4663440"/>
            <a:ext cx="1279800" cy="365400"/>
          </a:xfrm>
          <a:prstGeom prst="rect">
            <a:avLst/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nextEnt1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34"/>
          <p:cNvSpPr/>
          <p:nvPr/>
        </p:nvSpPr>
        <p:spPr>
          <a:xfrm>
            <a:off x="7863840" y="4663440"/>
            <a:ext cx="1279800" cy="365400"/>
          </a:xfrm>
          <a:prstGeom prst="rect">
            <a:avLst/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CustomShape 35"/>
          <p:cNvSpPr/>
          <p:nvPr/>
        </p:nvSpPr>
        <p:spPr>
          <a:xfrm>
            <a:off x="6583680" y="5029200"/>
            <a:ext cx="1279800" cy="365400"/>
          </a:xfrm>
          <a:prstGeom prst="rect">
            <a:avLst/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prevEnt1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36"/>
          <p:cNvSpPr/>
          <p:nvPr/>
        </p:nvSpPr>
        <p:spPr>
          <a:xfrm>
            <a:off x="7863840" y="5029200"/>
            <a:ext cx="1279800" cy="365400"/>
          </a:xfrm>
          <a:prstGeom prst="rect">
            <a:avLst/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</TotalTime>
  <Application>LibreOffice/5.3.1.2$Windows_X86_64 LibreOffice_project/e80a0e0fd1875e1696614d24c32df0f95f03deb2</Application>
  <Words>284</Words>
  <Paragraphs>70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2017-04-26T12:44:04Z</dcterms:created>
  <dc:creator/>
  <dc:description/>
  <dc:language>en-US</dc:language>
  <cp:lastModifiedBy/>
  <dcterms:modified xsi:type="dcterms:W3CDTF">2017-04-27T09:57:46Z</dcterms:modified>
  <cp:revision>16</cp:revision>
  <dc:subject/>
  <dc:title>Slide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8</vt:i4>
  </property>
</Properties>
</file>