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132120" y="63360"/>
            <a:ext cx="9793080" cy="743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46880" y="61560"/>
            <a:ext cx="9795600" cy="74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46880" y="63720"/>
            <a:ext cx="9792720" cy="743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0720" y="91440"/>
            <a:ext cx="9756360" cy="740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lyrics2pw Required Dependencies: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504000" y="1769040"/>
            <a:ext cx="9070560" cy="49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/>
          </a:p>
          <a:p>
            <a:endParaRPr/>
          </a:p>
          <a:p>
            <a:endParaRPr/>
          </a:p>
          <a:p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1.  manifest-lyrics2pw-embryo.py  (this file exists in current directory)</a:t>
            </a:r>
            <a:endParaRPr/>
          </a:p>
          <a:p>
            <a:endParaRPr/>
          </a:p>
          <a:p>
            <a:endParaRPr/>
          </a:p>
          <a:p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2.  python3</a:t>
            </a:r>
            <a:endParaRPr/>
          </a:p>
          <a:p>
            <a:endParaRPr/>
          </a:p>
          <a:p>
            <a:endParaRPr/>
          </a:p>
          <a:p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3.  Qt5  and  PyQt5</a:t>
            </a:r>
            <a:endParaRPr/>
          </a:p>
          <a:p>
            <a:endParaRPr/>
          </a:p>
          <a:p>
            <a:endParaRPr/>
          </a:p>
          <a:p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4.  g++  (available in system path)</a:t>
            </a:r>
            <a:endParaRPr/>
          </a:p>
          <a:p>
            <a:endParaRPr/>
          </a:p>
          <a:p>
            <a:endParaRPr/>
          </a:p>
          <a:p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5.  Python Win32 Extensions  (optional - provides Text-To-Speech support)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lyrics2pw Manifestation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(Installation) Instructions:</a:t>
            </a:r>
            <a:endParaRPr/>
          </a:p>
        </p:txBody>
      </p:sp>
      <p:sp>
        <p:nvSpPr>
          <p:cNvPr id="46" name="CustomShape 2"/>
          <p:cNvSpPr/>
          <p:nvPr/>
        </p:nvSpPr>
        <p:spPr>
          <a:xfrm>
            <a:off x="504000" y="1769040"/>
            <a:ext cx="9070560" cy="49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/>
          </a:p>
          <a:p>
            <a:endParaRPr/>
          </a:p>
          <a:p>
            <a:endParaRPr/>
          </a:p>
          <a:p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Please see the  readme-lyrics2pw.txt  file for details.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 strike="noStrike">
                <a:solidFill>
                  <a:srgbClr val="000000"/>
                </a:solidFill>
                <a:latin typeface="Arial"/>
                <a:ea typeface="DejaVu Sans"/>
              </a:rPr>
              <a:t>Acknowledgments: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504000" y="1769040"/>
            <a:ext cx="9070560" cy="47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pPr algn="ctr">
              <a:lnSpc>
                <a:spcPct val="100000"/>
              </a:lnSpc>
            </a:pPr>
            <a:r>
              <a:rPr b="1" lang="en-US" strike="noStrike">
                <a:solidFill>
                  <a:srgbClr val="000000"/>
                </a:solidFill>
                <a:latin typeface="Arial"/>
                <a:ea typeface="DejaVu Sans"/>
              </a:rPr>
              <a:t>The following resources were indispensable in creating this program: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500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US" sz="2500" strike="noStrike">
                <a:solidFill>
                  <a:srgbClr val="000000"/>
                </a:solidFill>
                <a:latin typeface="Arial"/>
                <a:ea typeface="DejaVu Sans"/>
              </a:rPr>
              <a:t>Automate the Boring Stuff with Python”  by  Al Sweigart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500" strike="noStrike">
                <a:solidFill>
                  <a:srgbClr val="000000"/>
                </a:solidFill>
                <a:latin typeface="Arial"/>
                <a:ea typeface="DejaVu Sans"/>
              </a:rPr>
              <a:t>https://automatetheboringstuff.com/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Google hack to instantly search for files”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http://www.techrepublic.com/blog/it-news-digest/google-hack-to-instantly-search-for-files/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US" sz="1600" strike="noStrike">
                <a:solidFill>
                  <a:srgbClr val="000000"/>
                </a:solidFill>
                <a:latin typeface="Arial"/>
                <a:ea typeface="DejaVu Sans"/>
              </a:rPr>
              <a:t>Why can't I use “Speech.SpVoice” instead of “SAPI.SpVoice” with python and win32com?”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1150" strike="noStrike">
                <a:solidFill>
                  <a:srgbClr val="000000"/>
                </a:solidFill>
                <a:latin typeface="Arial"/>
                <a:ea typeface="DejaVu Sans"/>
              </a:rPr>
              <a:t>http://stackoverflow.com/questions/35222346/why-cant-i-use-speech-spvoice-instead-of-sapi-spvoice-with-python-and-win32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39353</TotalTime>
  <Application>LibreOffice/4.4.0.3$Windows_x86 LibreOffice_project/de093506bcdc5fafd9023ee680b8c60e3e0645d7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2016-11-29T11:28:31Z</dcterms:created>
  <dc:language>en-US</dc:language>
  <dcterms:modified xsi:type="dcterms:W3CDTF">2016-11-30T22:40:52Z</dcterms:modified>
  <cp:revision>22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