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2FF"/>
    <a:srgbClr val="5DBAFF"/>
    <a:srgbClr val="E53DC5"/>
    <a:srgbClr val="622CE8"/>
    <a:srgbClr val="93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</p:spTree>
    <p:extLst>
      <p:ext uri="{BB962C8B-B14F-4D97-AF65-F5344CB8AC3E}">
        <p14:creationId xmlns:p14="http://schemas.microsoft.com/office/powerpoint/2010/main" val="292013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</p:spTree>
    <p:extLst>
      <p:ext uri="{BB962C8B-B14F-4D97-AF65-F5344CB8AC3E}">
        <p14:creationId xmlns:p14="http://schemas.microsoft.com/office/powerpoint/2010/main" val="351895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78099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53951" cy="974751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3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53951" cy="974751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647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72071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3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0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1660849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060509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1777481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1777481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496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7499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2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</p:spTree>
    <p:extLst>
      <p:ext uri="{BB962C8B-B14F-4D97-AF65-F5344CB8AC3E}">
        <p14:creationId xmlns:p14="http://schemas.microsoft.com/office/powerpoint/2010/main" val="333253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3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86A95-D897-F58A-4263-062CD6F183BF}"/>
              </a:ext>
            </a:extLst>
          </p:cNvPr>
          <p:cNvSpPr/>
          <p:nvPr/>
        </p:nvSpPr>
        <p:spPr>
          <a:xfrm>
            <a:off x="7767735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D00F-CFDA-C0F2-13C6-E0F18F9D8CC8}"/>
              </a:ext>
            </a:extLst>
          </p:cNvPr>
          <p:cNvSpPr/>
          <p:nvPr/>
        </p:nvSpPr>
        <p:spPr>
          <a:xfrm>
            <a:off x="8280918" y="118864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CEFFE6-A439-F597-C5BC-5266E3D3B759}"/>
              </a:ext>
            </a:extLst>
          </p:cNvPr>
          <p:cNvSpPr/>
          <p:nvPr/>
        </p:nvSpPr>
        <p:spPr>
          <a:xfrm>
            <a:off x="7858708" y="1442876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SQL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A96211-756E-730B-1508-1BBDAEDB73DC}"/>
              </a:ext>
            </a:extLst>
          </p:cNvPr>
          <p:cNvSpPr/>
          <p:nvPr/>
        </p:nvSpPr>
        <p:spPr>
          <a:xfrm>
            <a:off x="7858708" y="2371345"/>
            <a:ext cx="1191985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</p:spTree>
    <p:extLst>
      <p:ext uri="{BB962C8B-B14F-4D97-AF65-F5344CB8AC3E}">
        <p14:creationId xmlns:p14="http://schemas.microsoft.com/office/powerpoint/2010/main" val="255209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3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86A95-D897-F58A-4263-062CD6F183BF}"/>
              </a:ext>
            </a:extLst>
          </p:cNvPr>
          <p:cNvSpPr/>
          <p:nvPr/>
        </p:nvSpPr>
        <p:spPr>
          <a:xfrm>
            <a:off x="7767735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D00F-CFDA-C0F2-13C6-E0F18F9D8CC8}"/>
              </a:ext>
            </a:extLst>
          </p:cNvPr>
          <p:cNvSpPr/>
          <p:nvPr/>
        </p:nvSpPr>
        <p:spPr>
          <a:xfrm>
            <a:off x="8280918" y="118864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CEFFE6-A439-F597-C5BC-5266E3D3B759}"/>
              </a:ext>
            </a:extLst>
          </p:cNvPr>
          <p:cNvSpPr/>
          <p:nvPr/>
        </p:nvSpPr>
        <p:spPr>
          <a:xfrm>
            <a:off x="7858708" y="1442876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SQL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A96211-756E-730B-1508-1BBDAEDB73DC}"/>
              </a:ext>
            </a:extLst>
          </p:cNvPr>
          <p:cNvSpPr/>
          <p:nvPr/>
        </p:nvSpPr>
        <p:spPr>
          <a:xfrm>
            <a:off x="7858708" y="2371345"/>
            <a:ext cx="1191985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FDBA8B-7792-5552-BD36-4F4FCD51CAD8}"/>
              </a:ext>
            </a:extLst>
          </p:cNvPr>
          <p:cNvSpPr/>
          <p:nvPr/>
        </p:nvSpPr>
        <p:spPr>
          <a:xfrm>
            <a:off x="777395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F7464-AE9C-B7F6-B88A-822FAA61ACEE}"/>
              </a:ext>
            </a:extLst>
          </p:cNvPr>
          <p:cNvSpPr/>
          <p:nvPr/>
        </p:nvSpPr>
        <p:spPr>
          <a:xfrm>
            <a:off x="7742075" y="3008383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DBAD00-D835-10AB-1DC6-9FED1FFD34FB}"/>
              </a:ext>
            </a:extLst>
          </p:cNvPr>
          <p:cNvCxnSpPr/>
          <p:nvPr/>
        </p:nvCxnSpPr>
        <p:spPr>
          <a:xfrm flipH="1">
            <a:off x="6719725" y="3093283"/>
            <a:ext cx="1048010" cy="47557"/>
          </a:xfrm>
          <a:prstGeom prst="straightConnector1">
            <a:avLst/>
          </a:prstGeom>
          <a:ln w="28575">
            <a:solidFill>
              <a:srgbClr val="25A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1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3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86A95-D897-F58A-4263-062CD6F183BF}"/>
              </a:ext>
            </a:extLst>
          </p:cNvPr>
          <p:cNvSpPr/>
          <p:nvPr/>
        </p:nvSpPr>
        <p:spPr>
          <a:xfrm>
            <a:off x="7767735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D00F-CFDA-C0F2-13C6-E0F18F9D8CC8}"/>
              </a:ext>
            </a:extLst>
          </p:cNvPr>
          <p:cNvSpPr/>
          <p:nvPr/>
        </p:nvSpPr>
        <p:spPr>
          <a:xfrm>
            <a:off x="8280918" y="118864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CEFFE6-A439-F597-C5BC-5266E3D3B759}"/>
              </a:ext>
            </a:extLst>
          </p:cNvPr>
          <p:cNvSpPr/>
          <p:nvPr/>
        </p:nvSpPr>
        <p:spPr>
          <a:xfrm>
            <a:off x="7858708" y="1442876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SQL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A96211-756E-730B-1508-1BBDAEDB73DC}"/>
              </a:ext>
            </a:extLst>
          </p:cNvPr>
          <p:cNvSpPr/>
          <p:nvPr/>
        </p:nvSpPr>
        <p:spPr>
          <a:xfrm>
            <a:off x="7858708" y="2371345"/>
            <a:ext cx="1191985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FDBA8B-7792-5552-BD36-4F4FCD51CAD8}"/>
              </a:ext>
            </a:extLst>
          </p:cNvPr>
          <p:cNvSpPr/>
          <p:nvPr/>
        </p:nvSpPr>
        <p:spPr>
          <a:xfrm>
            <a:off x="777395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F7464-AE9C-B7F6-B88A-822FAA61ACEE}"/>
              </a:ext>
            </a:extLst>
          </p:cNvPr>
          <p:cNvSpPr/>
          <p:nvPr/>
        </p:nvSpPr>
        <p:spPr>
          <a:xfrm>
            <a:off x="7742075" y="3008383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DBAD00-D835-10AB-1DC6-9FED1FFD34FB}"/>
              </a:ext>
            </a:extLst>
          </p:cNvPr>
          <p:cNvCxnSpPr/>
          <p:nvPr/>
        </p:nvCxnSpPr>
        <p:spPr>
          <a:xfrm flipH="1">
            <a:off x="6719725" y="3093283"/>
            <a:ext cx="1048010" cy="47557"/>
          </a:xfrm>
          <a:prstGeom prst="straightConnector1">
            <a:avLst/>
          </a:prstGeom>
          <a:ln w="28575">
            <a:solidFill>
              <a:srgbClr val="25A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6B27E-DF24-6702-45E5-6BAA983EEBDF}"/>
              </a:ext>
            </a:extLst>
          </p:cNvPr>
          <p:cNvSpPr/>
          <p:nvPr/>
        </p:nvSpPr>
        <p:spPr>
          <a:xfrm>
            <a:off x="8599717" y="3611782"/>
            <a:ext cx="1301617" cy="577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EAF18-4361-C6E4-BF10-52CC27CEB2C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6200000" flipH="1">
            <a:off x="8361274" y="2722529"/>
            <a:ext cx="1240437" cy="538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5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3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86A95-D897-F58A-4263-062CD6F183BF}"/>
              </a:ext>
            </a:extLst>
          </p:cNvPr>
          <p:cNvSpPr/>
          <p:nvPr/>
        </p:nvSpPr>
        <p:spPr>
          <a:xfrm>
            <a:off x="7767735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D00F-CFDA-C0F2-13C6-E0F18F9D8CC8}"/>
              </a:ext>
            </a:extLst>
          </p:cNvPr>
          <p:cNvSpPr/>
          <p:nvPr/>
        </p:nvSpPr>
        <p:spPr>
          <a:xfrm>
            <a:off x="8280918" y="118864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CEFFE6-A439-F597-C5BC-5266E3D3B759}"/>
              </a:ext>
            </a:extLst>
          </p:cNvPr>
          <p:cNvSpPr/>
          <p:nvPr/>
        </p:nvSpPr>
        <p:spPr>
          <a:xfrm>
            <a:off x="7858708" y="1442876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SQL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A96211-756E-730B-1508-1BBDAEDB73DC}"/>
              </a:ext>
            </a:extLst>
          </p:cNvPr>
          <p:cNvSpPr/>
          <p:nvPr/>
        </p:nvSpPr>
        <p:spPr>
          <a:xfrm>
            <a:off x="7858708" y="2371345"/>
            <a:ext cx="1191985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FDBA8B-7792-5552-BD36-4F4FCD51CAD8}"/>
              </a:ext>
            </a:extLst>
          </p:cNvPr>
          <p:cNvSpPr/>
          <p:nvPr/>
        </p:nvSpPr>
        <p:spPr>
          <a:xfrm>
            <a:off x="777395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F7464-AE9C-B7F6-B88A-822FAA61ACEE}"/>
              </a:ext>
            </a:extLst>
          </p:cNvPr>
          <p:cNvSpPr/>
          <p:nvPr/>
        </p:nvSpPr>
        <p:spPr>
          <a:xfrm>
            <a:off x="7742075" y="3008383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DBAD00-D835-10AB-1DC6-9FED1FFD34FB}"/>
              </a:ext>
            </a:extLst>
          </p:cNvPr>
          <p:cNvCxnSpPr/>
          <p:nvPr/>
        </p:nvCxnSpPr>
        <p:spPr>
          <a:xfrm flipH="1">
            <a:off x="6719725" y="3093283"/>
            <a:ext cx="1048010" cy="47557"/>
          </a:xfrm>
          <a:prstGeom prst="straightConnector1">
            <a:avLst/>
          </a:prstGeom>
          <a:ln w="28575">
            <a:solidFill>
              <a:srgbClr val="25A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6B27E-DF24-6702-45E5-6BAA983EEBDF}"/>
              </a:ext>
            </a:extLst>
          </p:cNvPr>
          <p:cNvSpPr/>
          <p:nvPr/>
        </p:nvSpPr>
        <p:spPr>
          <a:xfrm>
            <a:off x="8599717" y="3611782"/>
            <a:ext cx="1301617" cy="577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EAF18-4361-C6E4-BF10-52CC27CEB2C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6200000" flipH="1">
            <a:off x="8361274" y="2722529"/>
            <a:ext cx="1240437" cy="538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9ED784-C6EC-0AB0-43FC-DF9EECE27E5C}"/>
              </a:ext>
            </a:extLst>
          </p:cNvPr>
          <p:cNvSpPr/>
          <p:nvPr/>
        </p:nvSpPr>
        <p:spPr>
          <a:xfrm>
            <a:off x="9860902" y="1154239"/>
            <a:ext cx="971939" cy="121710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0D59E-0FE9-3805-8D49-F558E2731CE4}"/>
              </a:ext>
            </a:extLst>
          </p:cNvPr>
          <p:cNvSpPr/>
          <p:nvPr/>
        </p:nvSpPr>
        <p:spPr>
          <a:xfrm>
            <a:off x="9995417" y="1351681"/>
            <a:ext cx="767445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625B46-65DE-7037-926C-25CE0F6E7E80}"/>
              </a:ext>
            </a:extLst>
          </p:cNvPr>
          <p:cNvSpPr txBox="1"/>
          <p:nvPr/>
        </p:nvSpPr>
        <p:spPr>
          <a:xfrm>
            <a:off x="9935934" y="1375193"/>
            <a:ext cx="127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RabbitMQ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8F9DD4-805F-0E0C-38E7-758C7EC37815}"/>
              </a:ext>
            </a:extLst>
          </p:cNvPr>
          <p:cNvSpPr/>
          <p:nvPr/>
        </p:nvSpPr>
        <p:spPr>
          <a:xfrm>
            <a:off x="9980647" y="1834503"/>
            <a:ext cx="481301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5672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46E11D-1096-D88C-048D-B166BBD23771}"/>
              </a:ext>
            </a:extLst>
          </p:cNvPr>
          <p:cNvSpPr/>
          <p:nvPr/>
        </p:nvSpPr>
        <p:spPr>
          <a:xfrm>
            <a:off x="9847682" y="2392903"/>
            <a:ext cx="1106458" cy="177557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Cluster </a:t>
            </a:r>
            <a:r>
              <a:rPr lang="en-US" sz="1000" dirty="0" err="1"/>
              <a:t>ip</a:t>
            </a:r>
            <a:endParaRPr lang="en-US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D4A0E6-2647-F41A-BDCE-FE20EFF61775}"/>
              </a:ext>
            </a:extLst>
          </p:cNvPr>
          <p:cNvCxnSpPr/>
          <p:nvPr/>
        </p:nvCxnSpPr>
        <p:spPr>
          <a:xfrm rot="5400000">
            <a:off x="9441661" y="2751292"/>
            <a:ext cx="646425" cy="1127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6"/>
            <a:ext cx="11943183" cy="5482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3" y="634481"/>
            <a:ext cx="10123714" cy="483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72608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57799" y="1118674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903237" y="1385781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22910" y="231425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903237" y="2314990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4EA51-84AD-FED3-9184-5F8DE57B2FBB}"/>
              </a:ext>
            </a:extLst>
          </p:cNvPr>
          <p:cNvSpPr/>
          <p:nvPr/>
        </p:nvSpPr>
        <p:spPr>
          <a:xfrm>
            <a:off x="643812" y="1625749"/>
            <a:ext cx="849086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0823-5543-A302-CCC8-1DD5E63FA642}"/>
              </a:ext>
            </a:extLst>
          </p:cNvPr>
          <p:cNvSpPr/>
          <p:nvPr/>
        </p:nvSpPr>
        <p:spPr>
          <a:xfrm>
            <a:off x="1922106" y="1625749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C48686-152D-FFE4-B8E7-FB7E61ED4CD3}"/>
              </a:ext>
            </a:extLst>
          </p:cNvPr>
          <p:cNvSpPr/>
          <p:nvPr/>
        </p:nvSpPr>
        <p:spPr>
          <a:xfrm>
            <a:off x="167951" y="1351681"/>
            <a:ext cx="475861" cy="2017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39BB1-9929-0413-6727-093D762F7FC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435290" y="1726646"/>
            <a:ext cx="2467947" cy="741744"/>
          </a:xfrm>
          <a:prstGeom prst="bentConnector3">
            <a:avLst>
              <a:gd name="adj1" fmla="val 50000"/>
            </a:avLst>
          </a:prstGeom>
          <a:ln w="38100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E591A-2352-C3C0-3C93-6F0293557BDC}"/>
              </a:ext>
            </a:extLst>
          </p:cNvPr>
          <p:cNvSpPr/>
          <p:nvPr/>
        </p:nvSpPr>
        <p:spPr>
          <a:xfrm>
            <a:off x="4772608" y="320606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C7C1A-6D87-FB78-A35E-BC1F3D100A05}"/>
              </a:ext>
            </a:extLst>
          </p:cNvPr>
          <p:cNvSpPr/>
          <p:nvPr/>
        </p:nvSpPr>
        <p:spPr>
          <a:xfrm>
            <a:off x="5243805" y="3344675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CF7D-DBC6-CF13-AFD4-3DD126AB552E}"/>
              </a:ext>
            </a:extLst>
          </p:cNvPr>
          <p:cNvSpPr/>
          <p:nvPr/>
        </p:nvSpPr>
        <p:spPr>
          <a:xfrm>
            <a:off x="4889241" y="3696349"/>
            <a:ext cx="1707502" cy="928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2AE9-782B-42BD-4A07-0CDC7B9407EC}"/>
              </a:ext>
            </a:extLst>
          </p:cNvPr>
          <p:cNvSpPr/>
          <p:nvPr/>
        </p:nvSpPr>
        <p:spPr>
          <a:xfrm>
            <a:off x="4889241" y="4625558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846C5-EDE4-B7D9-D03F-C262BA9877B7}"/>
              </a:ext>
            </a:extLst>
          </p:cNvPr>
          <p:cNvSpPr/>
          <p:nvPr/>
        </p:nvSpPr>
        <p:spPr>
          <a:xfrm>
            <a:off x="477260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32521-4A64-E670-63D5-FB51B905634D}"/>
              </a:ext>
            </a:extLst>
          </p:cNvPr>
          <p:cNvSpPr/>
          <p:nvPr/>
        </p:nvSpPr>
        <p:spPr>
          <a:xfrm>
            <a:off x="5887616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2E4B4-C4A2-4752-4DA7-07744A0C28DE}"/>
              </a:ext>
            </a:extLst>
          </p:cNvPr>
          <p:cNvSpPr/>
          <p:nvPr/>
        </p:nvSpPr>
        <p:spPr>
          <a:xfrm>
            <a:off x="4772608" y="3034395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08B-2464-AC97-CB68-C536A9D17A77}"/>
              </a:ext>
            </a:extLst>
          </p:cNvPr>
          <p:cNvSpPr/>
          <p:nvPr/>
        </p:nvSpPr>
        <p:spPr>
          <a:xfrm>
            <a:off x="4770275" y="4966216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15BE-9B68-A3B5-4AB5-822DB0288813}"/>
              </a:ext>
            </a:extLst>
          </p:cNvPr>
          <p:cNvSpPr/>
          <p:nvPr/>
        </p:nvSpPr>
        <p:spPr>
          <a:xfrm>
            <a:off x="4772608" y="5202122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55336-D27C-972D-A6B2-25E1408D3C07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6713375" y="3130876"/>
            <a:ext cx="12700" cy="2167727"/>
          </a:xfrm>
          <a:prstGeom prst="bentConnector3">
            <a:avLst>
              <a:gd name="adj1" fmla="val 5032654"/>
            </a:avLst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F38C4-0E55-4BF5-7205-6075988BAE0A}"/>
              </a:ext>
            </a:extLst>
          </p:cNvPr>
          <p:cNvSpPr/>
          <p:nvPr/>
        </p:nvSpPr>
        <p:spPr>
          <a:xfrm>
            <a:off x="2174034" y="3008383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A81F1-6E63-CB87-30D5-C844D5AF9EC6}"/>
              </a:ext>
            </a:extLst>
          </p:cNvPr>
          <p:cNvSpPr/>
          <p:nvPr/>
        </p:nvSpPr>
        <p:spPr>
          <a:xfrm>
            <a:off x="2573694" y="3144843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27229-28D7-0977-7A28-F5F60BD5C6AE}"/>
              </a:ext>
            </a:extLst>
          </p:cNvPr>
          <p:cNvSpPr/>
          <p:nvPr/>
        </p:nvSpPr>
        <p:spPr>
          <a:xfrm>
            <a:off x="2290666" y="3411950"/>
            <a:ext cx="1707502" cy="928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8508D-85B8-4F9C-9054-9D71B65FB08D}"/>
              </a:ext>
            </a:extLst>
          </p:cNvPr>
          <p:cNvSpPr/>
          <p:nvPr/>
        </p:nvSpPr>
        <p:spPr>
          <a:xfrm>
            <a:off x="2290666" y="4348818"/>
            <a:ext cx="825759" cy="239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A614A-85BA-C6AE-4F93-29936A4721C6}"/>
              </a:ext>
            </a:extLst>
          </p:cNvPr>
          <p:cNvSpPr/>
          <p:nvPr/>
        </p:nvSpPr>
        <p:spPr>
          <a:xfrm>
            <a:off x="200220" y="3317800"/>
            <a:ext cx="1260799" cy="1150558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Nginx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4379DD-02FC-BB5F-6B06-1664817E756E}"/>
              </a:ext>
            </a:extLst>
          </p:cNvPr>
          <p:cNvSpPr/>
          <p:nvPr/>
        </p:nvSpPr>
        <p:spPr>
          <a:xfrm>
            <a:off x="200220" y="4468358"/>
            <a:ext cx="513184" cy="201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11D80A-84EE-F3B0-DFFE-234EA5199117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713404" y="4468358"/>
            <a:ext cx="1577262" cy="100897"/>
          </a:xfrm>
          <a:prstGeom prst="straightConnector1">
            <a:avLst/>
          </a:prstGeom>
          <a:ln w="28575">
            <a:solidFill>
              <a:srgbClr val="E53D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963E1-CEC6-C0CA-3B4A-B6ED953D3EF7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rot="10800000" flipV="1">
            <a:off x="4114801" y="2468389"/>
            <a:ext cx="788436" cy="1412405"/>
          </a:xfrm>
          <a:prstGeom prst="bentConnector3">
            <a:avLst>
              <a:gd name="adj1" fmla="val 50000"/>
            </a:avLst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57C1E8-5719-B1EA-C7C3-46A3C5FFF1C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114801" y="3880796"/>
            <a:ext cx="774441" cy="898163"/>
          </a:xfrm>
          <a:prstGeom prst="bentConnector2">
            <a:avLst/>
          </a:prstGeom>
          <a:ln w="28575">
            <a:solidFill>
              <a:srgbClr val="5DBA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86A95-D897-F58A-4263-062CD6F183BF}"/>
              </a:ext>
            </a:extLst>
          </p:cNvPr>
          <p:cNvSpPr/>
          <p:nvPr/>
        </p:nvSpPr>
        <p:spPr>
          <a:xfrm>
            <a:off x="7767735" y="1034699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D00F-CFDA-C0F2-13C6-E0F18F9D8CC8}"/>
              </a:ext>
            </a:extLst>
          </p:cNvPr>
          <p:cNvSpPr/>
          <p:nvPr/>
        </p:nvSpPr>
        <p:spPr>
          <a:xfrm>
            <a:off x="8280918" y="118864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CEFFE6-A439-F597-C5BC-5266E3D3B759}"/>
              </a:ext>
            </a:extLst>
          </p:cNvPr>
          <p:cNvSpPr/>
          <p:nvPr/>
        </p:nvSpPr>
        <p:spPr>
          <a:xfrm>
            <a:off x="7858708" y="1442876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SQL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A96211-756E-730B-1508-1BBDAEDB73DC}"/>
              </a:ext>
            </a:extLst>
          </p:cNvPr>
          <p:cNvSpPr/>
          <p:nvPr/>
        </p:nvSpPr>
        <p:spPr>
          <a:xfrm>
            <a:off x="7858708" y="2371345"/>
            <a:ext cx="1191985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FDBA8B-7792-5552-BD36-4F4FCD51CAD8}"/>
              </a:ext>
            </a:extLst>
          </p:cNvPr>
          <p:cNvSpPr/>
          <p:nvPr/>
        </p:nvSpPr>
        <p:spPr>
          <a:xfrm>
            <a:off x="7773958" y="2779523"/>
            <a:ext cx="825759" cy="23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1433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F7464-AE9C-B7F6-B88A-822FAA61ACEE}"/>
              </a:ext>
            </a:extLst>
          </p:cNvPr>
          <p:cNvSpPr/>
          <p:nvPr/>
        </p:nvSpPr>
        <p:spPr>
          <a:xfrm>
            <a:off x="7742075" y="3008383"/>
            <a:ext cx="1940767" cy="192962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</a:t>
            </a:r>
            <a:r>
              <a:rPr lang="en-US" dirty="0" err="1"/>
              <a:t>ip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DBAD00-D835-10AB-1DC6-9FED1FFD34FB}"/>
              </a:ext>
            </a:extLst>
          </p:cNvPr>
          <p:cNvCxnSpPr/>
          <p:nvPr/>
        </p:nvCxnSpPr>
        <p:spPr>
          <a:xfrm flipH="1">
            <a:off x="6719725" y="3093283"/>
            <a:ext cx="1048010" cy="47557"/>
          </a:xfrm>
          <a:prstGeom prst="straightConnector1">
            <a:avLst/>
          </a:prstGeom>
          <a:ln w="28575">
            <a:solidFill>
              <a:srgbClr val="25A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6B27E-DF24-6702-45E5-6BAA983EEBDF}"/>
              </a:ext>
            </a:extLst>
          </p:cNvPr>
          <p:cNvSpPr/>
          <p:nvPr/>
        </p:nvSpPr>
        <p:spPr>
          <a:xfrm>
            <a:off x="8599717" y="3611782"/>
            <a:ext cx="1301617" cy="577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EAF18-4361-C6E4-BF10-52CC27CEB2C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6200000" flipH="1">
            <a:off x="8361274" y="2722529"/>
            <a:ext cx="1240437" cy="538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9ED784-C6EC-0AB0-43FC-DF9EECE27E5C}"/>
              </a:ext>
            </a:extLst>
          </p:cNvPr>
          <p:cNvSpPr/>
          <p:nvPr/>
        </p:nvSpPr>
        <p:spPr>
          <a:xfrm>
            <a:off x="9860902" y="1154239"/>
            <a:ext cx="971939" cy="121710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0D59E-0FE9-3805-8D49-F558E2731CE4}"/>
              </a:ext>
            </a:extLst>
          </p:cNvPr>
          <p:cNvSpPr/>
          <p:nvPr/>
        </p:nvSpPr>
        <p:spPr>
          <a:xfrm>
            <a:off x="9995417" y="1351681"/>
            <a:ext cx="767445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625B46-65DE-7037-926C-25CE0F6E7E80}"/>
              </a:ext>
            </a:extLst>
          </p:cNvPr>
          <p:cNvSpPr txBox="1"/>
          <p:nvPr/>
        </p:nvSpPr>
        <p:spPr>
          <a:xfrm>
            <a:off x="9935934" y="1375193"/>
            <a:ext cx="127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RabbitMQ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8F9DD4-805F-0E0C-38E7-758C7EC37815}"/>
              </a:ext>
            </a:extLst>
          </p:cNvPr>
          <p:cNvSpPr/>
          <p:nvPr/>
        </p:nvSpPr>
        <p:spPr>
          <a:xfrm>
            <a:off x="9980647" y="1834503"/>
            <a:ext cx="481301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5672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46E11D-1096-D88C-048D-B166BBD23771}"/>
              </a:ext>
            </a:extLst>
          </p:cNvPr>
          <p:cNvSpPr/>
          <p:nvPr/>
        </p:nvSpPr>
        <p:spPr>
          <a:xfrm>
            <a:off x="9847682" y="2392903"/>
            <a:ext cx="1106458" cy="177557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Cluster </a:t>
            </a:r>
            <a:r>
              <a:rPr lang="en-US" sz="1000" dirty="0" err="1"/>
              <a:t>ip</a:t>
            </a:r>
            <a:endParaRPr lang="en-US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D4A0E6-2647-F41A-BDCE-FE20EFF61775}"/>
              </a:ext>
            </a:extLst>
          </p:cNvPr>
          <p:cNvCxnSpPr/>
          <p:nvPr/>
        </p:nvCxnSpPr>
        <p:spPr>
          <a:xfrm rot="5400000">
            <a:off x="9441661" y="2751292"/>
            <a:ext cx="646425" cy="1127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6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00256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</p:spTree>
    <p:extLst>
      <p:ext uri="{BB962C8B-B14F-4D97-AF65-F5344CB8AC3E}">
        <p14:creationId xmlns:p14="http://schemas.microsoft.com/office/powerpoint/2010/main" val="362903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15697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98376" y="641443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32715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08384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92566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EDEF-8B75-11D3-C0E1-C14D7C6FB2B6}"/>
              </a:ext>
            </a:extLst>
          </p:cNvPr>
          <p:cNvSpPr/>
          <p:nvPr/>
        </p:nvSpPr>
        <p:spPr>
          <a:xfrm>
            <a:off x="0" y="6540759"/>
            <a:ext cx="12192000" cy="317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(PC)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9D474-2969-856F-D9D4-2888CE715816}"/>
              </a:ext>
            </a:extLst>
          </p:cNvPr>
          <p:cNvSpPr/>
          <p:nvPr/>
        </p:nvSpPr>
        <p:spPr>
          <a:xfrm>
            <a:off x="0" y="6216557"/>
            <a:ext cx="12192000" cy="317241"/>
          </a:xfrm>
          <a:prstGeom prst="rect">
            <a:avLst/>
          </a:prstGeom>
          <a:solidFill>
            <a:srgbClr val="25A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(windows 10 with WSL2)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4FA7-0FAF-E790-BE84-F957E9C5F97F}"/>
              </a:ext>
            </a:extLst>
          </p:cNvPr>
          <p:cNvSpPr/>
          <p:nvPr/>
        </p:nvSpPr>
        <p:spPr>
          <a:xfrm>
            <a:off x="0" y="5906277"/>
            <a:ext cx="12192000" cy="317241"/>
          </a:xfrm>
          <a:prstGeom prst="rect">
            <a:avLst/>
          </a:prstGeom>
          <a:solidFill>
            <a:srgbClr val="5DB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(Docker)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230E-D910-C603-70DB-1CF46EC2E221}"/>
              </a:ext>
            </a:extLst>
          </p:cNvPr>
          <p:cNvSpPr/>
          <p:nvPr/>
        </p:nvSpPr>
        <p:spPr>
          <a:xfrm>
            <a:off x="0" y="5592517"/>
            <a:ext cx="12192000" cy="317241"/>
          </a:xfrm>
          <a:prstGeom prst="rect">
            <a:avLst/>
          </a:prstGeom>
          <a:solidFill>
            <a:srgbClr val="93D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(Docker Desktop)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97E014-35F6-024E-50A7-9234AC7DB3DC}"/>
              </a:ext>
            </a:extLst>
          </p:cNvPr>
          <p:cNvSpPr/>
          <p:nvPr/>
        </p:nvSpPr>
        <p:spPr>
          <a:xfrm>
            <a:off x="65315" y="102637"/>
            <a:ext cx="11943183" cy="52811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4C6D9-5457-D0F1-2E7A-7F6253B03E65}"/>
              </a:ext>
            </a:extLst>
          </p:cNvPr>
          <p:cNvSpPr/>
          <p:nvPr/>
        </p:nvSpPr>
        <p:spPr>
          <a:xfrm>
            <a:off x="4581331" y="214604"/>
            <a:ext cx="1894114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60E6B-B28D-1987-6C98-D9646D5474DB}"/>
              </a:ext>
            </a:extLst>
          </p:cNvPr>
          <p:cNvSpPr/>
          <p:nvPr/>
        </p:nvSpPr>
        <p:spPr>
          <a:xfrm>
            <a:off x="961054" y="634482"/>
            <a:ext cx="10123714" cy="431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BB80B-77C5-3DFC-4221-15067687A0D3}"/>
              </a:ext>
            </a:extLst>
          </p:cNvPr>
          <p:cNvSpPr/>
          <p:nvPr/>
        </p:nvSpPr>
        <p:spPr>
          <a:xfrm>
            <a:off x="4889241" y="755780"/>
            <a:ext cx="1464906" cy="32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EF0E7-9E39-9221-1F98-8FE678A790CA}"/>
              </a:ext>
            </a:extLst>
          </p:cNvPr>
          <p:cNvSpPr/>
          <p:nvPr/>
        </p:nvSpPr>
        <p:spPr>
          <a:xfrm>
            <a:off x="4758612" y="1267706"/>
            <a:ext cx="1940767" cy="17448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E80D-F8A0-3259-9EA1-6306E9DEE84B}"/>
              </a:ext>
            </a:extLst>
          </p:cNvPr>
          <p:cNvSpPr/>
          <p:nvPr/>
        </p:nvSpPr>
        <p:spPr>
          <a:xfrm>
            <a:off x="5243803" y="1351681"/>
            <a:ext cx="914400" cy="26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54489-1E1C-6FBB-5640-6005A114D298}"/>
              </a:ext>
            </a:extLst>
          </p:cNvPr>
          <p:cNvSpPr/>
          <p:nvPr/>
        </p:nvSpPr>
        <p:spPr>
          <a:xfrm>
            <a:off x="4889241" y="1618788"/>
            <a:ext cx="1707502" cy="928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A407-F549-9C34-41B3-F23AC3851AAE}"/>
              </a:ext>
            </a:extLst>
          </p:cNvPr>
          <p:cNvSpPr/>
          <p:nvPr/>
        </p:nvSpPr>
        <p:spPr>
          <a:xfrm>
            <a:off x="6008914" y="254725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C0B21-0920-7064-B86E-797FD47818BF}"/>
              </a:ext>
            </a:extLst>
          </p:cNvPr>
          <p:cNvSpPr/>
          <p:nvPr/>
        </p:nvSpPr>
        <p:spPr>
          <a:xfrm>
            <a:off x="4889241" y="2547997"/>
            <a:ext cx="587829" cy="306799"/>
          </a:xfrm>
          <a:prstGeom prst="rect">
            <a:avLst/>
          </a:prstGeom>
          <a:solidFill>
            <a:srgbClr val="622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B833D-B785-548F-2B03-3B38C1E3DB23}"/>
              </a:ext>
            </a:extLst>
          </p:cNvPr>
          <p:cNvSpPr/>
          <p:nvPr/>
        </p:nvSpPr>
        <p:spPr>
          <a:xfrm>
            <a:off x="643812" y="1079982"/>
            <a:ext cx="1791478" cy="538806"/>
          </a:xfrm>
          <a:prstGeom prst="rect">
            <a:avLst/>
          </a:prstGeom>
          <a:solidFill>
            <a:srgbClr val="E53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Port</a:t>
            </a:r>
          </a:p>
        </p:txBody>
      </p:sp>
    </p:spTree>
    <p:extLst>
      <p:ext uri="{BB962C8B-B14F-4D97-AF65-F5344CB8AC3E}">
        <p14:creationId xmlns:p14="http://schemas.microsoft.com/office/powerpoint/2010/main" val="306687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1010</Words>
  <Application>Microsoft Office PowerPoint</Application>
  <PresentationFormat>Widescreen</PresentationFormat>
  <Paragraphs>512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Bedingfield</dc:creator>
  <cp:lastModifiedBy>Mike Bedingfield</cp:lastModifiedBy>
  <cp:revision>1</cp:revision>
  <dcterms:created xsi:type="dcterms:W3CDTF">2022-11-05T23:11:34Z</dcterms:created>
  <dcterms:modified xsi:type="dcterms:W3CDTF">2022-11-05T23:47:49Z</dcterms:modified>
</cp:coreProperties>
</file>