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06F5-CBFD-1561-60BC-490C2BFB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68189-194C-3AA7-A9DA-CEA8C820F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289F-86B4-8190-B1FB-5E781B34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A337-DCD2-5111-0CE6-7650F189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1477-531F-A1CF-D9DB-48A97DF1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32C7-3FF1-C77C-5E80-DCBABEE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4A9FF-7075-5C27-39B9-98B5B537C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88A1-8BB7-459A-E6C0-C031674A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400DA-569D-71FD-56C7-1441F5E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79A9-57D1-AC57-2332-D60C825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2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BE0BB-36CB-8992-ABF5-524532DB8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40E9-4AA8-9C23-E30C-013D74F7E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FEC7-FE78-215E-2455-CF3615DD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32C0-9DAB-18C7-D10A-B1BECCE8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1677-7D17-7485-3178-FD56D715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76CE-0F00-5618-F333-C9A45521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62A1-5128-0285-F9F0-EC3C809A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1E7A-A0E4-7506-2BF1-67CE6AF7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237D-B226-B2AA-825E-B216BD09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D0B1-6BE7-0AD6-4E53-7FFD943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345F-E01C-76AF-5F42-8886F295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62B3-8B3A-1ACD-1A00-C0148152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615B-9648-7129-A26C-2E7FB805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B19E-BEEF-29B9-F396-45B1BF76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E380-8405-7D19-3FEE-0FA7566F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2F9B-A0AF-3782-B26F-4B2BDCE6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DB97-3903-6C8C-5C4C-65122F27A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89116-64CB-6EAB-5B14-DF69AFC4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5F27-8AEF-9BC0-0AA8-67590B6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506B9-B23D-57CF-B320-F697E620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B626E-EC47-DCF0-12EE-E50822FD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6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8565-DC47-7C60-3110-7C6A185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442F-893C-B8E3-445C-609E87BD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3398-1703-2C47-AF38-68083ED8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E804A-11E5-90DB-BF38-436EC123D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F2A0D-8DE9-3C4D-674D-B5E6315BC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6D9D0-2ABF-E3ED-0699-DB07940A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8C508-6210-02EF-D1D6-EA4A3993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2DFC3-2D72-C84B-DCB6-B090B0F6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A3D7-A48E-7849-B5D3-F7567ECE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53547-9B82-FE30-C873-4409F5CE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75923-82C4-7C47-8A39-F15A9730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3C69F-7EF4-5885-02C3-F8B449FC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52E54-C46C-98AD-B7C3-397BE948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CE8A5-1443-0758-1B57-A7124605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4048-1D24-7884-C308-8D48A2D1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0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7B7C-A738-806E-CA49-E2F99806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20D5-251C-43E6-9353-6FF8E68E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E354-153B-327A-4CFA-9B83EF9E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B5490-796B-A456-82AB-A1977B52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314F4-8480-6341-E3E5-5DCC1C71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E80E-B55A-6B80-A6AC-2AEFE96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61A4-6949-2C7B-9F41-83917A15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23603-EB06-1F4C-6D5F-C195B6F1A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6BF4C-564B-9FE3-3C61-44BA6B585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54F1-E38F-9B2E-B994-B11E6346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3EBEC-8F7A-6D3A-172F-A4BAD3DF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BFB67-49A3-F486-B83E-FB2EC977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1410F-D267-4D82-F534-3D265B2A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789F-EF35-A60F-7F30-3D47CEBB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D20-8AA6-8D95-182F-EE328070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3CCC-52D7-E488-ACB9-128D40095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2C4B-0984-9C48-F969-134A7FA2C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03F72C-3E56-25E6-DA42-2B90AD33470E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A1DC50-A371-5120-CC53-B7A3AAC754E9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22647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F904C-2242-3F4A-7A99-8948B01A94FA}"/>
              </a:ext>
            </a:extLst>
          </p:cNvPr>
          <p:cNvSpPr txBox="1"/>
          <p:nvPr/>
        </p:nvSpPr>
        <p:spPr>
          <a:xfrm>
            <a:off x="790497" y="2599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70254-7A0E-6EF8-642D-28D9ED7ADED6}"/>
              </a:ext>
            </a:extLst>
          </p:cNvPr>
          <p:cNvSpPr txBox="1"/>
          <p:nvPr/>
        </p:nvSpPr>
        <p:spPr>
          <a:xfrm>
            <a:off x="614454" y="346806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4672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F904C-2242-3F4A-7A99-8948B01A94FA}"/>
              </a:ext>
            </a:extLst>
          </p:cNvPr>
          <p:cNvSpPr txBox="1"/>
          <p:nvPr/>
        </p:nvSpPr>
        <p:spPr>
          <a:xfrm>
            <a:off x="790497" y="2599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70254-7A0E-6EF8-642D-28D9ED7ADED6}"/>
              </a:ext>
            </a:extLst>
          </p:cNvPr>
          <p:cNvSpPr txBox="1"/>
          <p:nvPr/>
        </p:nvSpPr>
        <p:spPr>
          <a:xfrm>
            <a:off x="614454" y="346806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4546CE-4066-14DC-AC9A-8738CE0B6F97}"/>
              </a:ext>
            </a:extLst>
          </p:cNvPr>
          <p:cNvSpPr/>
          <p:nvPr/>
        </p:nvSpPr>
        <p:spPr>
          <a:xfrm>
            <a:off x="7826050" y="13582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(Synchronous-out)</a:t>
            </a:r>
          </a:p>
        </p:txBody>
      </p:sp>
    </p:spTree>
    <p:extLst>
      <p:ext uri="{BB962C8B-B14F-4D97-AF65-F5344CB8AC3E}">
        <p14:creationId xmlns:p14="http://schemas.microsoft.com/office/powerpoint/2010/main" val="13328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F904C-2242-3F4A-7A99-8948B01A94FA}"/>
              </a:ext>
            </a:extLst>
          </p:cNvPr>
          <p:cNvSpPr txBox="1"/>
          <p:nvPr/>
        </p:nvSpPr>
        <p:spPr>
          <a:xfrm>
            <a:off x="790497" y="2599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70254-7A0E-6EF8-642D-28D9ED7ADED6}"/>
              </a:ext>
            </a:extLst>
          </p:cNvPr>
          <p:cNvSpPr txBox="1"/>
          <p:nvPr/>
        </p:nvSpPr>
        <p:spPr>
          <a:xfrm>
            <a:off x="614454" y="346806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4546CE-4066-14DC-AC9A-8738CE0B6F97}"/>
              </a:ext>
            </a:extLst>
          </p:cNvPr>
          <p:cNvSpPr/>
          <p:nvPr/>
        </p:nvSpPr>
        <p:spPr>
          <a:xfrm>
            <a:off x="7826050" y="13582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(Synchronous-out)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5DE9A-951E-BCC3-DBEE-3CC698DA1804}"/>
              </a:ext>
            </a:extLst>
          </p:cNvPr>
          <p:cNvSpPr txBox="1"/>
          <p:nvPr/>
        </p:nvSpPr>
        <p:spPr>
          <a:xfrm>
            <a:off x="10258425" y="844220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17309C3-9553-457A-6474-FE5D3F0F36F5}"/>
              </a:ext>
            </a:extLst>
          </p:cNvPr>
          <p:cNvSpPr/>
          <p:nvPr/>
        </p:nvSpPr>
        <p:spPr>
          <a:xfrm>
            <a:off x="10395988" y="1239220"/>
            <a:ext cx="1276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F904C-2242-3F4A-7A99-8948B01A94FA}"/>
              </a:ext>
            </a:extLst>
          </p:cNvPr>
          <p:cNvSpPr txBox="1"/>
          <p:nvPr/>
        </p:nvSpPr>
        <p:spPr>
          <a:xfrm>
            <a:off x="790497" y="2599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70254-7A0E-6EF8-642D-28D9ED7ADED6}"/>
              </a:ext>
            </a:extLst>
          </p:cNvPr>
          <p:cNvSpPr txBox="1"/>
          <p:nvPr/>
        </p:nvSpPr>
        <p:spPr>
          <a:xfrm>
            <a:off x="614454" y="346806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4546CE-4066-14DC-AC9A-8738CE0B6F97}"/>
              </a:ext>
            </a:extLst>
          </p:cNvPr>
          <p:cNvSpPr/>
          <p:nvPr/>
        </p:nvSpPr>
        <p:spPr>
          <a:xfrm>
            <a:off x="7826050" y="13582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(Synchronous-out)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5DE9A-951E-BCC3-DBEE-3CC698DA1804}"/>
              </a:ext>
            </a:extLst>
          </p:cNvPr>
          <p:cNvSpPr txBox="1"/>
          <p:nvPr/>
        </p:nvSpPr>
        <p:spPr>
          <a:xfrm>
            <a:off x="10258425" y="844220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17309C3-9553-457A-6474-FE5D3F0F36F5}"/>
              </a:ext>
            </a:extLst>
          </p:cNvPr>
          <p:cNvSpPr/>
          <p:nvPr/>
        </p:nvSpPr>
        <p:spPr>
          <a:xfrm>
            <a:off x="10395988" y="1239220"/>
            <a:ext cx="1276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0323A-20EE-151B-019B-2AAB288FD7E3}"/>
              </a:ext>
            </a:extLst>
          </p:cNvPr>
          <p:cNvSpPr txBox="1"/>
          <p:nvPr/>
        </p:nvSpPr>
        <p:spPr>
          <a:xfrm>
            <a:off x="10258598" y="1560837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E9985BDC-BBDF-E6EA-FAF8-7692E34C101A}"/>
              </a:ext>
            </a:extLst>
          </p:cNvPr>
          <p:cNvSpPr/>
          <p:nvPr/>
        </p:nvSpPr>
        <p:spPr>
          <a:xfrm>
            <a:off x="10395988" y="2013661"/>
            <a:ext cx="1276350" cy="167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F904C-2242-3F4A-7A99-8948B01A94FA}"/>
              </a:ext>
            </a:extLst>
          </p:cNvPr>
          <p:cNvSpPr txBox="1"/>
          <p:nvPr/>
        </p:nvSpPr>
        <p:spPr>
          <a:xfrm>
            <a:off x="790497" y="2599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70254-7A0E-6EF8-642D-28D9ED7ADED6}"/>
              </a:ext>
            </a:extLst>
          </p:cNvPr>
          <p:cNvSpPr txBox="1"/>
          <p:nvPr/>
        </p:nvSpPr>
        <p:spPr>
          <a:xfrm>
            <a:off x="614454" y="346806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4546CE-4066-14DC-AC9A-8738CE0B6F97}"/>
              </a:ext>
            </a:extLst>
          </p:cNvPr>
          <p:cNvSpPr/>
          <p:nvPr/>
        </p:nvSpPr>
        <p:spPr>
          <a:xfrm>
            <a:off x="7826050" y="13582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(Synchronous-out)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5DE9A-951E-BCC3-DBEE-3CC698DA1804}"/>
              </a:ext>
            </a:extLst>
          </p:cNvPr>
          <p:cNvSpPr txBox="1"/>
          <p:nvPr/>
        </p:nvSpPr>
        <p:spPr>
          <a:xfrm>
            <a:off x="10258425" y="844220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17309C3-9553-457A-6474-FE5D3F0F36F5}"/>
              </a:ext>
            </a:extLst>
          </p:cNvPr>
          <p:cNvSpPr/>
          <p:nvPr/>
        </p:nvSpPr>
        <p:spPr>
          <a:xfrm>
            <a:off x="10395988" y="1239220"/>
            <a:ext cx="1276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0323A-20EE-151B-019B-2AAB288FD7E3}"/>
              </a:ext>
            </a:extLst>
          </p:cNvPr>
          <p:cNvSpPr txBox="1"/>
          <p:nvPr/>
        </p:nvSpPr>
        <p:spPr>
          <a:xfrm>
            <a:off x="10258598" y="1560837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E9985BDC-BBDF-E6EA-FAF8-7692E34C101A}"/>
              </a:ext>
            </a:extLst>
          </p:cNvPr>
          <p:cNvSpPr/>
          <p:nvPr/>
        </p:nvSpPr>
        <p:spPr>
          <a:xfrm>
            <a:off x="10395988" y="2013661"/>
            <a:ext cx="1276350" cy="167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6EEF36-F8E7-272A-365C-541F151D951A}"/>
              </a:ext>
            </a:extLst>
          </p:cNvPr>
          <p:cNvSpPr/>
          <p:nvPr/>
        </p:nvSpPr>
        <p:spPr>
          <a:xfrm>
            <a:off x="7826049" y="2396777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Publisher</a:t>
            </a:r>
          </a:p>
          <a:p>
            <a:pPr algn="ctr"/>
            <a:r>
              <a:rPr lang="en-US" dirty="0"/>
              <a:t>(Asynchronous-out)</a:t>
            </a:r>
          </a:p>
        </p:txBody>
      </p:sp>
    </p:spTree>
    <p:extLst>
      <p:ext uri="{BB962C8B-B14F-4D97-AF65-F5344CB8AC3E}">
        <p14:creationId xmlns:p14="http://schemas.microsoft.com/office/powerpoint/2010/main" val="25846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F904C-2242-3F4A-7A99-8948B01A94FA}"/>
              </a:ext>
            </a:extLst>
          </p:cNvPr>
          <p:cNvSpPr txBox="1"/>
          <p:nvPr/>
        </p:nvSpPr>
        <p:spPr>
          <a:xfrm>
            <a:off x="790497" y="2599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70254-7A0E-6EF8-642D-28D9ED7ADED6}"/>
              </a:ext>
            </a:extLst>
          </p:cNvPr>
          <p:cNvSpPr txBox="1"/>
          <p:nvPr/>
        </p:nvSpPr>
        <p:spPr>
          <a:xfrm>
            <a:off x="614454" y="346806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4546CE-4066-14DC-AC9A-8738CE0B6F97}"/>
              </a:ext>
            </a:extLst>
          </p:cNvPr>
          <p:cNvSpPr/>
          <p:nvPr/>
        </p:nvSpPr>
        <p:spPr>
          <a:xfrm>
            <a:off x="7826050" y="13582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(Synchronous-out)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5DE9A-951E-BCC3-DBEE-3CC698DA1804}"/>
              </a:ext>
            </a:extLst>
          </p:cNvPr>
          <p:cNvSpPr txBox="1"/>
          <p:nvPr/>
        </p:nvSpPr>
        <p:spPr>
          <a:xfrm>
            <a:off x="10258425" y="844220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17309C3-9553-457A-6474-FE5D3F0F36F5}"/>
              </a:ext>
            </a:extLst>
          </p:cNvPr>
          <p:cNvSpPr/>
          <p:nvPr/>
        </p:nvSpPr>
        <p:spPr>
          <a:xfrm>
            <a:off x="10395988" y="1239220"/>
            <a:ext cx="1276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0323A-20EE-151B-019B-2AAB288FD7E3}"/>
              </a:ext>
            </a:extLst>
          </p:cNvPr>
          <p:cNvSpPr txBox="1"/>
          <p:nvPr/>
        </p:nvSpPr>
        <p:spPr>
          <a:xfrm>
            <a:off x="10258598" y="1560837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E9985BDC-BBDF-E6EA-FAF8-7692E34C101A}"/>
              </a:ext>
            </a:extLst>
          </p:cNvPr>
          <p:cNvSpPr/>
          <p:nvPr/>
        </p:nvSpPr>
        <p:spPr>
          <a:xfrm>
            <a:off x="10395988" y="2013661"/>
            <a:ext cx="1276350" cy="167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6EEF36-F8E7-272A-365C-541F151D951A}"/>
              </a:ext>
            </a:extLst>
          </p:cNvPr>
          <p:cNvSpPr/>
          <p:nvPr/>
        </p:nvSpPr>
        <p:spPr>
          <a:xfrm>
            <a:off x="7826049" y="2396777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Publisher</a:t>
            </a:r>
          </a:p>
          <a:p>
            <a:pPr algn="ctr"/>
            <a:r>
              <a:rPr lang="en-US" dirty="0"/>
              <a:t>(Asynchronous-out)</a:t>
            </a:r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ACD7E946-F260-B7D8-7F62-E533A3B813DC}"/>
              </a:ext>
            </a:extLst>
          </p:cNvPr>
          <p:cNvSpPr/>
          <p:nvPr/>
        </p:nvSpPr>
        <p:spPr>
          <a:xfrm>
            <a:off x="10938835" y="2581443"/>
            <a:ext cx="733503" cy="387220"/>
          </a:xfrm>
          <a:prstGeom prst="flowChartMagneticDru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193A886-2963-3B36-3232-E614B9A5F2B5}"/>
              </a:ext>
            </a:extLst>
          </p:cNvPr>
          <p:cNvSpPr/>
          <p:nvPr/>
        </p:nvSpPr>
        <p:spPr>
          <a:xfrm>
            <a:off x="10258425" y="2663055"/>
            <a:ext cx="552450" cy="25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A6FCFB-E71C-F0F6-8866-CCF33F7439CE}"/>
              </a:ext>
            </a:extLst>
          </p:cNvPr>
          <p:cNvSpPr txBox="1"/>
          <p:nvPr/>
        </p:nvSpPr>
        <p:spPr>
          <a:xfrm>
            <a:off x="10395988" y="3286125"/>
            <a:ext cx="139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to</a:t>
            </a:r>
          </a:p>
          <a:p>
            <a:r>
              <a:rPr lang="en-US" dirty="0"/>
              <a:t>Message Bus</a:t>
            </a:r>
          </a:p>
        </p:txBody>
      </p:sp>
    </p:spTree>
    <p:extLst>
      <p:ext uri="{BB962C8B-B14F-4D97-AF65-F5344CB8AC3E}">
        <p14:creationId xmlns:p14="http://schemas.microsoft.com/office/powerpoint/2010/main" val="13224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F904C-2242-3F4A-7A99-8948B01A94FA}"/>
              </a:ext>
            </a:extLst>
          </p:cNvPr>
          <p:cNvSpPr txBox="1"/>
          <p:nvPr/>
        </p:nvSpPr>
        <p:spPr>
          <a:xfrm>
            <a:off x="790497" y="2599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70254-7A0E-6EF8-642D-28D9ED7ADED6}"/>
              </a:ext>
            </a:extLst>
          </p:cNvPr>
          <p:cNvSpPr txBox="1"/>
          <p:nvPr/>
        </p:nvSpPr>
        <p:spPr>
          <a:xfrm>
            <a:off x="614454" y="346806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4546CE-4066-14DC-AC9A-8738CE0B6F97}"/>
              </a:ext>
            </a:extLst>
          </p:cNvPr>
          <p:cNvSpPr/>
          <p:nvPr/>
        </p:nvSpPr>
        <p:spPr>
          <a:xfrm>
            <a:off x="7826050" y="13582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(Synchronous-out)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5DE9A-951E-BCC3-DBEE-3CC698DA1804}"/>
              </a:ext>
            </a:extLst>
          </p:cNvPr>
          <p:cNvSpPr txBox="1"/>
          <p:nvPr/>
        </p:nvSpPr>
        <p:spPr>
          <a:xfrm>
            <a:off x="10258425" y="844220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17309C3-9553-457A-6474-FE5D3F0F36F5}"/>
              </a:ext>
            </a:extLst>
          </p:cNvPr>
          <p:cNvSpPr/>
          <p:nvPr/>
        </p:nvSpPr>
        <p:spPr>
          <a:xfrm>
            <a:off x="10395988" y="1239220"/>
            <a:ext cx="1276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0323A-20EE-151B-019B-2AAB288FD7E3}"/>
              </a:ext>
            </a:extLst>
          </p:cNvPr>
          <p:cNvSpPr txBox="1"/>
          <p:nvPr/>
        </p:nvSpPr>
        <p:spPr>
          <a:xfrm>
            <a:off x="10258598" y="1560837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E9985BDC-BBDF-E6EA-FAF8-7692E34C101A}"/>
              </a:ext>
            </a:extLst>
          </p:cNvPr>
          <p:cNvSpPr/>
          <p:nvPr/>
        </p:nvSpPr>
        <p:spPr>
          <a:xfrm>
            <a:off x="10395988" y="2013661"/>
            <a:ext cx="1276350" cy="167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6EEF36-F8E7-272A-365C-541F151D951A}"/>
              </a:ext>
            </a:extLst>
          </p:cNvPr>
          <p:cNvSpPr/>
          <p:nvPr/>
        </p:nvSpPr>
        <p:spPr>
          <a:xfrm>
            <a:off x="7826049" y="2396777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Publisher</a:t>
            </a:r>
          </a:p>
          <a:p>
            <a:pPr algn="ctr"/>
            <a:r>
              <a:rPr lang="en-US" dirty="0"/>
              <a:t>(Asynchronous-out)</a:t>
            </a:r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ACD7E946-F260-B7D8-7F62-E533A3B813DC}"/>
              </a:ext>
            </a:extLst>
          </p:cNvPr>
          <p:cNvSpPr/>
          <p:nvPr/>
        </p:nvSpPr>
        <p:spPr>
          <a:xfrm>
            <a:off x="10938835" y="2581443"/>
            <a:ext cx="733503" cy="387220"/>
          </a:xfrm>
          <a:prstGeom prst="flowChartMagneticDru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193A886-2963-3B36-3232-E614B9A5F2B5}"/>
              </a:ext>
            </a:extLst>
          </p:cNvPr>
          <p:cNvSpPr/>
          <p:nvPr/>
        </p:nvSpPr>
        <p:spPr>
          <a:xfrm>
            <a:off x="10258425" y="2663055"/>
            <a:ext cx="552450" cy="25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A6FCFB-E71C-F0F6-8866-CCF33F7439CE}"/>
              </a:ext>
            </a:extLst>
          </p:cNvPr>
          <p:cNvSpPr txBox="1"/>
          <p:nvPr/>
        </p:nvSpPr>
        <p:spPr>
          <a:xfrm>
            <a:off x="10395988" y="3286125"/>
            <a:ext cx="139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to</a:t>
            </a:r>
          </a:p>
          <a:p>
            <a:r>
              <a:rPr lang="en-US" dirty="0"/>
              <a:t>Message Bus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70BFF0-CE5B-2DE9-C09A-3681B9FB022B}"/>
              </a:ext>
            </a:extLst>
          </p:cNvPr>
          <p:cNvSpPr/>
          <p:nvPr/>
        </p:nvSpPr>
        <p:spPr>
          <a:xfrm>
            <a:off x="2453950" y="152018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Service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ECD1C69-0997-ECF5-7FD0-91DEEC936E3F}"/>
              </a:ext>
            </a:extLst>
          </p:cNvPr>
          <p:cNvSpPr/>
          <p:nvPr/>
        </p:nvSpPr>
        <p:spPr>
          <a:xfrm>
            <a:off x="896147" y="1561352"/>
            <a:ext cx="1276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F75AC381-1A98-F41B-AF4E-F3964D5436F8}"/>
              </a:ext>
            </a:extLst>
          </p:cNvPr>
          <p:cNvSpPr/>
          <p:nvPr/>
        </p:nvSpPr>
        <p:spPr>
          <a:xfrm>
            <a:off x="896147" y="2006474"/>
            <a:ext cx="1276350" cy="167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F904C-2242-3F4A-7A99-8948B01A94FA}"/>
              </a:ext>
            </a:extLst>
          </p:cNvPr>
          <p:cNvSpPr txBox="1"/>
          <p:nvPr/>
        </p:nvSpPr>
        <p:spPr>
          <a:xfrm>
            <a:off x="790497" y="2599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70254-7A0E-6EF8-642D-28D9ED7ADED6}"/>
              </a:ext>
            </a:extLst>
          </p:cNvPr>
          <p:cNvSpPr txBox="1"/>
          <p:nvPr/>
        </p:nvSpPr>
        <p:spPr>
          <a:xfrm>
            <a:off x="614454" y="3468067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4546CE-4066-14DC-AC9A-8738CE0B6F97}"/>
              </a:ext>
            </a:extLst>
          </p:cNvPr>
          <p:cNvSpPr/>
          <p:nvPr/>
        </p:nvSpPr>
        <p:spPr>
          <a:xfrm>
            <a:off x="7826050" y="13582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(Synchronous-out)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5DE9A-951E-BCC3-DBEE-3CC698DA1804}"/>
              </a:ext>
            </a:extLst>
          </p:cNvPr>
          <p:cNvSpPr txBox="1"/>
          <p:nvPr/>
        </p:nvSpPr>
        <p:spPr>
          <a:xfrm>
            <a:off x="10258425" y="844220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17309C3-9553-457A-6474-FE5D3F0F36F5}"/>
              </a:ext>
            </a:extLst>
          </p:cNvPr>
          <p:cNvSpPr/>
          <p:nvPr/>
        </p:nvSpPr>
        <p:spPr>
          <a:xfrm>
            <a:off x="10395988" y="1239220"/>
            <a:ext cx="1276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0323A-20EE-151B-019B-2AAB288FD7E3}"/>
              </a:ext>
            </a:extLst>
          </p:cNvPr>
          <p:cNvSpPr txBox="1"/>
          <p:nvPr/>
        </p:nvSpPr>
        <p:spPr>
          <a:xfrm>
            <a:off x="10258598" y="1560837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E9985BDC-BBDF-E6EA-FAF8-7692E34C101A}"/>
              </a:ext>
            </a:extLst>
          </p:cNvPr>
          <p:cNvSpPr/>
          <p:nvPr/>
        </p:nvSpPr>
        <p:spPr>
          <a:xfrm>
            <a:off x="10395988" y="2013661"/>
            <a:ext cx="1276350" cy="167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6EEF36-F8E7-272A-365C-541F151D951A}"/>
              </a:ext>
            </a:extLst>
          </p:cNvPr>
          <p:cNvSpPr/>
          <p:nvPr/>
        </p:nvSpPr>
        <p:spPr>
          <a:xfrm>
            <a:off x="7826049" y="2396777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Publisher</a:t>
            </a:r>
          </a:p>
          <a:p>
            <a:pPr algn="ctr"/>
            <a:r>
              <a:rPr lang="en-US" dirty="0"/>
              <a:t>(Asynchronous-out)</a:t>
            </a:r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ACD7E946-F260-B7D8-7F62-E533A3B813DC}"/>
              </a:ext>
            </a:extLst>
          </p:cNvPr>
          <p:cNvSpPr/>
          <p:nvPr/>
        </p:nvSpPr>
        <p:spPr>
          <a:xfrm>
            <a:off x="10938835" y="2581443"/>
            <a:ext cx="733503" cy="387220"/>
          </a:xfrm>
          <a:prstGeom prst="flowChartMagneticDru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193A886-2963-3B36-3232-E614B9A5F2B5}"/>
              </a:ext>
            </a:extLst>
          </p:cNvPr>
          <p:cNvSpPr/>
          <p:nvPr/>
        </p:nvSpPr>
        <p:spPr>
          <a:xfrm>
            <a:off x="10258425" y="2663055"/>
            <a:ext cx="552450" cy="25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A6FCFB-E71C-F0F6-8866-CCF33F7439CE}"/>
              </a:ext>
            </a:extLst>
          </p:cNvPr>
          <p:cNvSpPr txBox="1"/>
          <p:nvPr/>
        </p:nvSpPr>
        <p:spPr>
          <a:xfrm>
            <a:off x="10395988" y="3286125"/>
            <a:ext cx="1399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to</a:t>
            </a:r>
          </a:p>
          <a:p>
            <a:r>
              <a:rPr lang="en-US" dirty="0"/>
              <a:t>Message Bus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70BFF0-CE5B-2DE9-C09A-3681B9FB022B}"/>
              </a:ext>
            </a:extLst>
          </p:cNvPr>
          <p:cNvSpPr/>
          <p:nvPr/>
        </p:nvSpPr>
        <p:spPr>
          <a:xfrm>
            <a:off x="2453950" y="152018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Service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ECD1C69-0997-ECF5-7FD0-91DEEC936E3F}"/>
              </a:ext>
            </a:extLst>
          </p:cNvPr>
          <p:cNvSpPr/>
          <p:nvPr/>
        </p:nvSpPr>
        <p:spPr>
          <a:xfrm>
            <a:off x="896147" y="1561352"/>
            <a:ext cx="1276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F75AC381-1A98-F41B-AF4E-F3964D5436F8}"/>
              </a:ext>
            </a:extLst>
          </p:cNvPr>
          <p:cNvSpPr/>
          <p:nvPr/>
        </p:nvSpPr>
        <p:spPr>
          <a:xfrm>
            <a:off x="896147" y="2006474"/>
            <a:ext cx="1276350" cy="167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5C0E2B-3A8F-0825-5FFD-203F737DA171}"/>
              </a:ext>
            </a:extLst>
          </p:cNvPr>
          <p:cNvCxnSpPr>
            <a:stCxn id="28" idx="3"/>
            <a:endCxn id="9" idx="0"/>
          </p:cNvCxnSpPr>
          <p:nvPr/>
        </p:nvCxnSpPr>
        <p:spPr>
          <a:xfrm>
            <a:off x="4777273" y="1907407"/>
            <a:ext cx="1811698" cy="210718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2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</p:spTree>
    <p:extLst>
      <p:ext uri="{BB962C8B-B14F-4D97-AF65-F5344CB8AC3E}">
        <p14:creationId xmlns:p14="http://schemas.microsoft.com/office/powerpoint/2010/main" val="402258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</p:spTree>
    <p:extLst>
      <p:ext uri="{BB962C8B-B14F-4D97-AF65-F5344CB8AC3E}">
        <p14:creationId xmlns:p14="http://schemas.microsoft.com/office/powerpoint/2010/main" val="175173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3524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Platform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2806083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2FCD3A-69A3-B7BB-771A-7C890967FB7D}"/>
              </a:ext>
            </a:extLst>
          </p:cNvPr>
          <p:cNvCxnSpPr>
            <a:stCxn id="12" idx="1"/>
          </p:cNvCxnSpPr>
          <p:nvPr/>
        </p:nvCxnSpPr>
        <p:spPr>
          <a:xfrm flipH="1">
            <a:off x="933061" y="3193303"/>
            <a:ext cx="1520889" cy="23528"/>
          </a:xfrm>
          <a:prstGeom prst="straightConnector1">
            <a:avLst/>
          </a:prstGeom>
          <a:ln>
            <a:headEnd type="triangl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C3186-FBDD-75A3-0543-3AEE75D9559C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3193303"/>
            <a:ext cx="1811698" cy="8212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F904C-2242-3F4A-7A99-8948B01A94FA}"/>
              </a:ext>
            </a:extLst>
          </p:cNvPr>
          <p:cNvSpPr txBox="1"/>
          <p:nvPr/>
        </p:nvSpPr>
        <p:spPr>
          <a:xfrm>
            <a:off x="790497" y="2599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1656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387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Bedingfield</dc:creator>
  <cp:lastModifiedBy>Mike Bedingfield</cp:lastModifiedBy>
  <cp:revision>2</cp:revision>
  <dcterms:created xsi:type="dcterms:W3CDTF">2022-11-04T03:19:06Z</dcterms:created>
  <dcterms:modified xsi:type="dcterms:W3CDTF">2022-11-04T10:01:23Z</dcterms:modified>
</cp:coreProperties>
</file>