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6F5-CBFD-1561-60BC-490C2BFB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68189-194C-3AA7-A9DA-CEA8C820F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289F-86B4-8190-B1FB-5E781B34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A337-DCD2-5111-0CE6-7650F189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1477-531F-A1CF-D9DB-48A97DF1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2C7-3FF1-C77C-5E80-DCBABEE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4A9FF-7075-5C27-39B9-98B5B537C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88A1-8BB7-459A-E6C0-C031674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00DA-569D-71FD-56C7-1441F5E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79A9-57D1-AC57-2332-D60C825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E0BB-36CB-8992-ABF5-524532DB8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40E9-4AA8-9C23-E30C-013D74F7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FEC7-FE78-215E-2455-CF3615DD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32C0-9DAB-18C7-D10A-B1BECCE8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1677-7D17-7485-3178-FD56D715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76CE-0F00-5618-F333-C9A45521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62A1-5128-0285-F9F0-EC3C809A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1E7A-A0E4-7506-2BF1-67CE6A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237D-B226-B2AA-825E-B216BD0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D0B1-6BE7-0AD6-4E53-7FFD943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345F-E01C-76AF-5F42-8886F295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62B3-8B3A-1ACD-1A00-C0148152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615B-9648-7129-A26C-2E7FB805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B19E-BEEF-29B9-F396-45B1BF76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E380-8405-7D19-3FEE-0FA7566F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2F9B-A0AF-3782-B26F-4B2BDCE6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DB97-3903-6C8C-5C4C-65122F27A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89116-64CB-6EAB-5B14-DF69AFC4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5F27-8AEF-9BC0-0AA8-67590B6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06B9-B23D-57CF-B320-F697E62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626E-EC47-DCF0-12EE-E50822FD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8565-DC47-7C60-3110-7C6A185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442F-893C-B8E3-445C-609E87BDD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3398-1703-2C47-AF38-68083ED8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E804A-11E5-90DB-BF38-436EC123D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F2A0D-8DE9-3C4D-674D-B5E6315B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6D9D0-2ABF-E3ED-0699-DB07940A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8C508-6210-02EF-D1D6-EA4A3993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2DFC3-2D72-C84B-DCB6-B090B0F6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3D7-A48E-7849-B5D3-F7567ECE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53547-9B82-FE30-C873-4409F5CE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75923-82C4-7C47-8A39-F15A973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3C69F-7EF4-5885-02C3-F8B449FC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52E54-C46C-98AD-B7C3-397BE948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CE8A5-1443-0758-1B57-A7124605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4048-1D24-7884-C308-8D48A2D1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7B7C-A738-806E-CA49-E2F99806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20D5-251C-43E6-9353-6FF8E68E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E354-153B-327A-4CFA-9B83EF9EB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B5490-796B-A456-82AB-A1977B52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14F4-8480-6341-E3E5-5DCC1C7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E80E-B55A-6B80-A6AC-2AEFE96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61A4-6949-2C7B-9F41-83917A15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23603-EB06-1F4C-6D5F-C195B6F1A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6BF4C-564B-9FE3-3C61-44BA6B58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54F1-E38F-9B2E-B994-B11E6346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EBEC-8F7A-6D3A-172F-A4BAD3DF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BFB67-49A3-F486-B83E-FB2EC977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1410F-D267-4D82-F534-3D265B2A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789F-EF35-A60F-7F30-3D47CEBB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D20-8AA6-8D95-182F-EE328070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DD01-D75F-41B6-9725-A3BB117A9A8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3CCC-52D7-E488-ACB9-128D40095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2C4B-0984-9C48-F969-134A7FA2C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A388-B45C-43E5-965A-C22B95657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03F72C-3E56-25E6-DA42-2B90AD33470E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A1DC50-A371-5120-CC53-B7A3AAC754E9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22647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E94E79-BB78-27F2-AE45-A845FF6D3AD3}"/>
              </a:ext>
            </a:extLst>
          </p:cNvPr>
          <p:cNvSpPr/>
          <p:nvPr/>
        </p:nvSpPr>
        <p:spPr>
          <a:xfrm>
            <a:off x="2453949" y="2893131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Subscriber</a:t>
            </a:r>
          </a:p>
          <a:p>
            <a:pPr algn="ctr"/>
            <a:r>
              <a:rPr lang="en-US" dirty="0"/>
              <a:t>(Synchronous-in)</a:t>
            </a:r>
          </a:p>
        </p:txBody>
      </p:sp>
    </p:spTree>
    <p:extLst>
      <p:ext uri="{BB962C8B-B14F-4D97-AF65-F5344CB8AC3E}">
        <p14:creationId xmlns:p14="http://schemas.microsoft.com/office/powerpoint/2010/main" val="6686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E94E79-BB78-27F2-AE45-A845FF6D3AD3}"/>
              </a:ext>
            </a:extLst>
          </p:cNvPr>
          <p:cNvSpPr/>
          <p:nvPr/>
        </p:nvSpPr>
        <p:spPr>
          <a:xfrm>
            <a:off x="2453949" y="2893131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Subscriber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2E04EEF4-AF06-D681-8AA1-9452AD301A7D}"/>
              </a:ext>
            </a:extLst>
          </p:cNvPr>
          <p:cNvSpPr/>
          <p:nvPr/>
        </p:nvSpPr>
        <p:spPr>
          <a:xfrm>
            <a:off x="639096" y="3132227"/>
            <a:ext cx="973343" cy="294556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C3FCA6-5C20-0ADC-674D-9F39B22766B5}"/>
              </a:ext>
            </a:extLst>
          </p:cNvPr>
          <p:cNvSpPr/>
          <p:nvPr/>
        </p:nvSpPr>
        <p:spPr>
          <a:xfrm>
            <a:off x="1791477" y="3132227"/>
            <a:ext cx="519104" cy="29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B9DD5-E4BC-7656-77BA-7A634B247572}"/>
              </a:ext>
            </a:extLst>
          </p:cNvPr>
          <p:cNvSpPr txBox="1"/>
          <p:nvPr/>
        </p:nvSpPr>
        <p:spPr>
          <a:xfrm>
            <a:off x="396554" y="3488841"/>
            <a:ext cx="22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from Message Bus</a:t>
            </a:r>
          </a:p>
        </p:txBody>
      </p:sp>
    </p:spTree>
    <p:extLst>
      <p:ext uri="{BB962C8B-B14F-4D97-AF65-F5344CB8AC3E}">
        <p14:creationId xmlns:p14="http://schemas.microsoft.com/office/powerpoint/2010/main" val="2182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E94E79-BB78-27F2-AE45-A845FF6D3AD3}"/>
              </a:ext>
            </a:extLst>
          </p:cNvPr>
          <p:cNvSpPr/>
          <p:nvPr/>
        </p:nvSpPr>
        <p:spPr>
          <a:xfrm>
            <a:off x="2453949" y="2893131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Subscriber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2E04EEF4-AF06-D681-8AA1-9452AD301A7D}"/>
              </a:ext>
            </a:extLst>
          </p:cNvPr>
          <p:cNvSpPr/>
          <p:nvPr/>
        </p:nvSpPr>
        <p:spPr>
          <a:xfrm>
            <a:off x="639096" y="3132227"/>
            <a:ext cx="973343" cy="294556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C3FCA6-5C20-0ADC-674D-9F39B22766B5}"/>
              </a:ext>
            </a:extLst>
          </p:cNvPr>
          <p:cNvSpPr/>
          <p:nvPr/>
        </p:nvSpPr>
        <p:spPr>
          <a:xfrm>
            <a:off x="1791477" y="3132227"/>
            <a:ext cx="519104" cy="29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B9DD5-E4BC-7656-77BA-7A634B247572}"/>
              </a:ext>
            </a:extLst>
          </p:cNvPr>
          <p:cNvSpPr txBox="1"/>
          <p:nvPr/>
        </p:nvSpPr>
        <p:spPr>
          <a:xfrm>
            <a:off x="396554" y="3488841"/>
            <a:ext cx="22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from Message Bus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4B2848-97D4-4A98-0089-C5300DF606C9}"/>
              </a:ext>
            </a:extLst>
          </p:cNvPr>
          <p:cNvSpPr/>
          <p:nvPr/>
        </p:nvSpPr>
        <p:spPr>
          <a:xfrm>
            <a:off x="8338556" y="1208041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Grcpc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C75714B-4E0C-D3FE-F88D-824072728990}"/>
              </a:ext>
            </a:extLst>
          </p:cNvPr>
          <p:cNvSpPr/>
          <p:nvPr/>
        </p:nvSpPr>
        <p:spPr>
          <a:xfrm>
            <a:off x="10814030" y="1366684"/>
            <a:ext cx="611054" cy="20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3E97B60A-E168-1D45-C500-6148161A280D}"/>
              </a:ext>
            </a:extLst>
          </p:cNvPr>
          <p:cNvSpPr/>
          <p:nvPr/>
        </p:nvSpPr>
        <p:spPr>
          <a:xfrm>
            <a:off x="10784482" y="1667487"/>
            <a:ext cx="611054" cy="204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E94E79-BB78-27F2-AE45-A845FF6D3AD3}"/>
              </a:ext>
            </a:extLst>
          </p:cNvPr>
          <p:cNvSpPr/>
          <p:nvPr/>
        </p:nvSpPr>
        <p:spPr>
          <a:xfrm>
            <a:off x="2453949" y="2893131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Subscriber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2E04EEF4-AF06-D681-8AA1-9452AD301A7D}"/>
              </a:ext>
            </a:extLst>
          </p:cNvPr>
          <p:cNvSpPr/>
          <p:nvPr/>
        </p:nvSpPr>
        <p:spPr>
          <a:xfrm>
            <a:off x="639096" y="3132227"/>
            <a:ext cx="973343" cy="294556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C3FCA6-5C20-0ADC-674D-9F39B22766B5}"/>
              </a:ext>
            </a:extLst>
          </p:cNvPr>
          <p:cNvSpPr/>
          <p:nvPr/>
        </p:nvSpPr>
        <p:spPr>
          <a:xfrm>
            <a:off x="1791477" y="3132227"/>
            <a:ext cx="519104" cy="29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B9DD5-E4BC-7656-77BA-7A634B247572}"/>
              </a:ext>
            </a:extLst>
          </p:cNvPr>
          <p:cNvSpPr txBox="1"/>
          <p:nvPr/>
        </p:nvSpPr>
        <p:spPr>
          <a:xfrm>
            <a:off x="396554" y="3488841"/>
            <a:ext cx="22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from Message Bus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4B2848-97D4-4A98-0089-C5300DF606C9}"/>
              </a:ext>
            </a:extLst>
          </p:cNvPr>
          <p:cNvSpPr/>
          <p:nvPr/>
        </p:nvSpPr>
        <p:spPr>
          <a:xfrm>
            <a:off x="8338556" y="1208041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Grcpc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C75714B-4E0C-D3FE-F88D-824072728990}"/>
              </a:ext>
            </a:extLst>
          </p:cNvPr>
          <p:cNvSpPr/>
          <p:nvPr/>
        </p:nvSpPr>
        <p:spPr>
          <a:xfrm>
            <a:off x="10814030" y="1366684"/>
            <a:ext cx="611054" cy="20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3E97B60A-E168-1D45-C500-6148161A280D}"/>
              </a:ext>
            </a:extLst>
          </p:cNvPr>
          <p:cNvSpPr/>
          <p:nvPr/>
        </p:nvSpPr>
        <p:spPr>
          <a:xfrm>
            <a:off x="10784482" y="1667487"/>
            <a:ext cx="611054" cy="204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E94E79-BB78-27F2-AE45-A845FF6D3AD3}"/>
              </a:ext>
            </a:extLst>
          </p:cNvPr>
          <p:cNvSpPr/>
          <p:nvPr/>
        </p:nvSpPr>
        <p:spPr>
          <a:xfrm>
            <a:off x="2453949" y="2893131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Subscriber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21" name="Flowchart: Direct Access Storage 20">
            <a:extLst>
              <a:ext uri="{FF2B5EF4-FFF2-40B4-BE49-F238E27FC236}">
                <a16:creationId xmlns:a16="http://schemas.microsoft.com/office/drawing/2014/main" id="{2E04EEF4-AF06-D681-8AA1-9452AD301A7D}"/>
              </a:ext>
            </a:extLst>
          </p:cNvPr>
          <p:cNvSpPr/>
          <p:nvPr/>
        </p:nvSpPr>
        <p:spPr>
          <a:xfrm>
            <a:off x="639096" y="3132227"/>
            <a:ext cx="973343" cy="294556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AC3FCA6-5C20-0ADC-674D-9F39B22766B5}"/>
              </a:ext>
            </a:extLst>
          </p:cNvPr>
          <p:cNvSpPr/>
          <p:nvPr/>
        </p:nvSpPr>
        <p:spPr>
          <a:xfrm>
            <a:off x="1791477" y="3132227"/>
            <a:ext cx="519104" cy="29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B9DD5-E4BC-7656-77BA-7A634B247572}"/>
              </a:ext>
            </a:extLst>
          </p:cNvPr>
          <p:cNvSpPr txBox="1"/>
          <p:nvPr/>
        </p:nvSpPr>
        <p:spPr>
          <a:xfrm>
            <a:off x="396554" y="3488841"/>
            <a:ext cx="220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from Message Bus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4B2848-97D4-4A98-0089-C5300DF606C9}"/>
              </a:ext>
            </a:extLst>
          </p:cNvPr>
          <p:cNvSpPr/>
          <p:nvPr/>
        </p:nvSpPr>
        <p:spPr>
          <a:xfrm>
            <a:off x="8338556" y="1208041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Grcpc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(Synchronous-out)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C75714B-4E0C-D3FE-F88D-824072728990}"/>
              </a:ext>
            </a:extLst>
          </p:cNvPr>
          <p:cNvSpPr/>
          <p:nvPr/>
        </p:nvSpPr>
        <p:spPr>
          <a:xfrm>
            <a:off x="10814030" y="1366684"/>
            <a:ext cx="611054" cy="20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3E97B60A-E168-1D45-C500-6148161A280D}"/>
              </a:ext>
            </a:extLst>
          </p:cNvPr>
          <p:cNvSpPr/>
          <p:nvPr/>
        </p:nvSpPr>
        <p:spPr>
          <a:xfrm>
            <a:off x="10784482" y="1667487"/>
            <a:ext cx="611054" cy="204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000975-4694-8D6E-DD16-E864FDC9E054}"/>
              </a:ext>
            </a:extLst>
          </p:cNvPr>
          <p:cNvCxnSpPr>
            <a:stCxn id="17" idx="3"/>
            <a:endCxn id="9" idx="0"/>
          </p:cNvCxnSpPr>
          <p:nvPr/>
        </p:nvCxnSpPr>
        <p:spPr>
          <a:xfrm>
            <a:off x="4777272" y="3280351"/>
            <a:ext cx="1811699" cy="734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7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</p:spTree>
    <p:extLst>
      <p:ext uri="{BB962C8B-B14F-4D97-AF65-F5344CB8AC3E}">
        <p14:creationId xmlns:p14="http://schemas.microsoft.com/office/powerpoint/2010/main" val="402258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</p:spTree>
    <p:extLst>
      <p:ext uri="{BB962C8B-B14F-4D97-AF65-F5344CB8AC3E}">
        <p14:creationId xmlns:p14="http://schemas.microsoft.com/office/powerpoint/2010/main" val="17517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35241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8635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6603E-0157-30B3-0D54-B14257C1AE1C}"/>
              </a:ext>
            </a:extLst>
          </p:cNvPr>
          <p:cNvSpPr txBox="1"/>
          <p:nvPr/>
        </p:nvSpPr>
        <p:spPr>
          <a:xfrm>
            <a:off x="419878" y="382555"/>
            <a:ext cx="533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Command Service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A39C8E-E6A8-F22B-B82E-EB286658FA8F}"/>
              </a:ext>
            </a:extLst>
          </p:cNvPr>
          <p:cNvSpPr/>
          <p:nvPr/>
        </p:nvSpPr>
        <p:spPr>
          <a:xfrm>
            <a:off x="2659225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042773-8EC4-34FD-014F-7600AC614556}"/>
              </a:ext>
            </a:extLst>
          </p:cNvPr>
          <p:cNvSpPr/>
          <p:nvPr/>
        </p:nvSpPr>
        <p:spPr>
          <a:xfrm>
            <a:off x="5632583" y="5066522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Context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806166-F1FA-388F-E2CE-16E8B6807AF1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4572000" y="5297355"/>
            <a:ext cx="1060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9307252-E1C2-60AB-7946-C2F8ED3D5F6A}"/>
              </a:ext>
            </a:extLst>
          </p:cNvPr>
          <p:cNvSpPr/>
          <p:nvPr/>
        </p:nvSpPr>
        <p:spPr>
          <a:xfrm>
            <a:off x="5632583" y="5887616"/>
            <a:ext cx="1912775" cy="7931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3ECFC7-66E5-56A6-108D-85E80D223413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6588971" y="5528187"/>
            <a:ext cx="0" cy="35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EDFACB-834E-9C25-C7CC-EEB87C9564F3}"/>
              </a:ext>
            </a:extLst>
          </p:cNvPr>
          <p:cNvSpPr/>
          <p:nvPr/>
        </p:nvSpPr>
        <p:spPr>
          <a:xfrm>
            <a:off x="2659224" y="4014597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C3E3-E5E2-0606-5E85-428F4E1E0DA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615612" y="4476262"/>
            <a:ext cx="1" cy="590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FD3995-EF5C-377C-24AD-8D23A87ED357}"/>
              </a:ext>
            </a:extLst>
          </p:cNvPr>
          <p:cNvSpPr txBox="1"/>
          <p:nvPr/>
        </p:nvSpPr>
        <p:spPr>
          <a:xfrm>
            <a:off x="1791477" y="45867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4E2AFA-757A-D2D0-AB9A-EDE2AD7BA124}"/>
              </a:ext>
            </a:extLst>
          </p:cNvPr>
          <p:cNvSpPr/>
          <p:nvPr/>
        </p:nvSpPr>
        <p:spPr>
          <a:xfrm>
            <a:off x="5632583" y="4014596"/>
            <a:ext cx="191277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CBC4C-6DFC-AEB5-4DAF-DC7805680316}"/>
              </a:ext>
            </a:extLst>
          </p:cNvPr>
          <p:cNvCxnSpPr>
            <a:stCxn id="2" idx="0"/>
            <a:endCxn id="9" idx="2"/>
          </p:cNvCxnSpPr>
          <p:nvPr/>
        </p:nvCxnSpPr>
        <p:spPr>
          <a:xfrm flipV="1">
            <a:off x="6588971" y="4476261"/>
            <a:ext cx="0" cy="59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460407-75F9-C651-8747-038344DC53E3}"/>
              </a:ext>
            </a:extLst>
          </p:cNvPr>
          <p:cNvSpPr txBox="1"/>
          <p:nvPr/>
        </p:nvSpPr>
        <p:spPr>
          <a:xfrm>
            <a:off x="5603030" y="4479666"/>
            <a:ext cx="74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</a:t>
            </a:r>
          </a:p>
          <a:p>
            <a:r>
              <a:rPr lang="en-US" dirty="0"/>
              <a:t>Write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E855-42C0-5F9F-5A4C-4014C2F1262D}"/>
              </a:ext>
            </a:extLst>
          </p:cNvPr>
          <p:cNvSpPr/>
          <p:nvPr/>
        </p:nvSpPr>
        <p:spPr>
          <a:xfrm>
            <a:off x="2453950" y="1872017"/>
            <a:ext cx="2323323" cy="7744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(Synchronous-in)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004B23-35EC-22EA-DFB7-10680E4A6C40}"/>
              </a:ext>
            </a:extLst>
          </p:cNvPr>
          <p:cNvSpPr/>
          <p:nvPr/>
        </p:nvSpPr>
        <p:spPr>
          <a:xfrm>
            <a:off x="744342" y="1982481"/>
            <a:ext cx="1477748" cy="21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70981-AA66-631C-ADBA-68BB477B39F9}"/>
              </a:ext>
            </a:extLst>
          </p:cNvPr>
          <p:cNvSpPr txBox="1"/>
          <p:nvPr/>
        </p:nvSpPr>
        <p:spPr>
          <a:xfrm>
            <a:off x="639096" y="1557917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AC9FA5-FCEF-8611-5CFA-763692A3709A}"/>
              </a:ext>
            </a:extLst>
          </p:cNvPr>
          <p:cNvSpPr/>
          <p:nvPr/>
        </p:nvSpPr>
        <p:spPr>
          <a:xfrm>
            <a:off x="744342" y="2259237"/>
            <a:ext cx="1477748" cy="2124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035A0-AB79-1BAF-A683-51F1150658CA}"/>
              </a:ext>
            </a:extLst>
          </p:cNvPr>
          <p:cNvSpPr txBox="1"/>
          <p:nvPr/>
        </p:nvSpPr>
        <p:spPr>
          <a:xfrm>
            <a:off x="670960" y="2543643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4D59F-78C2-4817-CCC3-7E7EEDFDC061}"/>
              </a:ext>
            </a:extLst>
          </p:cNvPr>
          <p:cNvCxnSpPr>
            <a:stCxn id="12" idx="3"/>
            <a:endCxn id="9" idx="0"/>
          </p:cNvCxnSpPr>
          <p:nvPr/>
        </p:nvCxnSpPr>
        <p:spPr>
          <a:xfrm>
            <a:off x="4777273" y="2259237"/>
            <a:ext cx="1811698" cy="175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E94E79-BB78-27F2-AE45-A845FF6D3AD3}"/>
              </a:ext>
            </a:extLst>
          </p:cNvPr>
          <p:cNvSpPr/>
          <p:nvPr/>
        </p:nvSpPr>
        <p:spPr>
          <a:xfrm>
            <a:off x="2453949" y="2893131"/>
            <a:ext cx="2323323" cy="77444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Msg. Subscriber</a:t>
            </a:r>
          </a:p>
          <a:p>
            <a:pPr algn="ctr"/>
            <a:r>
              <a:rPr lang="en-US" dirty="0"/>
              <a:t>(Synchronous-in)</a:t>
            </a:r>
          </a:p>
        </p:txBody>
      </p:sp>
    </p:spTree>
    <p:extLst>
      <p:ext uri="{BB962C8B-B14F-4D97-AF65-F5344CB8AC3E}">
        <p14:creationId xmlns:p14="http://schemas.microsoft.com/office/powerpoint/2010/main" val="5290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295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Bedingfield</dc:creator>
  <cp:lastModifiedBy>Mike Bedingfield</cp:lastModifiedBy>
  <cp:revision>5</cp:revision>
  <dcterms:created xsi:type="dcterms:W3CDTF">2022-11-04T03:19:06Z</dcterms:created>
  <dcterms:modified xsi:type="dcterms:W3CDTF">2022-11-04T09:45:26Z</dcterms:modified>
</cp:coreProperties>
</file>