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8" r:id="rId5"/>
    <p:sldId id="259" r:id="rId6"/>
    <p:sldId id="268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1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3341-CDE6-39C5-A895-319691B23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B479A-8E92-5C5B-C469-74540BCB3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0E72F-36E9-F697-9595-237D7209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3BC6-C695-485E-B8B6-8F73AB640EE0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F3900-C7DD-B9D8-97A1-102B67AE9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2E04C-01CA-DA99-0CDB-E5559268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31B1-0695-44D3-A15F-7E86984B7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3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7049-EDA9-35E0-2D0D-087930C5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E04B5-5A9E-38C0-3D17-6C8CF4CA6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4110E-5252-1D94-C779-2DDF3942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3BC6-C695-485E-B8B6-8F73AB640EE0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4F8B7-BF9B-BE2F-BF97-21BEE532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02D87-B39A-B9A9-57FA-BE2AAEEF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31B1-0695-44D3-A15F-7E86984B7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7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6831D-5584-E63F-2207-91F8664C6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0DFB0-A955-C6CE-EE97-15FB8219D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F3FC3-0ED8-6CD7-BBAA-099E892C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3BC6-C695-485E-B8B6-8F73AB640EE0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3318E-A440-F922-785B-4128BCF4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35637-8D03-F4CB-9715-B7FF4C7D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31B1-0695-44D3-A15F-7E86984B7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0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29148-18AF-E536-7800-654F3882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0FAC1-982D-D5AD-0FF0-16E003B27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E7E0A-5111-3B8F-6C5C-55640272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3BC6-C695-485E-B8B6-8F73AB640EE0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780EE-E02B-57FF-E346-C141B2EA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80741-B103-DD5F-BE1B-D0D67724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31B1-0695-44D3-A15F-7E86984B7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0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B9A3-F595-2024-A6E0-B2AE79C05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EAB44-C54E-7CD9-E150-A108AF4E2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7C070-262F-DC44-D485-D83819B8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3BC6-C695-485E-B8B6-8F73AB640EE0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6AD6F-810A-BC9B-C6AA-EA6E76FA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0B90F-A288-4783-0CD1-0112E8E0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31B1-0695-44D3-A15F-7E86984B7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1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6A6F-D19E-17BA-8FBC-2BC9A89D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BB599-0687-513B-957C-FD1EDBB6C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C8A4B-6B50-1E41-A8A3-455D25238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F03C3-F2C8-EFC2-F2AE-6D10B2CF1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3BC6-C695-485E-B8B6-8F73AB640EE0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2CA4A-6637-5566-6B05-3B4DFE67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0030C-3DCB-F9E9-47D3-855024E1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31B1-0695-44D3-A15F-7E86984B7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4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6074-D2BE-F972-5E8E-32E8224CD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05407-B356-7CCF-C2AD-2EB1811AB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468D8-277E-27AA-9256-9AE0A772C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F151D-1E03-AEE2-1468-4AC987AD0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4559A-2F68-F1FE-A2C1-05B1F8B1C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9EE18-6452-DC4E-75B5-22E3EC61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3BC6-C695-485E-B8B6-8F73AB640EE0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9BEE6-C1CA-2B51-017F-F7A1F29C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271A4A-9289-9885-2D24-91CC24C0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31B1-0695-44D3-A15F-7E86984B7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9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C961-55DA-A162-D4DC-C4CBDBC1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38C7C-046C-2D54-971C-72885B61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3BC6-C695-485E-B8B6-8F73AB640EE0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8318A-AE9D-DE61-EBB0-6EB0FBDB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BB751-8DDF-71CD-39C3-82EEB103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31B1-0695-44D3-A15F-7E86984B7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6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324B5-FD0F-113D-319E-6185D252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3BC6-C695-485E-B8B6-8F73AB640EE0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93E87-57EE-F7E0-64EF-67A4D8B3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611CB-A093-3112-9E7D-276239E0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31B1-0695-44D3-A15F-7E86984B7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6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8AC26-2A17-807C-08E7-71C09E4B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0147F-E702-E173-BA30-0CCA2CA41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15BDC-D714-2575-0C02-33D7382B7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1799C-CC5E-4534-10FD-64C32CD8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3BC6-C695-485E-B8B6-8F73AB640EE0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97A75-A7CD-AD5D-E8B4-B384B206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43EA4-3F86-905E-51F4-22BD7EE6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31B1-0695-44D3-A15F-7E86984B7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9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B3466-57F8-8390-0CFC-65ED6566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AEC61-B766-ECFE-AA2B-8F447103F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A01ED-ADBA-7276-83E8-F53AA8539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E695D-DCB1-2210-CC04-EF678D99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3BC6-C695-485E-B8B6-8F73AB640EE0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28FAC-8C8D-00F3-BF9B-F60BDF36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B00E4-675A-7149-525D-B2BA5B6B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31B1-0695-44D3-A15F-7E86984B7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5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C35814-893F-C0BC-7D27-5B7997F1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0639C-AA84-79C0-FCCE-5ABEE945A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D5A0C-4923-7270-B7CB-856CF657B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43BC6-C695-485E-B8B6-8F73AB640EE0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43C5E-52C6-8DAF-5A39-AAC533FC1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A02D-8E6A-083F-A6EE-340436321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B31B1-0695-44D3-A15F-7E86984B7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2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8C5B67-99E0-8ED7-F85F-3346170A61C8}"/>
              </a:ext>
            </a:extLst>
          </p:cNvPr>
          <p:cNvSpPr/>
          <p:nvPr/>
        </p:nvSpPr>
        <p:spPr>
          <a:xfrm>
            <a:off x="4119716" y="1533832"/>
            <a:ext cx="4198374" cy="16419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6A0E85-F216-3818-3B89-C42AFE5D72C5}"/>
              </a:ext>
            </a:extLst>
          </p:cNvPr>
          <p:cNvSpPr/>
          <p:nvPr/>
        </p:nvSpPr>
        <p:spPr>
          <a:xfrm>
            <a:off x="4444181" y="1966452"/>
            <a:ext cx="2438400" cy="698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 Service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CE6CABB8-62AA-0962-C7F8-B39BB3DF60FC}"/>
              </a:ext>
            </a:extLst>
          </p:cNvPr>
          <p:cNvSpPr/>
          <p:nvPr/>
        </p:nvSpPr>
        <p:spPr>
          <a:xfrm>
            <a:off x="7118554" y="1804928"/>
            <a:ext cx="914400" cy="102113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endParaRPr lang="en-US" dirty="0"/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04857-2214-0C3A-6967-595BF5F8D629}"/>
              </a:ext>
            </a:extLst>
          </p:cNvPr>
          <p:cNvSpPr txBox="1"/>
          <p:nvPr/>
        </p:nvSpPr>
        <p:spPr>
          <a:xfrm>
            <a:off x="747251" y="506361"/>
            <a:ext cx="2833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Solution Architecture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A61641-4B0C-6E5E-47CE-285698B5F809}"/>
              </a:ext>
            </a:extLst>
          </p:cNvPr>
          <p:cNvSpPr/>
          <p:nvPr/>
        </p:nvSpPr>
        <p:spPr>
          <a:xfrm>
            <a:off x="3333135" y="2054942"/>
            <a:ext cx="983226" cy="46166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</a:t>
            </a:r>
            <a:r>
              <a:rPr lang="en-US" dirty="0" err="1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2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79DE207-4562-E9BA-27DB-33ADA88F5AD0}"/>
              </a:ext>
            </a:extLst>
          </p:cNvPr>
          <p:cNvSpPr/>
          <p:nvPr/>
        </p:nvSpPr>
        <p:spPr>
          <a:xfrm>
            <a:off x="629265" y="968026"/>
            <a:ext cx="11267767" cy="57080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8C5B67-99E0-8ED7-F85F-3346170A61C8}"/>
              </a:ext>
            </a:extLst>
          </p:cNvPr>
          <p:cNvSpPr/>
          <p:nvPr/>
        </p:nvSpPr>
        <p:spPr>
          <a:xfrm>
            <a:off x="4119716" y="1533832"/>
            <a:ext cx="4198374" cy="16419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6A0E85-F216-3818-3B89-C42AFE5D72C5}"/>
              </a:ext>
            </a:extLst>
          </p:cNvPr>
          <p:cNvSpPr/>
          <p:nvPr/>
        </p:nvSpPr>
        <p:spPr>
          <a:xfrm>
            <a:off x="4444181" y="1966452"/>
            <a:ext cx="2438400" cy="698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 Service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CE6CABB8-62AA-0962-C7F8-B39BB3DF60FC}"/>
              </a:ext>
            </a:extLst>
          </p:cNvPr>
          <p:cNvSpPr/>
          <p:nvPr/>
        </p:nvSpPr>
        <p:spPr>
          <a:xfrm>
            <a:off x="7118554" y="1804928"/>
            <a:ext cx="914400" cy="102113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endParaRPr lang="en-US" dirty="0"/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04857-2214-0C3A-6967-595BF5F8D629}"/>
              </a:ext>
            </a:extLst>
          </p:cNvPr>
          <p:cNvSpPr txBox="1"/>
          <p:nvPr/>
        </p:nvSpPr>
        <p:spPr>
          <a:xfrm>
            <a:off x="747251" y="506361"/>
            <a:ext cx="2833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Solution Architecture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A61641-4B0C-6E5E-47CE-285698B5F809}"/>
              </a:ext>
            </a:extLst>
          </p:cNvPr>
          <p:cNvSpPr/>
          <p:nvPr/>
        </p:nvSpPr>
        <p:spPr>
          <a:xfrm>
            <a:off x="3333135" y="2054942"/>
            <a:ext cx="983226" cy="46166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444C09-A70E-BFA5-D9DC-CFB0549A6167}"/>
              </a:ext>
            </a:extLst>
          </p:cNvPr>
          <p:cNvSpPr/>
          <p:nvPr/>
        </p:nvSpPr>
        <p:spPr>
          <a:xfrm>
            <a:off x="442452" y="2998839"/>
            <a:ext cx="1769806" cy="13568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endParaRPr lang="en-US" dirty="0"/>
          </a:p>
          <a:p>
            <a:pPr algn="ctr"/>
            <a:r>
              <a:rPr lang="en-US" dirty="0"/>
              <a:t>Gateway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862A6E-5A3C-AC90-0686-E94F482D05BD}"/>
              </a:ext>
            </a:extLst>
          </p:cNvPr>
          <p:cNvSpPr/>
          <p:nvPr/>
        </p:nvSpPr>
        <p:spPr>
          <a:xfrm>
            <a:off x="4119716" y="4709652"/>
            <a:ext cx="4198374" cy="16419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6EA6CA-B858-DD9D-71A7-9B54954BB21C}"/>
              </a:ext>
            </a:extLst>
          </p:cNvPr>
          <p:cNvSpPr/>
          <p:nvPr/>
        </p:nvSpPr>
        <p:spPr>
          <a:xfrm>
            <a:off x="4444181" y="5142272"/>
            <a:ext cx="2438400" cy="69809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Service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F0B0C41F-40C3-8881-DCF9-F289AF82917B}"/>
              </a:ext>
            </a:extLst>
          </p:cNvPr>
          <p:cNvSpPr/>
          <p:nvPr/>
        </p:nvSpPr>
        <p:spPr>
          <a:xfrm>
            <a:off x="7118554" y="4980748"/>
            <a:ext cx="914400" cy="1021138"/>
          </a:xfrm>
          <a:prstGeom prst="flowChartMagneticDis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</a:t>
            </a:r>
          </a:p>
          <a:p>
            <a:pPr algn="ctr"/>
            <a:r>
              <a:rPr lang="en-US" dirty="0"/>
              <a:t>Mem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90F6D9-2E2A-A141-A04D-DC1C344D64D2}"/>
              </a:ext>
            </a:extLst>
          </p:cNvPr>
          <p:cNvSpPr/>
          <p:nvPr/>
        </p:nvSpPr>
        <p:spPr>
          <a:xfrm>
            <a:off x="3333135" y="5230762"/>
            <a:ext cx="983226" cy="46166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</a:t>
            </a:r>
            <a:r>
              <a:rPr lang="en-US" dirty="0" err="1"/>
              <a:t>Api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21AE3B-57D7-1DBF-5167-9C2C2FC70344}"/>
              </a:ext>
            </a:extLst>
          </p:cNvPr>
          <p:cNvCxnSpPr>
            <a:stCxn id="10" idx="3"/>
            <a:endCxn id="9" idx="1"/>
          </p:cNvCxnSpPr>
          <p:nvPr/>
        </p:nvCxnSpPr>
        <p:spPr>
          <a:xfrm flipV="1">
            <a:off x="2212258" y="2285775"/>
            <a:ext cx="1120877" cy="139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61E636-5D71-A6E7-EA9E-2DEDD4F4B39C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2212258" y="3677265"/>
            <a:ext cx="1120877" cy="178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7D5AAE-5AC9-3D26-974A-2849512551D8}"/>
              </a:ext>
            </a:extLst>
          </p:cNvPr>
          <p:cNvCxnSpPr>
            <a:stCxn id="10" idx="1"/>
          </p:cNvCxnSpPr>
          <p:nvPr/>
        </p:nvCxnSpPr>
        <p:spPr>
          <a:xfrm flipH="1">
            <a:off x="0" y="3677265"/>
            <a:ext cx="442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9C75BDB-9011-4C97-7C6D-24AC3481632E}"/>
              </a:ext>
            </a:extLst>
          </p:cNvPr>
          <p:cNvSpPr/>
          <p:nvPr/>
        </p:nvSpPr>
        <p:spPr>
          <a:xfrm>
            <a:off x="4581832" y="2516607"/>
            <a:ext cx="727587" cy="30945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3830D1-D9C1-EF1E-8BD8-70A87F69BEE9}"/>
              </a:ext>
            </a:extLst>
          </p:cNvPr>
          <p:cNvCxnSpPr>
            <a:endCxn id="15" idx="0"/>
          </p:cNvCxnSpPr>
          <p:nvPr/>
        </p:nvCxnSpPr>
        <p:spPr>
          <a:xfrm rot="5400000">
            <a:off x="3168090" y="3482724"/>
            <a:ext cx="2404696" cy="10913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36B2213-D266-0796-F1C8-69DB4C928AFB}"/>
              </a:ext>
            </a:extLst>
          </p:cNvPr>
          <p:cNvSpPr/>
          <p:nvPr/>
        </p:nvSpPr>
        <p:spPr>
          <a:xfrm>
            <a:off x="6312310" y="3598606"/>
            <a:ext cx="3510116" cy="5997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RabbitMQ Message Bus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E1CB52-0BCB-F97E-3D0A-FD201B70848B}"/>
              </a:ext>
            </a:extLst>
          </p:cNvPr>
          <p:cNvSpPr/>
          <p:nvPr/>
        </p:nvSpPr>
        <p:spPr>
          <a:xfrm>
            <a:off x="6312310" y="2826066"/>
            <a:ext cx="806244" cy="46166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777772-DE21-D9D5-644A-70ED6A272184}"/>
              </a:ext>
            </a:extLst>
          </p:cNvPr>
          <p:cNvCxnSpPr>
            <a:stCxn id="11" idx="2"/>
            <a:endCxn id="3" idx="0"/>
          </p:cNvCxnSpPr>
          <p:nvPr/>
        </p:nvCxnSpPr>
        <p:spPr>
          <a:xfrm>
            <a:off x="6715432" y="3287731"/>
            <a:ext cx="1351936" cy="31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7B29FD0-71E5-9B6E-5B42-7A5D52A9D20F}"/>
              </a:ext>
            </a:extLst>
          </p:cNvPr>
          <p:cNvSpPr/>
          <p:nvPr/>
        </p:nvSpPr>
        <p:spPr>
          <a:xfrm>
            <a:off x="5909188" y="4449774"/>
            <a:ext cx="806244" cy="46166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0A345A-F691-2CBF-086C-F52F1CC1F00C}"/>
              </a:ext>
            </a:extLst>
          </p:cNvPr>
          <p:cNvCxnSpPr>
            <a:stCxn id="16" idx="0"/>
            <a:endCxn id="3" idx="2"/>
          </p:cNvCxnSpPr>
          <p:nvPr/>
        </p:nvCxnSpPr>
        <p:spPr>
          <a:xfrm flipV="1">
            <a:off x="6312310" y="4198375"/>
            <a:ext cx="1755058" cy="25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261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79DE207-4562-E9BA-27DB-33ADA88F5AD0}"/>
              </a:ext>
            </a:extLst>
          </p:cNvPr>
          <p:cNvSpPr/>
          <p:nvPr/>
        </p:nvSpPr>
        <p:spPr>
          <a:xfrm>
            <a:off x="629265" y="968026"/>
            <a:ext cx="11267767" cy="57080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8C5B67-99E0-8ED7-F85F-3346170A61C8}"/>
              </a:ext>
            </a:extLst>
          </p:cNvPr>
          <p:cNvSpPr/>
          <p:nvPr/>
        </p:nvSpPr>
        <p:spPr>
          <a:xfrm>
            <a:off x="4119716" y="1533832"/>
            <a:ext cx="4198374" cy="16419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6A0E85-F216-3818-3B89-C42AFE5D72C5}"/>
              </a:ext>
            </a:extLst>
          </p:cNvPr>
          <p:cNvSpPr/>
          <p:nvPr/>
        </p:nvSpPr>
        <p:spPr>
          <a:xfrm>
            <a:off x="4444181" y="1966452"/>
            <a:ext cx="2438400" cy="698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 Service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CE6CABB8-62AA-0962-C7F8-B39BB3DF60FC}"/>
              </a:ext>
            </a:extLst>
          </p:cNvPr>
          <p:cNvSpPr/>
          <p:nvPr/>
        </p:nvSpPr>
        <p:spPr>
          <a:xfrm>
            <a:off x="7118554" y="1804928"/>
            <a:ext cx="914400" cy="102113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endParaRPr lang="en-US" dirty="0"/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04857-2214-0C3A-6967-595BF5F8D629}"/>
              </a:ext>
            </a:extLst>
          </p:cNvPr>
          <p:cNvSpPr txBox="1"/>
          <p:nvPr/>
        </p:nvSpPr>
        <p:spPr>
          <a:xfrm>
            <a:off x="747251" y="506361"/>
            <a:ext cx="2833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Solution Architecture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A61641-4B0C-6E5E-47CE-285698B5F809}"/>
              </a:ext>
            </a:extLst>
          </p:cNvPr>
          <p:cNvSpPr/>
          <p:nvPr/>
        </p:nvSpPr>
        <p:spPr>
          <a:xfrm>
            <a:off x="3333135" y="2054942"/>
            <a:ext cx="983226" cy="46166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444C09-A70E-BFA5-D9DC-CFB0549A6167}"/>
              </a:ext>
            </a:extLst>
          </p:cNvPr>
          <p:cNvSpPr/>
          <p:nvPr/>
        </p:nvSpPr>
        <p:spPr>
          <a:xfrm>
            <a:off x="442452" y="2998839"/>
            <a:ext cx="1769806" cy="13568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endParaRPr lang="en-US" dirty="0"/>
          </a:p>
          <a:p>
            <a:pPr algn="ctr"/>
            <a:r>
              <a:rPr lang="en-US" dirty="0"/>
              <a:t>Gateway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862A6E-5A3C-AC90-0686-E94F482D05BD}"/>
              </a:ext>
            </a:extLst>
          </p:cNvPr>
          <p:cNvSpPr/>
          <p:nvPr/>
        </p:nvSpPr>
        <p:spPr>
          <a:xfrm>
            <a:off x="4119716" y="4709652"/>
            <a:ext cx="4198374" cy="16419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6EA6CA-B858-DD9D-71A7-9B54954BB21C}"/>
              </a:ext>
            </a:extLst>
          </p:cNvPr>
          <p:cNvSpPr/>
          <p:nvPr/>
        </p:nvSpPr>
        <p:spPr>
          <a:xfrm>
            <a:off x="4444181" y="5142272"/>
            <a:ext cx="2438400" cy="69809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Service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F0B0C41F-40C3-8881-DCF9-F289AF82917B}"/>
              </a:ext>
            </a:extLst>
          </p:cNvPr>
          <p:cNvSpPr/>
          <p:nvPr/>
        </p:nvSpPr>
        <p:spPr>
          <a:xfrm>
            <a:off x="7118554" y="4980748"/>
            <a:ext cx="914400" cy="1021138"/>
          </a:xfrm>
          <a:prstGeom prst="flowChartMagneticDis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</a:t>
            </a:r>
          </a:p>
          <a:p>
            <a:pPr algn="ctr"/>
            <a:r>
              <a:rPr lang="en-US" dirty="0"/>
              <a:t>Mem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90F6D9-2E2A-A141-A04D-DC1C344D64D2}"/>
              </a:ext>
            </a:extLst>
          </p:cNvPr>
          <p:cNvSpPr/>
          <p:nvPr/>
        </p:nvSpPr>
        <p:spPr>
          <a:xfrm>
            <a:off x="3333135" y="5230762"/>
            <a:ext cx="983226" cy="46166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</a:t>
            </a:r>
            <a:r>
              <a:rPr lang="en-US" dirty="0" err="1"/>
              <a:t>Api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21AE3B-57D7-1DBF-5167-9C2C2FC70344}"/>
              </a:ext>
            </a:extLst>
          </p:cNvPr>
          <p:cNvCxnSpPr>
            <a:stCxn id="10" idx="3"/>
            <a:endCxn id="9" idx="1"/>
          </p:cNvCxnSpPr>
          <p:nvPr/>
        </p:nvCxnSpPr>
        <p:spPr>
          <a:xfrm flipV="1">
            <a:off x="2212258" y="2285775"/>
            <a:ext cx="1120877" cy="139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61E636-5D71-A6E7-EA9E-2DEDD4F4B39C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2212258" y="3677265"/>
            <a:ext cx="1120877" cy="178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7D5AAE-5AC9-3D26-974A-2849512551D8}"/>
              </a:ext>
            </a:extLst>
          </p:cNvPr>
          <p:cNvCxnSpPr>
            <a:stCxn id="10" idx="1"/>
          </p:cNvCxnSpPr>
          <p:nvPr/>
        </p:nvCxnSpPr>
        <p:spPr>
          <a:xfrm flipH="1">
            <a:off x="0" y="3677265"/>
            <a:ext cx="442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9C75BDB-9011-4C97-7C6D-24AC3481632E}"/>
              </a:ext>
            </a:extLst>
          </p:cNvPr>
          <p:cNvSpPr/>
          <p:nvPr/>
        </p:nvSpPr>
        <p:spPr>
          <a:xfrm>
            <a:off x="4581832" y="2516607"/>
            <a:ext cx="727587" cy="30945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3830D1-D9C1-EF1E-8BD8-70A87F69BEE9}"/>
              </a:ext>
            </a:extLst>
          </p:cNvPr>
          <p:cNvCxnSpPr>
            <a:endCxn id="15" idx="0"/>
          </p:cNvCxnSpPr>
          <p:nvPr/>
        </p:nvCxnSpPr>
        <p:spPr>
          <a:xfrm rot="5400000">
            <a:off x="3168090" y="3482724"/>
            <a:ext cx="2404696" cy="10913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36B2213-D266-0796-F1C8-69DB4C928AFB}"/>
              </a:ext>
            </a:extLst>
          </p:cNvPr>
          <p:cNvSpPr/>
          <p:nvPr/>
        </p:nvSpPr>
        <p:spPr>
          <a:xfrm>
            <a:off x="6312310" y="3598606"/>
            <a:ext cx="3510116" cy="5997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RabbitMQ Message Bus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E1CB52-0BCB-F97E-3D0A-FD201B70848B}"/>
              </a:ext>
            </a:extLst>
          </p:cNvPr>
          <p:cNvSpPr/>
          <p:nvPr/>
        </p:nvSpPr>
        <p:spPr>
          <a:xfrm>
            <a:off x="6312310" y="2826066"/>
            <a:ext cx="806244" cy="46166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777772-DE21-D9D5-644A-70ED6A272184}"/>
              </a:ext>
            </a:extLst>
          </p:cNvPr>
          <p:cNvCxnSpPr>
            <a:stCxn id="11" idx="2"/>
            <a:endCxn id="3" idx="0"/>
          </p:cNvCxnSpPr>
          <p:nvPr/>
        </p:nvCxnSpPr>
        <p:spPr>
          <a:xfrm>
            <a:off x="6715432" y="3287731"/>
            <a:ext cx="1351936" cy="31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7B29FD0-71E5-9B6E-5B42-7A5D52A9D20F}"/>
              </a:ext>
            </a:extLst>
          </p:cNvPr>
          <p:cNvSpPr/>
          <p:nvPr/>
        </p:nvSpPr>
        <p:spPr>
          <a:xfrm>
            <a:off x="5909188" y="4449774"/>
            <a:ext cx="806244" cy="46166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0A345A-F691-2CBF-086C-F52F1CC1F00C}"/>
              </a:ext>
            </a:extLst>
          </p:cNvPr>
          <p:cNvCxnSpPr>
            <a:stCxn id="16" idx="0"/>
            <a:endCxn id="3" idx="2"/>
          </p:cNvCxnSpPr>
          <p:nvPr/>
        </p:nvCxnSpPr>
        <p:spPr>
          <a:xfrm flipV="1">
            <a:off x="6312310" y="4198375"/>
            <a:ext cx="1755058" cy="25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8FAAA1-A2A9-DBE0-5258-D19C7BC65D54}"/>
              </a:ext>
            </a:extLst>
          </p:cNvPr>
          <p:cNvSpPr/>
          <p:nvPr/>
        </p:nvSpPr>
        <p:spPr>
          <a:xfrm>
            <a:off x="8554063" y="1533832"/>
            <a:ext cx="3008672" cy="16419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5A6ABA4-AB89-A5FA-5EDE-670FE709D895}"/>
              </a:ext>
            </a:extLst>
          </p:cNvPr>
          <p:cNvSpPr/>
          <p:nvPr/>
        </p:nvSpPr>
        <p:spPr>
          <a:xfrm>
            <a:off x="8554063" y="4709652"/>
            <a:ext cx="3008672" cy="16419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501B5FF-7F66-11DD-E0C0-D90752534C06}"/>
              </a:ext>
            </a:extLst>
          </p:cNvPr>
          <p:cNvSpPr/>
          <p:nvPr/>
        </p:nvSpPr>
        <p:spPr>
          <a:xfrm>
            <a:off x="8676968" y="1966452"/>
            <a:ext cx="1302774" cy="698090"/>
          </a:xfrm>
          <a:prstGeom prst="roundRect">
            <a:avLst/>
          </a:prstGeom>
          <a:solidFill>
            <a:srgbClr val="E91F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</a:t>
            </a:r>
            <a:r>
              <a:rPr lang="en-US" dirty="0"/>
              <a:t> Service</a:t>
            </a:r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AA1D37F9-BC74-A4F1-AF3F-5C218B631A54}"/>
              </a:ext>
            </a:extLst>
          </p:cNvPr>
          <p:cNvSpPr/>
          <p:nvPr/>
        </p:nvSpPr>
        <p:spPr>
          <a:xfrm>
            <a:off x="10358284" y="1804928"/>
            <a:ext cx="914400" cy="1021138"/>
          </a:xfrm>
          <a:prstGeom prst="flowChartMagneticDisk">
            <a:avLst/>
          </a:prstGeom>
          <a:solidFill>
            <a:srgbClr val="E91F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endParaRPr lang="en-US" dirty="0"/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6F9BB17-D471-2539-46BA-36E4EFBA2564}"/>
              </a:ext>
            </a:extLst>
          </p:cNvPr>
          <p:cNvSpPr/>
          <p:nvPr/>
        </p:nvSpPr>
        <p:spPr>
          <a:xfrm>
            <a:off x="8772834" y="2866329"/>
            <a:ext cx="806244" cy="46166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ACFC32D-BA92-8309-18B4-117E5B7C4BB9}"/>
              </a:ext>
            </a:extLst>
          </p:cNvPr>
          <p:cNvSpPr/>
          <p:nvPr/>
        </p:nvSpPr>
        <p:spPr>
          <a:xfrm>
            <a:off x="9764662" y="2885542"/>
            <a:ext cx="806244" cy="46166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813BBB7-DE68-EF3D-71C6-E8044E0FA3C6}"/>
              </a:ext>
            </a:extLst>
          </p:cNvPr>
          <p:cNvCxnSpPr>
            <a:endCxn id="3" idx="0"/>
          </p:cNvCxnSpPr>
          <p:nvPr/>
        </p:nvCxnSpPr>
        <p:spPr>
          <a:xfrm flipH="1">
            <a:off x="8067368" y="3347207"/>
            <a:ext cx="1037303" cy="25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C113532-F47E-1270-CDB8-D17DCF10D007}"/>
              </a:ext>
            </a:extLst>
          </p:cNvPr>
          <p:cNvCxnSpPr>
            <a:stCxn id="3" idx="3"/>
            <a:endCxn id="28" idx="2"/>
          </p:cNvCxnSpPr>
          <p:nvPr/>
        </p:nvCxnSpPr>
        <p:spPr>
          <a:xfrm flipV="1">
            <a:off x="9822426" y="3347207"/>
            <a:ext cx="345358" cy="551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38397E0-F836-9A8B-4FC6-9888A698E8FA}"/>
              </a:ext>
            </a:extLst>
          </p:cNvPr>
          <p:cNvSpPr/>
          <p:nvPr/>
        </p:nvSpPr>
        <p:spPr>
          <a:xfrm>
            <a:off x="8735964" y="5142272"/>
            <a:ext cx="1302774" cy="69809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</a:t>
            </a:r>
            <a:r>
              <a:rPr lang="en-US" dirty="0"/>
              <a:t> Service</a:t>
            </a:r>
          </a:p>
        </p:txBody>
      </p: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18B5FFF8-BFF9-A789-0266-FA719FD22DB5}"/>
              </a:ext>
            </a:extLst>
          </p:cNvPr>
          <p:cNvSpPr/>
          <p:nvPr/>
        </p:nvSpPr>
        <p:spPr>
          <a:xfrm>
            <a:off x="10417280" y="4980748"/>
            <a:ext cx="914400" cy="1021138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endParaRPr lang="en-US" dirty="0"/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8B4FE34-35F6-1AF0-07F5-141EDB2873B8}"/>
              </a:ext>
            </a:extLst>
          </p:cNvPr>
          <p:cNvSpPr/>
          <p:nvPr/>
        </p:nvSpPr>
        <p:spPr>
          <a:xfrm>
            <a:off x="9076404" y="4508430"/>
            <a:ext cx="806244" cy="46166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8B6DB9-BD9A-D3C4-8D76-F69D1DC29EAD}"/>
              </a:ext>
            </a:extLst>
          </p:cNvPr>
          <p:cNvCxnSpPr>
            <a:endCxn id="3" idx="2"/>
          </p:cNvCxnSpPr>
          <p:nvPr/>
        </p:nvCxnSpPr>
        <p:spPr>
          <a:xfrm flipH="1" flipV="1">
            <a:off x="8067368" y="4198375"/>
            <a:ext cx="1412158" cy="31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809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79DE207-4562-E9BA-27DB-33ADA88F5AD0}"/>
              </a:ext>
            </a:extLst>
          </p:cNvPr>
          <p:cNvSpPr/>
          <p:nvPr/>
        </p:nvSpPr>
        <p:spPr>
          <a:xfrm>
            <a:off x="629265" y="968026"/>
            <a:ext cx="11267767" cy="57080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8C5B67-99E0-8ED7-F85F-3346170A61C8}"/>
              </a:ext>
            </a:extLst>
          </p:cNvPr>
          <p:cNvSpPr/>
          <p:nvPr/>
        </p:nvSpPr>
        <p:spPr>
          <a:xfrm>
            <a:off x="4119716" y="1533832"/>
            <a:ext cx="4198374" cy="16419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6A0E85-F216-3818-3B89-C42AFE5D72C5}"/>
              </a:ext>
            </a:extLst>
          </p:cNvPr>
          <p:cNvSpPr/>
          <p:nvPr/>
        </p:nvSpPr>
        <p:spPr>
          <a:xfrm>
            <a:off x="4444181" y="1966452"/>
            <a:ext cx="2438400" cy="698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 Service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CE6CABB8-62AA-0962-C7F8-B39BB3DF60FC}"/>
              </a:ext>
            </a:extLst>
          </p:cNvPr>
          <p:cNvSpPr/>
          <p:nvPr/>
        </p:nvSpPr>
        <p:spPr>
          <a:xfrm>
            <a:off x="7118554" y="1804928"/>
            <a:ext cx="914400" cy="102113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endParaRPr lang="en-US" dirty="0"/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04857-2214-0C3A-6967-595BF5F8D629}"/>
              </a:ext>
            </a:extLst>
          </p:cNvPr>
          <p:cNvSpPr txBox="1"/>
          <p:nvPr/>
        </p:nvSpPr>
        <p:spPr>
          <a:xfrm>
            <a:off x="747251" y="506361"/>
            <a:ext cx="2833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Solution Architecture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A61641-4B0C-6E5E-47CE-285698B5F809}"/>
              </a:ext>
            </a:extLst>
          </p:cNvPr>
          <p:cNvSpPr/>
          <p:nvPr/>
        </p:nvSpPr>
        <p:spPr>
          <a:xfrm>
            <a:off x="3333135" y="2054942"/>
            <a:ext cx="983226" cy="46166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444C09-A70E-BFA5-D9DC-CFB0549A6167}"/>
              </a:ext>
            </a:extLst>
          </p:cNvPr>
          <p:cNvSpPr/>
          <p:nvPr/>
        </p:nvSpPr>
        <p:spPr>
          <a:xfrm>
            <a:off x="442452" y="2998839"/>
            <a:ext cx="1769806" cy="13568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endParaRPr lang="en-US" dirty="0"/>
          </a:p>
          <a:p>
            <a:pPr algn="ctr"/>
            <a:r>
              <a:rPr lang="en-US" dirty="0"/>
              <a:t>Gateway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862A6E-5A3C-AC90-0686-E94F482D05BD}"/>
              </a:ext>
            </a:extLst>
          </p:cNvPr>
          <p:cNvSpPr/>
          <p:nvPr/>
        </p:nvSpPr>
        <p:spPr>
          <a:xfrm>
            <a:off x="4119716" y="4709652"/>
            <a:ext cx="4198374" cy="16419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6EA6CA-B858-DD9D-71A7-9B54954BB21C}"/>
              </a:ext>
            </a:extLst>
          </p:cNvPr>
          <p:cNvSpPr/>
          <p:nvPr/>
        </p:nvSpPr>
        <p:spPr>
          <a:xfrm>
            <a:off x="4444181" y="5142272"/>
            <a:ext cx="2438400" cy="69809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Service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F0B0C41F-40C3-8881-DCF9-F289AF82917B}"/>
              </a:ext>
            </a:extLst>
          </p:cNvPr>
          <p:cNvSpPr/>
          <p:nvPr/>
        </p:nvSpPr>
        <p:spPr>
          <a:xfrm>
            <a:off x="7118554" y="4980748"/>
            <a:ext cx="914400" cy="1021138"/>
          </a:xfrm>
          <a:prstGeom prst="flowChartMagneticDis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</a:t>
            </a:r>
          </a:p>
          <a:p>
            <a:pPr algn="ctr"/>
            <a:r>
              <a:rPr lang="en-US" dirty="0"/>
              <a:t>Mem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90F6D9-2E2A-A141-A04D-DC1C344D64D2}"/>
              </a:ext>
            </a:extLst>
          </p:cNvPr>
          <p:cNvSpPr/>
          <p:nvPr/>
        </p:nvSpPr>
        <p:spPr>
          <a:xfrm>
            <a:off x="3333135" y="5230762"/>
            <a:ext cx="983226" cy="46166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</a:t>
            </a:r>
            <a:r>
              <a:rPr lang="en-US" dirty="0" err="1"/>
              <a:t>Api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21AE3B-57D7-1DBF-5167-9C2C2FC70344}"/>
              </a:ext>
            </a:extLst>
          </p:cNvPr>
          <p:cNvCxnSpPr>
            <a:stCxn id="10" idx="3"/>
            <a:endCxn id="9" idx="1"/>
          </p:cNvCxnSpPr>
          <p:nvPr/>
        </p:nvCxnSpPr>
        <p:spPr>
          <a:xfrm flipV="1">
            <a:off x="2212258" y="2285775"/>
            <a:ext cx="1120877" cy="139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61E636-5D71-A6E7-EA9E-2DEDD4F4B39C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2212258" y="3677265"/>
            <a:ext cx="1120877" cy="178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7D5AAE-5AC9-3D26-974A-2849512551D8}"/>
              </a:ext>
            </a:extLst>
          </p:cNvPr>
          <p:cNvCxnSpPr>
            <a:stCxn id="10" idx="1"/>
          </p:cNvCxnSpPr>
          <p:nvPr/>
        </p:nvCxnSpPr>
        <p:spPr>
          <a:xfrm flipH="1">
            <a:off x="0" y="3677265"/>
            <a:ext cx="442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9C75BDB-9011-4C97-7C6D-24AC3481632E}"/>
              </a:ext>
            </a:extLst>
          </p:cNvPr>
          <p:cNvSpPr/>
          <p:nvPr/>
        </p:nvSpPr>
        <p:spPr>
          <a:xfrm>
            <a:off x="4581832" y="2516607"/>
            <a:ext cx="727587" cy="30945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3830D1-D9C1-EF1E-8BD8-70A87F69BEE9}"/>
              </a:ext>
            </a:extLst>
          </p:cNvPr>
          <p:cNvCxnSpPr>
            <a:endCxn id="15" idx="0"/>
          </p:cNvCxnSpPr>
          <p:nvPr/>
        </p:nvCxnSpPr>
        <p:spPr>
          <a:xfrm rot="5400000">
            <a:off x="3168090" y="3482724"/>
            <a:ext cx="2404696" cy="10913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36B2213-D266-0796-F1C8-69DB4C928AFB}"/>
              </a:ext>
            </a:extLst>
          </p:cNvPr>
          <p:cNvSpPr/>
          <p:nvPr/>
        </p:nvSpPr>
        <p:spPr>
          <a:xfrm>
            <a:off x="6312310" y="3598606"/>
            <a:ext cx="3510116" cy="5997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RabbitMQ Message Bus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E1CB52-0BCB-F97E-3D0A-FD201B70848B}"/>
              </a:ext>
            </a:extLst>
          </p:cNvPr>
          <p:cNvSpPr/>
          <p:nvPr/>
        </p:nvSpPr>
        <p:spPr>
          <a:xfrm>
            <a:off x="6312310" y="2826066"/>
            <a:ext cx="806244" cy="46166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777772-DE21-D9D5-644A-70ED6A272184}"/>
              </a:ext>
            </a:extLst>
          </p:cNvPr>
          <p:cNvCxnSpPr>
            <a:stCxn id="11" idx="2"/>
            <a:endCxn id="3" idx="0"/>
          </p:cNvCxnSpPr>
          <p:nvPr/>
        </p:nvCxnSpPr>
        <p:spPr>
          <a:xfrm>
            <a:off x="6715432" y="3287731"/>
            <a:ext cx="1351936" cy="31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7B29FD0-71E5-9B6E-5B42-7A5D52A9D20F}"/>
              </a:ext>
            </a:extLst>
          </p:cNvPr>
          <p:cNvSpPr/>
          <p:nvPr/>
        </p:nvSpPr>
        <p:spPr>
          <a:xfrm>
            <a:off x="5909188" y="4449774"/>
            <a:ext cx="806244" cy="46166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0A345A-F691-2CBF-086C-F52F1CC1F00C}"/>
              </a:ext>
            </a:extLst>
          </p:cNvPr>
          <p:cNvCxnSpPr>
            <a:stCxn id="16" idx="0"/>
            <a:endCxn id="3" idx="2"/>
          </p:cNvCxnSpPr>
          <p:nvPr/>
        </p:nvCxnSpPr>
        <p:spPr>
          <a:xfrm flipV="1">
            <a:off x="6312310" y="4198375"/>
            <a:ext cx="1755058" cy="25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8FAAA1-A2A9-DBE0-5258-D19C7BC65D54}"/>
              </a:ext>
            </a:extLst>
          </p:cNvPr>
          <p:cNvSpPr/>
          <p:nvPr/>
        </p:nvSpPr>
        <p:spPr>
          <a:xfrm>
            <a:off x="8554063" y="1533832"/>
            <a:ext cx="3008672" cy="16419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5A6ABA4-AB89-A5FA-5EDE-670FE709D895}"/>
              </a:ext>
            </a:extLst>
          </p:cNvPr>
          <p:cNvSpPr/>
          <p:nvPr/>
        </p:nvSpPr>
        <p:spPr>
          <a:xfrm>
            <a:off x="8554063" y="4709652"/>
            <a:ext cx="3008672" cy="16419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501B5FF-7F66-11DD-E0C0-D90752534C06}"/>
              </a:ext>
            </a:extLst>
          </p:cNvPr>
          <p:cNvSpPr/>
          <p:nvPr/>
        </p:nvSpPr>
        <p:spPr>
          <a:xfrm>
            <a:off x="8676968" y="1966452"/>
            <a:ext cx="1302774" cy="698090"/>
          </a:xfrm>
          <a:prstGeom prst="roundRect">
            <a:avLst/>
          </a:prstGeom>
          <a:solidFill>
            <a:srgbClr val="E91F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</a:t>
            </a:r>
            <a:r>
              <a:rPr lang="en-US" dirty="0"/>
              <a:t> Service</a:t>
            </a:r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AA1D37F9-BC74-A4F1-AF3F-5C218B631A54}"/>
              </a:ext>
            </a:extLst>
          </p:cNvPr>
          <p:cNvSpPr/>
          <p:nvPr/>
        </p:nvSpPr>
        <p:spPr>
          <a:xfrm>
            <a:off x="10358284" y="1804928"/>
            <a:ext cx="914400" cy="1021138"/>
          </a:xfrm>
          <a:prstGeom prst="flowChartMagneticDisk">
            <a:avLst/>
          </a:prstGeom>
          <a:solidFill>
            <a:srgbClr val="E91F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endParaRPr lang="en-US" dirty="0"/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6F9BB17-D471-2539-46BA-36E4EFBA2564}"/>
              </a:ext>
            </a:extLst>
          </p:cNvPr>
          <p:cNvSpPr/>
          <p:nvPr/>
        </p:nvSpPr>
        <p:spPr>
          <a:xfrm>
            <a:off x="8772834" y="2866329"/>
            <a:ext cx="806244" cy="46166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ACFC32D-BA92-8309-18B4-117E5B7C4BB9}"/>
              </a:ext>
            </a:extLst>
          </p:cNvPr>
          <p:cNvSpPr/>
          <p:nvPr/>
        </p:nvSpPr>
        <p:spPr>
          <a:xfrm>
            <a:off x="9764662" y="2885542"/>
            <a:ext cx="806244" cy="46166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813BBB7-DE68-EF3D-71C6-E8044E0FA3C6}"/>
              </a:ext>
            </a:extLst>
          </p:cNvPr>
          <p:cNvCxnSpPr>
            <a:endCxn id="3" idx="0"/>
          </p:cNvCxnSpPr>
          <p:nvPr/>
        </p:nvCxnSpPr>
        <p:spPr>
          <a:xfrm flipH="1">
            <a:off x="8067368" y="3347207"/>
            <a:ext cx="1037303" cy="25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C113532-F47E-1270-CDB8-D17DCF10D007}"/>
              </a:ext>
            </a:extLst>
          </p:cNvPr>
          <p:cNvCxnSpPr>
            <a:stCxn id="3" idx="3"/>
            <a:endCxn id="28" idx="2"/>
          </p:cNvCxnSpPr>
          <p:nvPr/>
        </p:nvCxnSpPr>
        <p:spPr>
          <a:xfrm flipV="1">
            <a:off x="9822426" y="3347207"/>
            <a:ext cx="345358" cy="551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38397E0-F836-9A8B-4FC6-9888A698E8FA}"/>
              </a:ext>
            </a:extLst>
          </p:cNvPr>
          <p:cNvSpPr/>
          <p:nvPr/>
        </p:nvSpPr>
        <p:spPr>
          <a:xfrm>
            <a:off x="8735964" y="5142272"/>
            <a:ext cx="1302774" cy="69809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</a:t>
            </a:r>
            <a:r>
              <a:rPr lang="en-US" dirty="0"/>
              <a:t> Service</a:t>
            </a:r>
          </a:p>
        </p:txBody>
      </p: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18B5FFF8-BFF9-A789-0266-FA719FD22DB5}"/>
              </a:ext>
            </a:extLst>
          </p:cNvPr>
          <p:cNvSpPr/>
          <p:nvPr/>
        </p:nvSpPr>
        <p:spPr>
          <a:xfrm>
            <a:off x="10417280" y="4980748"/>
            <a:ext cx="914400" cy="1021138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endParaRPr lang="en-US" dirty="0"/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8B4FE34-35F6-1AF0-07F5-141EDB2873B8}"/>
              </a:ext>
            </a:extLst>
          </p:cNvPr>
          <p:cNvSpPr/>
          <p:nvPr/>
        </p:nvSpPr>
        <p:spPr>
          <a:xfrm>
            <a:off x="9076404" y="4508430"/>
            <a:ext cx="806244" cy="46166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8B6DB9-BD9A-D3C4-8D76-F69D1DC29EAD}"/>
              </a:ext>
            </a:extLst>
          </p:cNvPr>
          <p:cNvCxnSpPr>
            <a:endCxn id="3" idx="2"/>
          </p:cNvCxnSpPr>
          <p:nvPr/>
        </p:nvCxnSpPr>
        <p:spPr>
          <a:xfrm flipH="1" flipV="1">
            <a:off x="8067368" y="4198375"/>
            <a:ext cx="1412158" cy="31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B2490CD-B4BD-43F6-16A7-7F3E64DCC2FF}"/>
              </a:ext>
            </a:extLst>
          </p:cNvPr>
          <p:cNvSpPr/>
          <p:nvPr/>
        </p:nvSpPr>
        <p:spPr>
          <a:xfrm>
            <a:off x="4737922" y="4508430"/>
            <a:ext cx="700547" cy="4021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39376D-748C-F4A3-589B-6CDEA91EF419}"/>
              </a:ext>
            </a:extLst>
          </p:cNvPr>
          <p:cNvSpPr/>
          <p:nvPr/>
        </p:nvSpPr>
        <p:spPr>
          <a:xfrm>
            <a:off x="5461819" y="3037942"/>
            <a:ext cx="700547" cy="4021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Grpc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28D2F1-CD29-84BB-5F0F-836B0135E6E2}"/>
              </a:ext>
            </a:extLst>
          </p:cNvPr>
          <p:cNvCxnSpPr>
            <a:stCxn id="31" idx="2"/>
            <a:endCxn id="29" idx="0"/>
          </p:cNvCxnSpPr>
          <p:nvPr/>
        </p:nvCxnSpPr>
        <p:spPr>
          <a:xfrm rot="5400000">
            <a:off x="4915996" y="3612332"/>
            <a:ext cx="1068299" cy="7238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451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79DE207-4562-E9BA-27DB-33ADA88F5AD0}"/>
              </a:ext>
            </a:extLst>
          </p:cNvPr>
          <p:cNvSpPr/>
          <p:nvPr/>
        </p:nvSpPr>
        <p:spPr>
          <a:xfrm>
            <a:off x="629265" y="968026"/>
            <a:ext cx="11267767" cy="57080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8C5B67-99E0-8ED7-F85F-3346170A61C8}"/>
              </a:ext>
            </a:extLst>
          </p:cNvPr>
          <p:cNvSpPr/>
          <p:nvPr/>
        </p:nvSpPr>
        <p:spPr>
          <a:xfrm>
            <a:off x="4119716" y="1533832"/>
            <a:ext cx="4198374" cy="16419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6A0E85-F216-3818-3B89-C42AFE5D72C5}"/>
              </a:ext>
            </a:extLst>
          </p:cNvPr>
          <p:cNvSpPr/>
          <p:nvPr/>
        </p:nvSpPr>
        <p:spPr>
          <a:xfrm>
            <a:off x="4444181" y="1966452"/>
            <a:ext cx="2438400" cy="698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 Service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CE6CABB8-62AA-0962-C7F8-B39BB3DF60FC}"/>
              </a:ext>
            </a:extLst>
          </p:cNvPr>
          <p:cNvSpPr/>
          <p:nvPr/>
        </p:nvSpPr>
        <p:spPr>
          <a:xfrm>
            <a:off x="7118554" y="1804928"/>
            <a:ext cx="914400" cy="102113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endParaRPr lang="en-US" dirty="0"/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04857-2214-0C3A-6967-595BF5F8D629}"/>
              </a:ext>
            </a:extLst>
          </p:cNvPr>
          <p:cNvSpPr txBox="1"/>
          <p:nvPr/>
        </p:nvSpPr>
        <p:spPr>
          <a:xfrm>
            <a:off x="747251" y="506361"/>
            <a:ext cx="2833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Solution Architecture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A61641-4B0C-6E5E-47CE-285698B5F809}"/>
              </a:ext>
            </a:extLst>
          </p:cNvPr>
          <p:cNvSpPr/>
          <p:nvPr/>
        </p:nvSpPr>
        <p:spPr>
          <a:xfrm>
            <a:off x="3333135" y="2054942"/>
            <a:ext cx="983226" cy="46166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862A6E-5A3C-AC90-0686-E94F482D05BD}"/>
              </a:ext>
            </a:extLst>
          </p:cNvPr>
          <p:cNvSpPr/>
          <p:nvPr/>
        </p:nvSpPr>
        <p:spPr>
          <a:xfrm>
            <a:off x="4119716" y="4709652"/>
            <a:ext cx="4198374" cy="16419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6EA6CA-B858-DD9D-71A7-9B54954BB21C}"/>
              </a:ext>
            </a:extLst>
          </p:cNvPr>
          <p:cNvSpPr/>
          <p:nvPr/>
        </p:nvSpPr>
        <p:spPr>
          <a:xfrm>
            <a:off x="4444181" y="5142272"/>
            <a:ext cx="2438400" cy="69809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Service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F0B0C41F-40C3-8881-DCF9-F289AF82917B}"/>
              </a:ext>
            </a:extLst>
          </p:cNvPr>
          <p:cNvSpPr/>
          <p:nvPr/>
        </p:nvSpPr>
        <p:spPr>
          <a:xfrm>
            <a:off x="7118554" y="4980748"/>
            <a:ext cx="914400" cy="1021138"/>
          </a:xfrm>
          <a:prstGeom prst="flowChartMagneticDis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</a:t>
            </a:r>
          </a:p>
          <a:p>
            <a:pPr algn="ctr"/>
            <a:r>
              <a:rPr lang="en-US" dirty="0"/>
              <a:t>Mem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90F6D9-2E2A-A141-A04D-DC1C344D64D2}"/>
              </a:ext>
            </a:extLst>
          </p:cNvPr>
          <p:cNvSpPr/>
          <p:nvPr/>
        </p:nvSpPr>
        <p:spPr>
          <a:xfrm>
            <a:off x="3333135" y="5230762"/>
            <a:ext cx="983226" cy="46166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</a:t>
            </a:r>
            <a:r>
              <a:rPr lang="en-US" dirty="0" err="1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86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79DE207-4562-E9BA-27DB-33ADA88F5AD0}"/>
              </a:ext>
            </a:extLst>
          </p:cNvPr>
          <p:cNvSpPr/>
          <p:nvPr/>
        </p:nvSpPr>
        <p:spPr>
          <a:xfrm>
            <a:off x="629265" y="968026"/>
            <a:ext cx="11267767" cy="57080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8C5B67-99E0-8ED7-F85F-3346170A61C8}"/>
              </a:ext>
            </a:extLst>
          </p:cNvPr>
          <p:cNvSpPr/>
          <p:nvPr/>
        </p:nvSpPr>
        <p:spPr>
          <a:xfrm>
            <a:off x="4119716" y="1533832"/>
            <a:ext cx="4198374" cy="16419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6A0E85-F216-3818-3B89-C42AFE5D72C5}"/>
              </a:ext>
            </a:extLst>
          </p:cNvPr>
          <p:cNvSpPr/>
          <p:nvPr/>
        </p:nvSpPr>
        <p:spPr>
          <a:xfrm>
            <a:off x="4444181" y="1966452"/>
            <a:ext cx="2438400" cy="698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 Service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CE6CABB8-62AA-0962-C7F8-B39BB3DF60FC}"/>
              </a:ext>
            </a:extLst>
          </p:cNvPr>
          <p:cNvSpPr/>
          <p:nvPr/>
        </p:nvSpPr>
        <p:spPr>
          <a:xfrm>
            <a:off x="7118554" y="1804928"/>
            <a:ext cx="914400" cy="102113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endParaRPr lang="en-US" dirty="0"/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04857-2214-0C3A-6967-595BF5F8D629}"/>
              </a:ext>
            </a:extLst>
          </p:cNvPr>
          <p:cNvSpPr txBox="1"/>
          <p:nvPr/>
        </p:nvSpPr>
        <p:spPr>
          <a:xfrm>
            <a:off x="747251" y="506361"/>
            <a:ext cx="2833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Solution Architecture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A61641-4B0C-6E5E-47CE-285698B5F809}"/>
              </a:ext>
            </a:extLst>
          </p:cNvPr>
          <p:cNvSpPr/>
          <p:nvPr/>
        </p:nvSpPr>
        <p:spPr>
          <a:xfrm>
            <a:off x="3333135" y="2054942"/>
            <a:ext cx="983226" cy="46166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444C09-A70E-BFA5-D9DC-CFB0549A6167}"/>
              </a:ext>
            </a:extLst>
          </p:cNvPr>
          <p:cNvSpPr/>
          <p:nvPr/>
        </p:nvSpPr>
        <p:spPr>
          <a:xfrm>
            <a:off x="442452" y="2998839"/>
            <a:ext cx="1769806" cy="13568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endParaRPr lang="en-US" dirty="0"/>
          </a:p>
          <a:p>
            <a:pPr algn="ctr"/>
            <a:r>
              <a:rPr lang="en-US" dirty="0"/>
              <a:t>Gateway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862A6E-5A3C-AC90-0686-E94F482D05BD}"/>
              </a:ext>
            </a:extLst>
          </p:cNvPr>
          <p:cNvSpPr/>
          <p:nvPr/>
        </p:nvSpPr>
        <p:spPr>
          <a:xfrm>
            <a:off x="4119716" y="4709652"/>
            <a:ext cx="4198374" cy="16419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6EA6CA-B858-DD9D-71A7-9B54954BB21C}"/>
              </a:ext>
            </a:extLst>
          </p:cNvPr>
          <p:cNvSpPr/>
          <p:nvPr/>
        </p:nvSpPr>
        <p:spPr>
          <a:xfrm>
            <a:off x="4444181" y="5142272"/>
            <a:ext cx="2438400" cy="69809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Service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F0B0C41F-40C3-8881-DCF9-F289AF82917B}"/>
              </a:ext>
            </a:extLst>
          </p:cNvPr>
          <p:cNvSpPr/>
          <p:nvPr/>
        </p:nvSpPr>
        <p:spPr>
          <a:xfrm>
            <a:off x="7118554" y="4980748"/>
            <a:ext cx="914400" cy="1021138"/>
          </a:xfrm>
          <a:prstGeom prst="flowChartMagneticDis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</a:t>
            </a:r>
          </a:p>
          <a:p>
            <a:pPr algn="ctr"/>
            <a:r>
              <a:rPr lang="en-US" dirty="0"/>
              <a:t>Mem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90F6D9-2E2A-A141-A04D-DC1C344D64D2}"/>
              </a:ext>
            </a:extLst>
          </p:cNvPr>
          <p:cNvSpPr/>
          <p:nvPr/>
        </p:nvSpPr>
        <p:spPr>
          <a:xfrm>
            <a:off x="3333135" y="5230762"/>
            <a:ext cx="983226" cy="46166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</a:t>
            </a:r>
            <a:r>
              <a:rPr lang="en-US" dirty="0" err="1"/>
              <a:t>Api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21AE3B-57D7-1DBF-5167-9C2C2FC70344}"/>
              </a:ext>
            </a:extLst>
          </p:cNvPr>
          <p:cNvCxnSpPr>
            <a:stCxn id="10" idx="3"/>
            <a:endCxn id="9" idx="1"/>
          </p:cNvCxnSpPr>
          <p:nvPr/>
        </p:nvCxnSpPr>
        <p:spPr>
          <a:xfrm flipV="1">
            <a:off x="2212258" y="2285775"/>
            <a:ext cx="1120877" cy="139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61E636-5D71-A6E7-EA9E-2DEDD4F4B39C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2212258" y="3677265"/>
            <a:ext cx="1120877" cy="178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7D5AAE-5AC9-3D26-974A-2849512551D8}"/>
              </a:ext>
            </a:extLst>
          </p:cNvPr>
          <p:cNvCxnSpPr>
            <a:stCxn id="10" idx="1"/>
          </p:cNvCxnSpPr>
          <p:nvPr/>
        </p:nvCxnSpPr>
        <p:spPr>
          <a:xfrm flipH="1">
            <a:off x="0" y="3677265"/>
            <a:ext cx="442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642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79DE207-4562-E9BA-27DB-33ADA88F5AD0}"/>
              </a:ext>
            </a:extLst>
          </p:cNvPr>
          <p:cNvSpPr/>
          <p:nvPr/>
        </p:nvSpPr>
        <p:spPr>
          <a:xfrm>
            <a:off x="629265" y="968026"/>
            <a:ext cx="11267767" cy="57080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8C5B67-99E0-8ED7-F85F-3346170A61C8}"/>
              </a:ext>
            </a:extLst>
          </p:cNvPr>
          <p:cNvSpPr/>
          <p:nvPr/>
        </p:nvSpPr>
        <p:spPr>
          <a:xfrm>
            <a:off x="4119716" y="1533832"/>
            <a:ext cx="4198374" cy="16419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6A0E85-F216-3818-3B89-C42AFE5D72C5}"/>
              </a:ext>
            </a:extLst>
          </p:cNvPr>
          <p:cNvSpPr/>
          <p:nvPr/>
        </p:nvSpPr>
        <p:spPr>
          <a:xfrm>
            <a:off x="4444181" y="1966452"/>
            <a:ext cx="2438400" cy="698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 Service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CE6CABB8-62AA-0962-C7F8-B39BB3DF60FC}"/>
              </a:ext>
            </a:extLst>
          </p:cNvPr>
          <p:cNvSpPr/>
          <p:nvPr/>
        </p:nvSpPr>
        <p:spPr>
          <a:xfrm>
            <a:off x="7118554" y="1804928"/>
            <a:ext cx="914400" cy="102113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endParaRPr lang="en-US" dirty="0"/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04857-2214-0C3A-6967-595BF5F8D629}"/>
              </a:ext>
            </a:extLst>
          </p:cNvPr>
          <p:cNvSpPr txBox="1"/>
          <p:nvPr/>
        </p:nvSpPr>
        <p:spPr>
          <a:xfrm>
            <a:off x="747251" y="506361"/>
            <a:ext cx="2833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Solution Architecture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A61641-4B0C-6E5E-47CE-285698B5F809}"/>
              </a:ext>
            </a:extLst>
          </p:cNvPr>
          <p:cNvSpPr/>
          <p:nvPr/>
        </p:nvSpPr>
        <p:spPr>
          <a:xfrm>
            <a:off x="3333135" y="2054942"/>
            <a:ext cx="983226" cy="46166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444C09-A70E-BFA5-D9DC-CFB0549A6167}"/>
              </a:ext>
            </a:extLst>
          </p:cNvPr>
          <p:cNvSpPr/>
          <p:nvPr/>
        </p:nvSpPr>
        <p:spPr>
          <a:xfrm>
            <a:off x="442452" y="2998839"/>
            <a:ext cx="1769806" cy="13568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endParaRPr lang="en-US" dirty="0"/>
          </a:p>
          <a:p>
            <a:pPr algn="ctr"/>
            <a:r>
              <a:rPr lang="en-US" dirty="0"/>
              <a:t>Gateway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862A6E-5A3C-AC90-0686-E94F482D05BD}"/>
              </a:ext>
            </a:extLst>
          </p:cNvPr>
          <p:cNvSpPr/>
          <p:nvPr/>
        </p:nvSpPr>
        <p:spPr>
          <a:xfrm>
            <a:off x="4119716" y="4709652"/>
            <a:ext cx="4198374" cy="16419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6EA6CA-B858-DD9D-71A7-9B54954BB21C}"/>
              </a:ext>
            </a:extLst>
          </p:cNvPr>
          <p:cNvSpPr/>
          <p:nvPr/>
        </p:nvSpPr>
        <p:spPr>
          <a:xfrm>
            <a:off x="4444181" y="5142272"/>
            <a:ext cx="2438400" cy="69809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Service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F0B0C41F-40C3-8881-DCF9-F289AF82917B}"/>
              </a:ext>
            </a:extLst>
          </p:cNvPr>
          <p:cNvSpPr/>
          <p:nvPr/>
        </p:nvSpPr>
        <p:spPr>
          <a:xfrm>
            <a:off x="7118554" y="4980748"/>
            <a:ext cx="914400" cy="1021138"/>
          </a:xfrm>
          <a:prstGeom prst="flowChartMagneticDis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</a:t>
            </a:r>
          </a:p>
          <a:p>
            <a:pPr algn="ctr"/>
            <a:r>
              <a:rPr lang="en-US" dirty="0"/>
              <a:t>Mem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90F6D9-2E2A-A141-A04D-DC1C344D64D2}"/>
              </a:ext>
            </a:extLst>
          </p:cNvPr>
          <p:cNvSpPr/>
          <p:nvPr/>
        </p:nvSpPr>
        <p:spPr>
          <a:xfrm>
            <a:off x="3333135" y="5230762"/>
            <a:ext cx="983226" cy="46166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</a:t>
            </a:r>
            <a:r>
              <a:rPr lang="en-US" dirty="0" err="1"/>
              <a:t>Api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21AE3B-57D7-1DBF-5167-9C2C2FC70344}"/>
              </a:ext>
            </a:extLst>
          </p:cNvPr>
          <p:cNvCxnSpPr>
            <a:stCxn id="10" idx="3"/>
            <a:endCxn id="9" idx="1"/>
          </p:cNvCxnSpPr>
          <p:nvPr/>
        </p:nvCxnSpPr>
        <p:spPr>
          <a:xfrm flipV="1">
            <a:off x="2212258" y="2285775"/>
            <a:ext cx="1120877" cy="139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61E636-5D71-A6E7-EA9E-2DEDD4F4B39C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2212258" y="3677265"/>
            <a:ext cx="1120877" cy="178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7D5AAE-5AC9-3D26-974A-2849512551D8}"/>
              </a:ext>
            </a:extLst>
          </p:cNvPr>
          <p:cNvCxnSpPr>
            <a:stCxn id="10" idx="1"/>
          </p:cNvCxnSpPr>
          <p:nvPr/>
        </p:nvCxnSpPr>
        <p:spPr>
          <a:xfrm flipH="1">
            <a:off x="0" y="3677265"/>
            <a:ext cx="442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C22DAFF-2420-73B1-C4FE-72B86BB5A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44" y="2868475"/>
            <a:ext cx="7497221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21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79DE207-4562-E9BA-27DB-33ADA88F5AD0}"/>
              </a:ext>
            </a:extLst>
          </p:cNvPr>
          <p:cNvSpPr/>
          <p:nvPr/>
        </p:nvSpPr>
        <p:spPr>
          <a:xfrm>
            <a:off x="629265" y="968026"/>
            <a:ext cx="11267767" cy="57080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8C5B67-99E0-8ED7-F85F-3346170A61C8}"/>
              </a:ext>
            </a:extLst>
          </p:cNvPr>
          <p:cNvSpPr/>
          <p:nvPr/>
        </p:nvSpPr>
        <p:spPr>
          <a:xfrm>
            <a:off x="4119716" y="1533832"/>
            <a:ext cx="4198374" cy="16419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6A0E85-F216-3818-3B89-C42AFE5D72C5}"/>
              </a:ext>
            </a:extLst>
          </p:cNvPr>
          <p:cNvSpPr/>
          <p:nvPr/>
        </p:nvSpPr>
        <p:spPr>
          <a:xfrm>
            <a:off x="4444181" y="1966452"/>
            <a:ext cx="2438400" cy="698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 Service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CE6CABB8-62AA-0962-C7F8-B39BB3DF60FC}"/>
              </a:ext>
            </a:extLst>
          </p:cNvPr>
          <p:cNvSpPr/>
          <p:nvPr/>
        </p:nvSpPr>
        <p:spPr>
          <a:xfrm>
            <a:off x="7118554" y="1804928"/>
            <a:ext cx="914400" cy="102113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endParaRPr lang="en-US" dirty="0"/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04857-2214-0C3A-6967-595BF5F8D629}"/>
              </a:ext>
            </a:extLst>
          </p:cNvPr>
          <p:cNvSpPr txBox="1"/>
          <p:nvPr/>
        </p:nvSpPr>
        <p:spPr>
          <a:xfrm>
            <a:off x="747251" y="506361"/>
            <a:ext cx="2833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Solution Architecture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A61641-4B0C-6E5E-47CE-285698B5F809}"/>
              </a:ext>
            </a:extLst>
          </p:cNvPr>
          <p:cNvSpPr/>
          <p:nvPr/>
        </p:nvSpPr>
        <p:spPr>
          <a:xfrm>
            <a:off x="3333135" y="2054942"/>
            <a:ext cx="983226" cy="46166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444C09-A70E-BFA5-D9DC-CFB0549A6167}"/>
              </a:ext>
            </a:extLst>
          </p:cNvPr>
          <p:cNvSpPr/>
          <p:nvPr/>
        </p:nvSpPr>
        <p:spPr>
          <a:xfrm>
            <a:off x="442452" y="2998839"/>
            <a:ext cx="1769806" cy="13568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endParaRPr lang="en-US" dirty="0"/>
          </a:p>
          <a:p>
            <a:pPr algn="ctr"/>
            <a:r>
              <a:rPr lang="en-US" dirty="0"/>
              <a:t>Gateway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862A6E-5A3C-AC90-0686-E94F482D05BD}"/>
              </a:ext>
            </a:extLst>
          </p:cNvPr>
          <p:cNvSpPr/>
          <p:nvPr/>
        </p:nvSpPr>
        <p:spPr>
          <a:xfrm>
            <a:off x="4119716" y="4709652"/>
            <a:ext cx="4198374" cy="16419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6EA6CA-B858-DD9D-71A7-9B54954BB21C}"/>
              </a:ext>
            </a:extLst>
          </p:cNvPr>
          <p:cNvSpPr/>
          <p:nvPr/>
        </p:nvSpPr>
        <p:spPr>
          <a:xfrm>
            <a:off x="4444181" y="5142272"/>
            <a:ext cx="2438400" cy="69809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Service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F0B0C41F-40C3-8881-DCF9-F289AF82917B}"/>
              </a:ext>
            </a:extLst>
          </p:cNvPr>
          <p:cNvSpPr/>
          <p:nvPr/>
        </p:nvSpPr>
        <p:spPr>
          <a:xfrm>
            <a:off x="7118554" y="4980748"/>
            <a:ext cx="914400" cy="1021138"/>
          </a:xfrm>
          <a:prstGeom prst="flowChartMagneticDis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</a:t>
            </a:r>
          </a:p>
          <a:p>
            <a:pPr algn="ctr"/>
            <a:r>
              <a:rPr lang="en-US" dirty="0"/>
              <a:t>Mem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90F6D9-2E2A-A141-A04D-DC1C344D64D2}"/>
              </a:ext>
            </a:extLst>
          </p:cNvPr>
          <p:cNvSpPr/>
          <p:nvPr/>
        </p:nvSpPr>
        <p:spPr>
          <a:xfrm>
            <a:off x="3333135" y="5230762"/>
            <a:ext cx="983226" cy="46166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</a:t>
            </a:r>
            <a:r>
              <a:rPr lang="en-US" dirty="0" err="1"/>
              <a:t>Api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21AE3B-57D7-1DBF-5167-9C2C2FC70344}"/>
              </a:ext>
            </a:extLst>
          </p:cNvPr>
          <p:cNvCxnSpPr>
            <a:stCxn id="10" idx="3"/>
            <a:endCxn id="9" idx="1"/>
          </p:cNvCxnSpPr>
          <p:nvPr/>
        </p:nvCxnSpPr>
        <p:spPr>
          <a:xfrm flipV="1">
            <a:off x="2212258" y="2285775"/>
            <a:ext cx="1120877" cy="139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61E636-5D71-A6E7-EA9E-2DEDD4F4B39C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2212258" y="3677265"/>
            <a:ext cx="1120877" cy="178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7D5AAE-5AC9-3D26-974A-2849512551D8}"/>
              </a:ext>
            </a:extLst>
          </p:cNvPr>
          <p:cNvCxnSpPr>
            <a:stCxn id="10" idx="1"/>
          </p:cNvCxnSpPr>
          <p:nvPr/>
        </p:nvCxnSpPr>
        <p:spPr>
          <a:xfrm flipH="1">
            <a:off x="0" y="3677265"/>
            <a:ext cx="442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AC5894E-C6B1-D761-D00A-388A6A3C7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773" y="3406652"/>
            <a:ext cx="5921253" cy="17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8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79DE207-4562-E9BA-27DB-33ADA88F5AD0}"/>
              </a:ext>
            </a:extLst>
          </p:cNvPr>
          <p:cNvSpPr/>
          <p:nvPr/>
        </p:nvSpPr>
        <p:spPr>
          <a:xfrm>
            <a:off x="629265" y="968026"/>
            <a:ext cx="11267767" cy="57080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8C5B67-99E0-8ED7-F85F-3346170A61C8}"/>
              </a:ext>
            </a:extLst>
          </p:cNvPr>
          <p:cNvSpPr/>
          <p:nvPr/>
        </p:nvSpPr>
        <p:spPr>
          <a:xfrm>
            <a:off x="4119716" y="1533832"/>
            <a:ext cx="4198374" cy="16419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6A0E85-F216-3818-3B89-C42AFE5D72C5}"/>
              </a:ext>
            </a:extLst>
          </p:cNvPr>
          <p:cNvSpPr/>
          <p:nvPr/>
        </p:nvSpPr>
        <p:spPr>
          <a:xfrm>
            <a:off x="4444181" y="1966452"/>
            <a:ext cx="2438400" cy="698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 Service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CE6CABB8-62AA-0962-C7F8-B39BB3DF60FC}"/>
              </a:ext>
            </a:extLst>
          </p:cNvPr>
          <p:cNvSpPr/>
          <p:nvPr/>
        </p:nvSpPr>
        <p:spPr>
          <a:xfrm>
            <a:off x="7118554" y="1804928"/>
            <a:ext cx="914400" cy="102113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endParaRPr lang="en-US" dirty="0"/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04857-2214-0C3A-6967-595BF5F8D629}"/>
              </a:ext>
            </a:extLst>
          </p:cNvPr>
          <p:cNvSpPr txBox="1"/>
          <p:nvPr/>
        </p:nvSpPr>
        <p:spPr>
          <a:xfrm>
            <a:off x="747251" y="506361"/>
            <a:ext cx="2833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Solution Architecture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A61641-4B0C-6E5E-47CE-285698B5F809}"/>
              </a:ext>
            </a:extLst>
          </p:cNvPr>
          <p:cNvSpPr/>
          <p:nvPr/>
        </p:nvSpPr>
        <p:spPr>
          <a:xfrm>
            <a:off x="3333135" y="2054942"/>
            <a:ext cx="983226" cy="46166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444C09-A70E-BFA5-D9DC-CFB0549A6167}"/>
              </a:ext>
            </a:extLst>
          </p:cNvPr>
          <p:cNvSpPr/>
          <p:nvPr/>
        </p:nvSpPr>
        <p:spPr>
          <a:xfrm>
            <a:off x="442452" y="2998839"/>
            <a:ext cx="1769806" cy="13568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endParaRPr lang="en-US" dirty="0"/>
          </a:p>
          <a:p>
            <a:pPr algn="ctr"/>
            <a:r>
              <a:rPr lang="en-US" dirty="0"/>
              <a:t>Gateway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862A6E-5A3C-AC90-0686-E94F482D05BD}"/>
              </a:ext>
            </a:extLst>
          </p:cNvPr>
          <p:cNvSpPr/>
          <p:nvPr/>
        </p:nvSpPr>
        <p:spPr>
          <a:xfrm>
            <a:off x="4119716" y="4709652"/>
            <a:ext cx="4198374" cy="16419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6EA6CA-B858-DD9D-71A7-9B54954BB21C}"/>
              </a:ext>
            </a:extLst>
          </p:cNvPr>
          <p:cNvSpPr/>
          <p:nvPr/>
        </p:nvSpPr>
        <p:spPr>
          <a:xfrm>
            <a:off x="4444181" y="5142272"/>
            <a:ext cx="2438400" cy="69809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Service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F0B0C41F-40C3-8881-DCF9-F289AF82917B}"/>
              </a:ext>
            </a:extLst>
          </p:cNvPr>
          <p:cNvSpPr/>
          <p:nvPr/>
        </p:nvSpPr>
        <p:spPr>
          <a:xfrm>
            <a:off x="7118554" y="4980748"/>
            <a:ext cx="914400" cy="1021138"/>
          </a:xfrm>
          <a:prstGeom prst="flowChartMagneticDis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</a:t>
            </a:r>
          </a:p>
          <a:p>
            <a:pPr algn="ctr"/>
            <a:r>
              <a:rPr lang="en-US" dirty="0"/>
              <a:t>Mem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90F6D9-2E2A-A141-A04D-DC1C344D64D2}"/>
              </a:ext>
            </a:extLst>
          </p:cNvPr>
          <p:cNvSpPr/>
          <p:nvPr/>
        </p:nvSpPr>
        <p:spPr>
          <a:xfrm>
            <a:off x="3333135" y="5230762"/>
            <a:ext cx="983226" cy="46166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</a:t>
            </a:r>
            <a:r>
              <a:rPr lang="en-US" dirty="0" err="1"/>
              <a:t>Api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21AE3B-57D7-1DBF-5167-9C2C2FC70344}"/>
              </a:ext>
            </a:extLst>
          </p:cNvPr>
          <p:cNvCxnSpPr>
            <a:stCxn id="10" idx="3"/>
            <a:endCxn id="9" idx="1"/>
          </p:cNvCxnSpPr>
          <p:nvPr/>
        </p:nvCxnSpPr>
        <p:spPr>
          <a:xfrm flipV="1">
            <a:off x="2212258" y="2285775"/>
            <a:ext cx="1120877" cy="139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61E636-5D71-A6E7-EA9E-2DEDD4F4B39C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2212258" y="3677265"/>
            <a:ext cx="1120877" cy="178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7D5AAE-5AC9-3D26-974A-2849512551D8}"/>
              </a:ext>
            </a:extLst>
          </p:cNvPr>
          <p:cNvCxnSpPr>
            <a:stCxn id="10" idx="1"/>
          </p:cNvCxnSpPr>
          <p:nvPr/>
        </p:nvCxnSpPr>
        <p:spPr>
          <a:xfrm flipH="1">
            <a:off x="0" y="3677265"/>
            <a:ext cx="442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40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79DE207-4562-E9BA-27DB-33ADA88F5AD0}"/>
              </a:ext>
            </a:extLst>
          </p:cNvPr>
          <p:cNvSpPr/>
          <p:nvPr/>
        </p:nvSpPr>
        <p:spPr>
          <a:xfrm>
            <a:off x="629265" y="968026"/>
            <a:ext cx="11267767" cy="57080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8C5B67-99E0-8ED7-F85F-3346170A61C8}"/>
              </a:ext>
            </a:extLst>
          </p:cNvPr>
          <p:cNvSpPr/>
          <p:nvPr/>
        </p:nvSpPr>
        <p:spPr>
          <a:xfrm>
            <a:off x="4119716" y="1533832"/>
            <a:ext cx="4198374" cy="16419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6A0E85-F216-3818-3B89-C42AFE5D72C5}"/>
              </a:ext>
            </a:extLst>
          </p:cNvPr>
          <p:cNvSpPr/>
          <p:nvPr/>
        </p:nvSpPr>
        <p:spPr>
          <a:xfrm>
            <a:off x="4444181" y="1966452"/>
            <a:ext cx="2438400" cy="698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 Service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CE6CABB8-62AA-0962-C7F8-B39BB3DF60FC}"/>
              </a:ext>
            </a:extLst>
          </p:cNvPr>
          <p:cNvSpPr/>
          <p:nvPr/>
        </p:nvSpPr>
        <p:spPr>
          <a:xfrm>
            <a:off x="7118554" y="1804928"/>
            <a:ext cx="914400" cy="102113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endParaRPr lang="en-US" dirty="0"/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04857-2214-0C3A-6967-595BF5F8D629}"/>
              </a:ext>
            </a:extLst>
          </p:cNvPr>
          <p:cNvSpPr txBox="1"/>
          <p:nvPr/>
        </p:nvSpPr>
        <p:spPr>
          <a:xfrm>
            <a:off x="747251" y="506361"/>
            <a:ext cx="2833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Solution Architecture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A61641-4B0C-6E5E-47CE-285698B5F809}"/>
              </a:ext>
            </a:extLst>
          </p:cNvPr>
          <p:cNvSpPr/>
          <p:nvPr/>
        </p:nvSpPr>
        <p:spPr>
          <a:xfrm>
            <a:off x="3333135" y="2054942"/>
            <a:ext cx="983226" cy="46166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444C09-A70E-BFA5-D9DC-CFB0549A6167}"/>
              </a:ext>
            </a:extLst>
          </p:cNvPr>
          <p:cNvSpPr/>
          <p:nvPr/>
        </p:nvSpPr>
        <p:spPr>
          <a:xfrm>
            <a:off x="442452" y="2998839"/>
            <a:ext cx="1769806" cy="13568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endParaRPr lang="en-US" dirty="0"/>
          </a:p>
          <a:p>
            <a:pPr algn="ctr"/>
            <a:r>
              <a:rPr lang="en-US" dirty="0"/>
              <a:t>Gateway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862A6E-5A3C-AC90-0686-E94F482D05BD}"/>
              </a:ext>
            </a:extLst>
          </p:cNvPr>
          <p:cNvSpPr/>
          <p:nvPr/>
        </p:nvSpPr>
        <p:spPr>
          <a:xfrm>
            <a:off x="4119716" y="4709652"/>
            <a:ext cx="4198374" cy="16419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6EA6CA-B858-DD9D-71A7-9B54954BB21C}"/>
              </a:ext>
            </a:extLst>
          </p:cNvPr>
          <p:cNvSpPr/>
          <p:nvPr/>
        </p:nvSpPr>
        <p:spPr>
          <a:xfrm>
            <a:off x="4444181" y="5142272"/>
            <a:ext cx="2438400" cy="69809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Service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F0B0C41F-40C3-8881-DCF9-F289AF82917B}"/>
              </a:ext>
            </a:extLst>
          </p:cNvPr>
          <p:cNvSpPr/>
          <p:nvPr/>
        </p:nvSpPr>
        <p:spPr>
          <a:xfrm>
            <a:off x="7118554" y="4980748"/>
            <a:ext cx="914400" cy="1021138"/>
          </a:xfrm>
          <a:prstGeom prst="flowChartMagneticDis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</a:t>
            </a:r>
          </a:p>
          <a:p>
            <a:pPr algn="ctr"/>
            <a:r>
              <a:rPr lang="en-US" dirty="0"/>
              <a:t>Mem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90F6D9-2E2A-A141-A04D-DC1C344D64D2}"/>
              </a:ext>
            </a:extLst>
          </p:cNvPr>
          <p:cNvSpPr/>
          <p:nvPr/>
        </p:nvSpPr>
        <p:spPr>
          <a:xfrm>
            <a:off x="3333135" y="5230762"/>
            <a:ext cx="983226" cy="46166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</a:t>
            </a:r>
            <a:r>
              <a:rPr lang="en-US" dirty="0" err="1"/>
              <a:t>Api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21AE3B-57D7-1DBF-5167-9C2C2FC70344}"/>
              </a:ext>
            </a:extLst>
          </p:cNvPr>
          <p:cNvCxnSpPr>
            <a:stCxn id="10" idx="3"/>
            <a:endCxn id="9" idx="1"/>
          </p:cNvCxnSpPr>
          <p:nvPr/>
        </p:nvCxnSpPr>
        <p:spPr>
          <a:xfrm flipV="1">
            <a:off x="2212258" y="2285775"/>
            <a:ext cx="1120877" cy="139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61E636-5D71-A6E7-EA9E-2DEDD4F4B39C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2212258" y="3677265"/>
            <a:ext cx="1120877" cy="178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7D5AAE-5AC9-3D26-974A-2849512551D8}"/>
              </a:ext>
            </a:extLst>
          </p:cNvPr>
          <p:cNvCxnSpPr>
            <a:stCxn id="10" idx="1"/>
          </p:cNvCxnSpPr>
          <p:nvPr/>
        </p:nvCxnSpPr>
        <p:spPr>
          <a:xfrm flipH="1">
            <a:off x="0" y="3677265"/>
            <a:ext cx="442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9C75BDB-9011-4C97-7C6D-24AC3481632E}"/>
              </a:ext>
            </a:extLst>
          </p:cNvPr>
          <p:cNvSpPr/>
          <p:nvPr/>
        </p:nvSpPr>
        <p:spPr>
          <a:xfrm>
            <a:off x="4581832" y="2516607"/>
            <a:ext cx="727587" cy="30945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3830D1-D9C1-EF1E-8BD8-70A87F69BEE9}"/>
              </a:ext>
            </a:extLst>
          </p:cNvPr>
          <p:cNvCxnSpPr>
            <a:endCxn id="15" idx="0"/>
          </p:cNvCxnSpPr>
          <p:nvPr/>
        </p:nvCxnSpPr>
        <p:spPr>
          <a:xfrm rot="5400000">
            <a:off x="3168090" y="3482724"/>
            <a:ext cx="2404696" cy="10913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02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79DE207-4562-E9BA-27DB-33ADA88F5AD0}"/>
              </a:ext>
            </a:extLst>
          </p:cNvPr>
          <p:cNvSpPr/>
          <p:nvPr/>
        </p:nvSpPr>
        <p:spPr>
          <a:xfrm>
            <a:off x="629265" y="968026"/>
            <a:ext cx="11267767" cy="57080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8C5B67-99E0-8ED7-F85F-3346170A61C8}"/>
              </a:ext>
            </a:extLst>
          </p:cNvPr>
          <p:cNvSpPr/>
          <p:nvPr/>
        </p:nvSpPr>
        <p:spPr>
          <a:xfrm>
            <a:off x="4119716" y="1533832"/>
            <a:ext cx="4198374" cy="16419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6A0E85-F216-3818-3B89-C42AFE5D72C5}"/>
              </a:ext>
            </a:extLst>
          </p:cNvPr>
          <p:cNvSpPr/>
          <p:nvPr/>
        </p:nvSpPr>
        <p:spPr>
          <a:xfrm>
            <a:off x="4444181" y="1966452"/>
            <a:ext cx="2438400" cy="698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 Service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CE6CABB8-62AA-0962-C7F8-B39BB3DF60FC}"/>
              </a:ext>
            </a:extLst>
          </p:cNvPr>
          <p:cNvSpPr/>
          <p:nvPr/>
        </p:nvSpPr>
        <p:spPr>
          <a:xfrm>
            <a:off x="7118554" y="1804928"/>
            <a:ext cx="914400" cy="102113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endParaRPr lang="en-US" dirty="0"/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04857-2214-0C3A-6967-595BF5F8D629}"/>
              </a:ext>
            </a:extLst>
          </p:cNvPr>
          <p:cNvSpPr txBox="1"/>
          <p:nvPr/>
        </p:nvSpPr>
        <p:spPr>
          <a:xfrm>
            <a:off x="747251" y="506361"/>
            <a:ext cx="2833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Solution Architecture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A61641-4B0C-6E5E-47CE-285698B5F809}"/>
              </a:ext>
            </a:extLst>
          </p:cNvPr>
          <p:cNvSpPr/>
          <p:nvPr/>
        </p:nvSpPr>
        <p:spPr>
          <a:xfrm>
            <a:off x="3333135" y="2054942"/>
            <a:ext cx="983226" cy="46166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444C09-A70E-BFA5-D9DC-CFB0549A6167}"/>
              </a:ext>
            </a:extLst>
          </p:cNvPr>
          <p:cNvSpPr/>
          <p:nvPr/>
        </p:nvSpPr>
        <p:spPr>
          <a:xfrm>
            <a:off x="442452" y="2998839"/>
            <a:ext cx="1769806" cy="13568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endParaRPr lang="en-US" dirty="0"/>
          </a:p>
          <a:p>
            <a:pPr algn="ctr"/>
            <a:r>
              <a:rPr lang="en-US" dirty="0"/>
              <a:t>Gateway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862A6E-5A3C-AC90-0686-E94F482D05BD}"/>
              </a:ext>
            </a:extLst>
          </p:cNvPr>
          <p:cNvSpPr/>
          <p:nvPr/>
        </p:nvSpPr>
        <p:spPr>
          <a:xfrm>
            <a:off x="4119716" y="4709652"/>
            <a:ext cx="4198374" cy="16419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6EA6CA-B858-DD9D-71A7-9B54954BB21C}"/>
              </a:ext>
            </a:extLst>
          </p:cNvPr>
          <p:cNvSpPr/>
          <p:nvPr/>
        </p:nvSpPr>
        <p:spPr>
          <a:xfrm>
            <a:off x="4444181" y="5142272"/>
            <a:ext cx="2438400" cy="69809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Service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F0B0C41F-40C3-8881-DCF9-F289AF82917B}"/>
              </a:ext>
            </a:extLst>
          </p:cNvPr>
          <p:cNvSpPr/>
          <p:nvPr/>
        </p:nvSpPr>
        <p:spPr>
          <a:xfrm>
            <a:off x="7118554" y="4980748"/>
            <a:ext cx="914400" cy="1021138"/>
          </a:xfrm>
          <a:prstGeom prst="flowChartMagneticDis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</a:t>
            </a:r>
          </a:p>
          <a:p>
            <a:pPr algn="ctr"/>
            <a:r>
              <a:rPr lang="en-US" dirty="0"/>
              <a:t>Mem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90F6D9-2E2A-A141-A04D-DC1C344D64D2}"/>
              </a:ext>
            </a:extLst>
          </p:cNvPr>
          <p:cNvSpPr/>
          <p:nvPr/>
        </p:nvSpPr>
        <p:spPr>
          <a:xfrm>
            <a:off x="3333135" y="5230762"/>
            <a:ext cx="983226" cy="46166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</a:t>
            </a:r>
            <a:r>
              <a:rPr lang="en-US" dirty="0" err="1"/>
              <a:t>Api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21AE3B-57D7-1DBF-5167-9C2C2FC70344}"/>
              </a:ext>
            </a:extLst>
          </p:cNvPr>
          <p:cNvCxnSpPr>
            <a:stCxn id="10" idx="3"/>
            <a:endCxn id="9" idx="1"/>
          </p:cNvCxnSpPr>
          <p:nvPr/>
        </p:nvCxnSpPr>
        <p:spPr>
          <a:xfrm flipV="1">
            <a:off x="2212258" y="2285775"/>
            <a:ext cx="1120877" cy="139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61E636-5D71-A6E7-EA9E-2DEDD4F4B39C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2212258" y="3677265"/>
            <a:ext cx="1120877" cy="178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7D5AAE-5AC9-3D26-974A-2849512551D8}"/>
              </a:ext>
            </a:extLst>
          </p:cNvPr>
          <p:cNvCxnSpPr>
            <a:stCxn id="10" idx="1"/>
          </p:cNvCxnSpPr>
          <p:nvPr/>
        </p:nvCxnSpPr>
        <p:spPr>
          <a:xfrm flipH="1">
            <a:off x="0" y="3677265"/>
            <a:ext cx="442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9C75BDB-9011-4C97-7C6D-24AC3481632E}"/>
              </a:ext>
            </a:extLst>
          </p:cNvPr>
          <p:cNvSpPr/>
          <p:nvPr/>
        </p:nvSpPr>
        <p:spPr>
          <a:xfrm>
            <a:off x="4581832" y="2516607"/>
            <a:ext cx="727587" cy="30945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3830D1-D9C1-EF1E-8BD8-70A87F69BEE9}"/>
              </a:ext>
            </a:extLst>
          </p:cNvPr>
          <p:cNvCxnSpPr>
            <a:endCxn id="15" idx="0"/>
          </p:cNvCxnSpPr>
          <p:nvPr/>
        </p:nvCxnSpPr>
        <p:spPr>
          <a:xfrm rot="5400000">
            <a:off x="3168090" y="3482724"/>
            <a:ext cx="2404696" cy="10913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36B2213-D266-0796-F1C8-69DB4C928AFB}"/>
              </a:ext>
            </a:extLst>
          </p:cNvPr>
          <p:cNvSpPr/>
          <p:nvPr/>
        </p:nvSpPr>
        <p:spPr>
          <a:xfrm>
            <a:off x="6312310" y="3598606"/>
            <a:ext cx="3510116" cy="5997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RabbitMQ Message Bus</a:t>
            </a:r>
          </a:p>
        </p:txBody>
      </p:sp>
    </p:spTree>
    <p:extLst>
      <p:ext uri="{BB962C8B-B14F-4D97-AF65-F5344CB8AC3E}">
        <p14:creationId xmlns:p14="http://schemas.microsoft.com/office/powerpoint/2010/main" val="1188201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79DE207-4562-E9BA-27DB-33ADA88F5AD0}"/>
              </a:ext>
            </a:extLst>
          </p:cNvPr>
          <p:cNvSpPr/>
          <p:nvPr/>
        </p:nvSpPr>
        <p:spPr>
          <a:xfrm>
            <a:off x="629265" y="968026"/>
            <a:ext cx="11267767" cy="57080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8C5B67-99E0-8ED7-F85F-3346170A61C8}"/>
              </a:ext>
            </a:extLst>
          </p:cNvPr>
          <p:cNvSpPr/>
          <p:nvPr/>
        </p:nvSpPr>
        <p:spPr>
          <a:xfrm>
            <a:off x="4119716" y="1533832"/>
            <a:ext cx="4198374" cy="16419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6A0E85-F216-3818-3B89-C42AFE5D72C5}"/>
              </a:ext>
            </a:extLst>
          </p:cNvPr>
          <p:cNvSpPr/>
          <p:nvPr/>
        </p:nvSpPr>
        <p:spPr>
          <a:xfrm>
            <a:off x="4444181" y="1966452"/>
            <a:ext cx="2438400" cy="698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 Service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CE6CABB8-62AA-0962-C7F8-B39BB3DF60FC}"/>
              </a:ext>
            </a:extLst>
          </p:cNvPr>
          <p:cNvSpPr/>
          <p:nvPr/>
        </p:nvSpPr>
        <p:spPr>
          <a:xfrm>
            <a:off x="7118554" y="1804928"/>
            <a:ext cx="914400" cy="102113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endParaRPr lang="en-US" dirty="0"/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04857-2214-0C3A-6967-595BF5F8D629}"/>
              </a:ext>
            </a:extLst>
          </p:cNvPr>
          <p:cNvSpPr txBox="1"/>
          <p:nvPr/>
        </p:nvSpPr>
        <p:spPr>
          <a:xfrm>
            <a:off x="747251" y="506361"/>
            <a:ext cx="2833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Solution Architecture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A61641-4B0C-6E5E-47CE-285698B5F809}"/>
              </a:ext>
            </a:extLst>
          </p:cNvPr>
          <p:cNvSpPr/>
          <p:nvPr/>
        </p:nvSpPr>
        <p:spPr>
          <a:xfrm>
            <a:off x="3333135" y="2054942"/>
            <a:ext cx="983226" cy="46166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444C09-A70E-BFA5-D9DC-CFB0549A6167}"/>
              </a:ext>
            </a:extLst>
          </p:cNvPr>
          <p:cNvSpPr/>
          <p:nvPr/>
        </p:nvSpPr>
        <p:spPr>
          <a:xfrm>
            <a:off x="442452" y="2998839"/>
            <a:ext cx="1769806" cy="13568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endParaRPr lang="en-US" dirty="0"/>
          </a:p>
          <a:p>
            <a:pPr algn="ctr"/>
            <a:r>
              <a:rPr lang="en-US" dirty="0"/>
              <a:t>Gateway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862A6E-5A3C-AC90-0686-E94F482D05BD}"/>
              </a:ext>
            </a:extLst>
          </p:cNvPr>
          <p:cNvSpPr/>
          <p:nvPr/>
        </p:nvSpPr>
        <p:spPr>
          <a:xfrm>
            <a:off x="4119716" y="4709652"/>
            <a:ext cx="4198374" cy="16419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6EA6CA-B858-DD9D-71A7-9B54954BB21C}"/>
              </a:ext>
            </a:extLst>
          </p:cNvPr>
          <p:cNvSpPr/>
          <p:nvPr/>
        </p:nvSpPr>
        <p:spPr>
          <a:xfrm>
            <a:off x="4444181" y="5142272"/>
            <a:ext cx="2438400" cy="69809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Service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F0B0C41F-40C3-8881-DCF9-F289AF82917B}"/>
              </a:ext>
            </a:extLst>
          </p:cNvPr>
          <p:cNvSpPr/>
          <p:nvPr/>
        </p:nvSpPr>
        <p:spPr>
          <a:xfrm>
            <a:off x="7118554" y="4980748"/>
            <a:ext cx="914400" cy="1021138"/>
          </a:xfrm>
          <a:prstGeom prst="flowChartMagneticDis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</a:t>
            </a:r>
          </a:p>
          <a:p>
            <a:pPr algn="ctr"/>
            <a:r>
              <a:rPr lang="en-US" dirty="0"/>
              <a:t>Mem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90F6D9-2E2A-A141-A04D-DC1C344D64D2}"/>
              </a:ext>
            </a:extLst>
          </p:cNvPr>
          <p:cNvSpPr/>
          <p:nvPr/>
        </p:nvSpPr>
        <p:spPr>
          <a:xfrm>
            <a:off x="3333135" y="5230762"/>
            <a:ext cx="983226" cy="46166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</a:t>
            </a:r>
            <a:r>
              <a:rPr lang="en-US" dirty="0" err="1"/>
              <a:t>Api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21AE3B-57D7-1DBF-5167-9C2C2FC70344}"/>
              </a:ext>
            </a:extLst>
          </p:cNvPr>
          <p:cNvCxnSpPr>
            <a:stCxn id="10" idx="3"/>
            <a:endCxn id="9" idx="1"/>
          </p:cNvCxnSpPr>
          <p:nvPr/>
        </p:nvCxnSpPr>
        <p:spPr>
          <a:xfrm flipV="1">
            <a:off x="2212258" y="2285775"/>
            <a:ext cx="1120877" cy="139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61E636-5D71-A6E7-EA9E-2DEDD4F4B39C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2212258" y="3677265"/>
            <a:ext cx="1120877" cy="178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7D5AAE-5AC9-3D26-974A-2849512551D8}"/>
              </a:ext>
            </a:extLst>
          </p:cNvPr>
          <p:cNvCxnSpPr>
            <a:stCxn id="10" idx="1"/>
          </p:cNvCxnSpPr>
          <p:nvPr/>
        </p:nvCxnSpPr>
        <p:spPr>
          <a:xfrm flipH="1">
            <a:off x="0" y="3677265"/>
            <a:ext cx="442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9C75BDB-9011-4C97-7C6D-24AC3481632E}"/>
              </a:ext>
            </a:extLst>
          </p:cNvPr>
          <p:cNvSpPr/>
          <p:nvPr/>
        </p:nvSpPr>
        <p:spPr>
          <a:xfrm>
            <a:off x="4581832" y="2516607"/>
            <a:ext cx="727587" cy="30945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3830D1-D9C1-EF1E-8BD8-70A87F69BEE9}"/>
              </a:ext>
            </a:extLst>
          </p:cNvPr>
          <p:cNvCxnSpPr>
            <a:endCxn id="15" idx="0"/>
          </p:cNvCxnSpPr>
          <p:nvPr/>
        </p:nvCxnSpPr>
        <p:spPr>
          <a:xfrm rot="5400000">
            <a:off x="3168090" y="3482724"/>
            <a:ext cx="2404696" cy="10913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36B2213-D266-0796-F1C8-69DB4C928AFB}"/>
              </a:ext>
            </a:extLst>
          </p:cNvPr>
          <p:cNvSpPr/>
          <p:nvPr/>
        </p:nvSpPr>
        <p:spPr>
          <a:xfrm>
            <a:off x="6312310" y="3598606"/>
            <a:ext cx="3510116" cy="5997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RabbitMQ Message Bus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E1CB52-0BCB-F97E-3D0A-FD201B70848B}"/>
              </a:ext>
            </a:extLst>
          </p:cNvPr>
          <p:cNvSpPr/>
          <p:nvPr/>
        </p:nvSpPr>
        <p:spPr>
          <a:xfrm>
            <a:off x="6312310" y="2826066"/>
            <a:ext cx="806244" cy="46166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777772-DE21-D9D5-644A-70ED6A272184}"/>
              </a:ext>
            </a:extLst>
          </p:cNvPr>
          <p:cNvCxnSpPr>
            <a:stCxn id="11" idx="2"/>
            <a:endCxn id="3" idx="0"/>
          </p:cNvCxnSpPr>
          <p:nvPr/>
        </p:nvCxnSpPr>
        <p:spPr>
          <a:xfrm>
            <a:off x="6715432" y="3287731"/>
            <a:ext cx="1351936" cy="31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991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234</Words>
  <Application>Microsoft Office PowerPoint</Application>
  <PresentationFormat>Widescreen</PresentationFormat>
  <Paragraphs>162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Bedingfield</dc:creator>
  <cp:lastModifiedBy>Mike Bedingfield</cp:lastModifiedBy>
  <cp:revision>2</cp:revision>
  <dcterms:created xsi:type="dcterms:W3CDTF">2022-11-04T02:49:50Z</dcterms:created>
  <dcterms:modified xsi:type="dcterms:W3CDTF">2022-11-04T03:17:18Z</dcterms:modified>
</cp:coreProperties>
</file>