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14/07/2023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1 – Aéroport de </a:t>
            </a:r>
            <a:r>
              <a:rPr lang="fr-FR" sz="3600" b="1" i="1" u="sng" dirty="0" err="1">
                <a:solidFill>
                  <a:schemeClr val="bg1"/>
                </a:solidFill>
              </a:rPr>
              <a:t>Gelendzhik</a:t>
            </a:r>
            <a:r>
              <a:rPr lang="fr-FR" sz="3600" b="1" i="1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4 à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chasseurs d’escorte, 2 à 4 Strike.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2h à 2h30.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Une force héliportée c’est installé sur l’aéroport de </a:t>
            </a:r>
            <a:r>
              <a:rPr lang="fr-FR" sz="2400" dirty="0" err="1">
                <a:solidFill>
                  <a:schemeClr val="bg1"/>
                </a:solidFill>
              </a:rPr>
              <a:t>Gelendzhik</a:t>
            </a:r>
            <a:r>
              <a:rPr lang="fr-FR" sz="2400" dirty="0">
                <a:solidFill>
                  <a:schemeClr val="bg1"/>
                </a:solidFill>
              </a:rPr>
              <a:t>. Cette menace pourrait faire basculer le rapport de force du secteur. Détruisez les hélicoptères de ce groupement.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</a:t>
            </a:r>
            <a:r>
              <a:rPr lang="fr-FR" sz="2400" dirty="0" err="1">
                <a:solidFill>
                  <a:schemeClr val="bg1"/>
                </a:solidFill>
              </a:rPr>
              <a:t>Gelendzhik</a:t>
            </a:r>
            <a:r>
              <a:rPr lang="fr-FR" sz="2400" dirty="0">
                <a:solidFill>
                  <a:schemeClr val="bg1"/>
                </a:solidFill>
              </a:rPr>
              <a:t> = 253nm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72Y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74Y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Gelendzhik</a:t>
            </a:r>
            <a:r>
              <a:rPr lang="fr-FR" sz="2400" dirty="0">
                <a:solidFill>
                  <a:schemeClr val="bg1"/>
                </a:solidFill>
              </a:rPr>
              <a:t>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44°34'23.50" E 38°00'44.56"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44°34.391' E 38°00.742’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DK 21584 36013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72ft/22m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Cibles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cibles sont positionnées sur les parkings en bord de taxiway.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Pour des coordonnées précise, une mission de reconnaissance peut être réalisé au préalable.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1 – Aéroport de </a:t>
            </a:r>
            <a:r>
              <a:rPr lang="fr-FR" sz="3600" b="1" i="1" u="sng" dirty="0" err="1">
                <a:solidFill>
                  <a:schemeClr val="bg1"/>
                </a:solidFill>
              </a:rPr>
              <a:t>Gelendzhik</a:t>
            </a:r>
            <a:r>
              <a:rPr lang="fr-FR" sz="3600" b="1" i="1" u="sng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0C4AF8-265A-1FC3-AF55-37BF31F81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59" y="7262374"/>
            <a:ext cx="9154803" cy="62778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DF089E-9B2A-078C-C720-C6A8EACDCFB8}"/>
              </a:ext>
            </a:extLst>
          </p:cNvPr>
          <p:cNvSpPr/>
          <p:nvPr/>
        </p:nvSpPr>
        <p:spPr>
          <a:xfrm rot="18600552">
            <a:off x="4802405" y="10415473"/>
            <a:ext cx="771088" cy="365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BA50E-096A-7DF8-1DCB-01C95C186CDE}"/>
              </a:ext>
            </a:extLst>
          </p:cNvPr>
          <p:cNvSpPr/>
          <p:nvPr/>
        </p:nvSpPr>
        <p:spPr>
          <a:xfrm rot="18600552">
            <a:off x="5865761" y="9361348"/>
            <a:ext cx="587477" cy="327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FD28D0-1876-2997-FA40-5B679D8B9C02}"/>
              </a:ext>
            </a:extLst>
          </p:cNvPr>
          <p:cNvSpPr txBox="1"/>
          <p:nvPr/>
        </p:nvSpPr>
        <p:spPr>
          <a:xfrm>
            <a:off x="1485900" y="2222500"/>
            <a:ext cx="10452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>
                <a:solidFill>
                  <a:schemeClr val="bg1"/>
                </a:solidFill>
              </a:rPr>
              <a:t>Aériennes :</a:t>
            </a:r>
            <a:r>
              <a:rPr lang="pt-BR" sz="2400">
                <a:solidFill>
                  <a:schemeClr val="bg1"/>
                </a:solidFill>
              </a:rPr>
              <a:t> possible CAP de deux chasseurs sur zone.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>
                <a:solidFill>
                  <a:schemeClr val="bg1"/>
                </a:solidFill>
              </a:rPr>
              <a:t>Anti-aériennes :</a:t>
            </a:r>
            <a:r>
              <a:rPr lang="pt-BR" sz="2400">
                <a:solidFill>
                  <a:schemeClr val="bg1"/>
                </a:solidFill>
              </a:rPr>
              <a:t> Une batterie anti-aérienne lourde guidée radar.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u="sng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>
                <a:solidFill>
                  <a:schemeClr val="bg1"/>
                </a:solidFill>
              </a:rPr>
              <a:t>Engagement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>
                <a:solidFill>
                  <a:schemeClr val="bg1"/>
                </a:solidFill>
              </a:rPr>
              <a:t>Air-air :</a:t>
            </a:r>
            <a:r>
              <a:rPr lang="pt-BR" sz="2400">
                <a:solidFill>
                  <a:schemeClr val="bg1"/>
                </a:solidFill>
              </a:rPr>
              <a:t> Libre, Go/NoGo pour les strikes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u="sng">
                <a:solidFill>
                  <a:schemeClr val="bg1"/>
                </a:solidFill>
              </a:rPr>
              <a:t>Air-sol :</a:t>
            </a:r>
            <a:r>
              <a:rPr lang="pt-BR" sz="2400">
                <a:solidFill>
                  <a:schemeClr val="bg1"/>
                </a:solidFill>
              </a:rPr>
              <a:t> Plancher FL200. AAA.</a:t>
            </a:r>
            <a:endParaRPr lang="fr-FR" sz="2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251</Words>
  <Application>Microsoft Office PowerPoint</Application>
  <PresentationFormat>Personnalisé</PresentationFormat>
  <Paragraphs>43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8</cp:revision>
  <dcterms:created xsi:type="dcterms:W3CDTF">2023-06-18T19:47:42Z</dcterms:created>
  <dcterms:modified xsi:type="dcterms:W3CDTF">2023-07-14T17:41:11Z</dcterms:modified>
</cp:coreProperties>
</file>