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Usine chimique - Reconnaissance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8 à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Reco, 4 CAP, 2 Escorte.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2h à 2h30.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De l’activité a été signalé dans une usine de produit chimique, frappé à plusieurs reprise entre 2006 et 2013. Cette usine à probablement repris du service. Effectuez une reconnaissance aérienne afin d’établir le niveau d’activité de cette usine.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</a:t>
            </a:r>
            <a:r>
              <a:rPr lang="fr-FR" sz="2400" dirty="0" err="1">
                <a:solidFill>
                  <a:schemeClr val="bg1"/>
                </a:solidFill>
              </a:rPr>
              <a:t>Novorissiysk</a:t>
            </a:r>
            <a:r>
              <a:rPr lang="fr-FR" sz="2400" dirty="0">
                <a:solidFill>
                  <a:schemeClr val="bg1"/>
                </a:solidFill>
              </a:rPr>
              <a:t> = 250nm.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Black </a:t>
            </a:r>
            <a:r>
              <a:rPr lang="fr-FR" sz="2400" dirty="0" err="1">
                <a:solidFill>
                  <a:schemeClr val="bg1"/>
                </a:solidFill>
              </a:rPr>
              <a:t>sea</a:t>
            </a:r>
            <a:r>
              <a:rPr lang="fr-FR" sz="2400" dirty="0">
                <a:solidFill>
                  <a:schemeClr val="bg1"/>
                </a:solidFill>
              </a:rPr>
              <a:t> – Texaco 1/4 – 271.000 Mhz – 71Y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72Y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74Y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Usine chimique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44°45’07.27" E 37°51’55.92"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44°45.121' E 37°51.932’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DK 10201 56029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867ft/264m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 site industriel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Aériennes :</a:t>
            </a:r>
            <a:r>
              <a:rPr lang="pt-BR" sz="2400" dirty="0">
                <a:solidFill>
                  <a:schemeClr val="bg1"/>
                </a:solidFill>
              </a:rPr>
              <a:t> une CAP de deux chasseurs peut être sur zone.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Anti-aériennes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site SA-8 Gecko.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Deux ZSU Shilka en protection rapproché.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Air-air :</a:t>
            </a:r>
            <a:r>
              <a:rPr lang="pt-BR" sz="2400" dirty="0">
                <a:solidFill>
                  <a:schemeClr val="bg1"/>
                </a:solidFill>
              </a:rPr>
              <a:t> Free.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Air-sol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Return </a:t>
            </a:r>
            <a:r>
              <a:rPr lang="fr-FR" sz="2400" dirty="0" err="1">
                <a:solidFill>
                  <a:schemeClr val="bg1"/>
                </a:solidFill>
              </a:rPr>
              <a:t>fire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  <a:endParaRPr lang="fr-FR" sz="2400" u="sng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Usine chimique - Reconnaissance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F90AB5-EDA4-13AC-70B6-24D53323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76" y="6680478"/>
            <a:ext cx="9785948" cy="596155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68CD04E8-C187-FEBC-FDEF-D4B6C16A2037}"/>
              </a:ext>
            </a:extLst>
          </p:cNvPr>
          <p:cNvSpPr/>
          <p:nvPr/>
        </p:nvSpPr>
        <p:spPr>
          <a:xfrm>
            <a:off x="5092700" y="8394700"/>
            <a:ext cx="2946400" cy="2844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Objectif de mission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Maintenir une CAP au dessus de la cible. Le secteur doit rester libre pour la reconnaissance.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Effectuer une reconnaissance aérienne de la zone cible.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Tactique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La CAP doit maintenir la supériorité sur la zone entre H +00:45 et H +01:20. Le timing peut être amener à évoluer.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En cas de ravitaillement, la CAP doit maintenir une présence sur zone. Formation 2 +2  conseillés.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Plancher mission : FL 180. Le secteur est défendu par des SA courte portée.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Assignations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F/A-18C – CAP – Lascar blanc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F/A-18C – Reconnaissance </a:t>
            </a:r>
            <a:r>
              <a:rPr lang="pt-BR" sz="2400">
                <a:solidFill>
                  <a:schemeClr val="bg1"/>
                </a:solidFill>
              </a:rPr>
              <a:t>– Capa (slots Relax, Rolex)</a:t>
            </a:r>
            <a:endParaRPr lang="pt-BR" sz="24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F/A-18C – Escorte – Spectre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Emports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Groupe Lascar blanc, Spectre : FPU*3, Armement A/A libre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Groupe Capa: FPU*3, MRAAM*2 (pt 4,6), SRAAM*2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Usine chimique -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116583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Fiche opérationnelle – Reconnaissance / escorte: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+00:00 – Mise en route - Senaki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+00:20 – Décollage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+00:30 – ARZ Kuban Texaco 1-1 71Y UxC18 271.000 Mhz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+01:00 – Initial/Standby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+01:10 –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+01:20 – Exit Point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AAR/Deroutement selon besoin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+02:00 – Landing Home Base</a:t>
            </a:r>
          </a:p>
          <a:p>
            <a:pPr marL="914400" lvl="1" indent="-457200">
              <a:buFont typeface="+mj-lt"/>
              <a:buAutoNum type="arabicPeriod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Fiche opérationnelle – CAP: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+00:00 – Mise en route – CVN 71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+00:20 – Catapultage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+00:30 – ARZ Black sea east Texaco 5-1 72Y UxC19 272.000 Mhz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+00:45 – CAP 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+01:15 – CAP End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AAR/Deroutement selon besoin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+01:45 – Landing Home Base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Usine chimique -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66407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Usine chimique - Reconnaissance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689BCA-DEA4-309C-8A9D-666D80500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454929"/>
            <a:ext cx="10957214" cy="7133984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1E2996-4071-B72B-239A-75DBB9DFEE74}"/>
              </a:ext>
            </a:extLst>
          </p:cNvPr>
          <p:cNvSpPr/>
          <p:nvPr/>
        </p:nvSpPr>
        <p:spPr>
          <a:xfrm rot="1945638">
            <a:off x="2914225" y="6447550"/>
            <a:ext cx="2829165" cy="1025181"/>
          </a:xfrm>
          <a:prstGeom prst="roundRect">
            <a:avLst/>
          </a:prstGeom>
          <a:solidFill>
            <a:srgbClr val="2E75B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TF-71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3522EE-0F0B-A453-1666-9229BE42415D}"/>
              </a:ext>
            </a:extLst>
          </p:cNvPr>
          <p:cNvSpPr/>
          <p:nvPr/>
        </p:nvSpPr>
        <p:spPr>
          <a:xfrm rot="18223685">
            <a:off x="4501979" y="5319670"/>
            <a:ext cx="2376726" cy="65975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ARZ </a:t>
            </a:r>
            <a:r>
              <a:rPr lang="fr-FR" dirty="0" err="1"/>
              <a:t>Kuban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00A06E-628B-ADCC-B86D-D3EDBD378201}"/>
              </a:ext>
            </a:extLst>
          </p:cNvPr>
          <p:cNvSpPr/>
          <p:nvPr/>
        </p:nvSpPr>
        <p:spPr>
          <a:xfrm rot="4775380">
            <a:off x="5592415" y="7044243"/>
            <a:ext cx="2009411" cy="649843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ARZ Black </a:t>
            </a:r>
            <a:r>
              <a:rPr lang="fr-FR" dirty="0" err="1"/>
              <a:t>sea</a:t>
            </a:r>
            <a:r>
              <a:rPr lang="fr-FR" dirty="0"/>
              <a:t> </a:t>
            </a:r>
            <a:r>
              <a:rPr lang="fr-FR" dirty="0" err="1"/>
              <a:t>east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CDF723-AB68-E58C-FE30-952597D1D17C}"/>
              </a:ext>
            </a:extLst>
          </p:cNvPr>
          <p:cNvSpPr/>
          <p:nvPr/>
        </p:nvSpPr>
        <p:spPr>
          <a:xfrm>
            <a:off x="2859931" y="3433864"/>
            <a:ext cx="1381328" cy="122568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 Zone</a:t>
            </a:r>
          </a:p>
        </p:txBody>
      </p:sp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400553D9-DABB-A54C-D542-4622D8809728}"/>
              </a:ext>
            </a:extLst>
          </p:cNvPr>
          <p:cNvSpPr/>
          <p:nvPr/>
        </p:nvSpPr>
        <p:spPr>
          <a:xfrm>
            <a:off x="2918297" y="4717915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001806-1BAB-CCE6-1343-96881F05F785}"/>
              </a:ext>
            </a:extLst>
          </p:cNvPr>
          <p:cNvSpPr txBox="1"/>
          <p:nvPr/>
        </p:nvSpPr>
        <p:spPr>
          <a:xfrm>
            <a:off x="1673157" y="4749412"/>
            <a:ext cx="124514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Initial point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A52EE2-FF6D-F429-46AE-A6700F257B77}"/>
              </a:ext>
            </a:extLst>
          </p:cNvPr>
          <p:cNvSpPr txBox="1"/>
          <p:nvPr/>
        </p:nvSpPr>
        <p:spPr>
          <a:xfrm>
            <a:off x="6001967" y="3737069"/>
            <a:ext cx="1096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Exit point</a:t>
            </a:r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2D6041C0-4894-7D9E-0734-B9351744F266}"/>
              </a:ext>
            </a:extLst>
          </p:cNvPr>
          <p:cNvSpPr/>
          <p:nvPr/>
        </p:nvSpPr>
        <p:spPr>
          <a:xfrm>
            <a:off x="5574354" y="3740297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48E411-216A-ABAC-9D9A-50B8EC9BD3BE}"/>
              </a:ext>
            </a:extLst>
          </p:cNvPr>
          <p:cNvSpPr txBox="1"/>
          <p:nvPr/>
        </p:nvSpPr>
        <p:spPr>
          <a:xfrm>
            <a:off x="1600200" y="9678776"/>
            <a:ext cx="10591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Navigation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Senaki – TCN 31X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CVN-71 – TCN 26X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Initial/Standby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43°58’35.87" E 37°45’10.33"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43°58.597' E 37°45.172’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CJ 99973 70033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Target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44°45’07.27" E 37°51’55.92"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44°45.121' E 37°51.932’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DK 10201 56029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867ft/264m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Exit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44°40’55.08" E 40°02’09.85"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44°40.918’ E 40°02.164’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EK </a:t>
            </a:r>
            <a:r>
              <a:rPr lang="pt-BR" sz="2400">
                <a:solidFill>
                  <a:schemeClr val="bg1"/>
                </a:solidFill>
              </a:rPr>
              <a:t>82108 48144</a:t>
            </a:r>
            <a:endParaRPr lang="pt-B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794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672</Words>
  <Application>Microsoft Office PowerPoint</Application>
  <PresentationFormat>Personnalisé</PresentationFormat>
  <Paragraphs>106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28</cp:revision>
  <dcterms:created xsi:type="dcterms:W3CDTF">2023-06-18T19:47:42Z</dcterms:created>
  <dcterms:modified xsi:type="dcterms:W3CDTF">2023-07-27T19:45:27Z</dcterms:modified>
</cp:coreProperties>
</file>