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Usine chimique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8 à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chasseurs d’escorte, 2 SEAD, 4 Strike.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2h à 2h30.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usine chimique, frappé à plusieurs reprise entre 2006 et 2013, a été remise en service. La destruction de cette usine est une priorité d’autant qu’une première livraison est déjà prévue, un train est arrivé sur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</a:t>
            </a:r>
            <a:r>
              <a:rPr lang="fr-FR" sz="2400" dirty="0" err="1">
                <a:solidFill>
                  <a:schemeClr val="bg1"/>
                </a:solidFill>
              </a:rPr>
              <a:t>Novorissiysk</a:t>
            </a:r>
            <a:r>
              <a:rPr lang="fr-FR" sz="2400" dirty="0">
                <a:solidFill>
                  <a:schemeClr val="bg1"/>
                </a:solidFill>
              </a:rPr>
              <a:t> = 250nm.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Usine chimique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44°45’07.27" E 37°51’55.92"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44°45.121' E 37°51.932’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DK 10201 56029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867ft/264m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 train, côté nord du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4 batiments de synthétisation et de production chimique.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 condensateur.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Aériennes :</a:t>
            </a:r>
            <a:r>
              <a:rPr lang="pt-BR" sz="2400" dirty="0">
                <a:solidFill>
                  <a:schemeClr val="bg1"/>
                </a:solidFill>
              </a:rPr>
              <a:t> une CAP de deux chasseurs peut être sur zone.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Anti-aériennes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site SA-8 Gecko.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Deux ZSU Shilka en protection rapproché.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Air-air :</a:t>
            </a:r>
            <a:r>
              <a:rPr lang="pt-BR" sz="2400" dirty="0">
                <a:solidFill>
                  <a:schemeClr val="bg1"/>
                </a:solidFill>
              </a:rPr>
              <a:t> Libre.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Air-sol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Libre.</a:t>
            </a:r>
            <a:endParaRPr lang="fr-FR" sz="2400" u="sng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3 – </a:t>
            </a:r>
            <a:r>
              <a:rPr lang="fr-FR" sz="3600" b="1" i="1" u="sng">
                <a:solidFill>
                  <a:schemeClr val="bg1"/>
                </a:solidFill>
              </a:rPr>
              <a:t>Usine chimique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F90AB5-EDA4-13AC-70B6-24D53323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72" y="7983044"/>
            <a:ext cx="9785948" cy="596155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68CD04E8-C187-FEBC-FDEF-D4B6C16A2037}"/>
              </a:ext>
            </a:extLst>
          </p:cNvPr>
          <p:cNvSpPr/>
          <p:nvPr/>
        </p:nvSpPr>
        <p:spPr>
          <a:xfrm>
            <a:off x="5397500" y="9220200"/>
            <a:ext cx="749300" cy="723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ED45C13-E55E-A747-CCAE-3C31A05FF3B0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11521440"/>
            <a:ext cx="70124" cy="813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6FFAD1-6793-8EC1-549C-1460B2A38689}"/>
              </a:ext>
            </a:extLst>
          </p:cNvPr>
          <p:cNvCxnSpPr/>
          <p:nvPr/>
        </p:nvCxnSpPr>
        <p:spPr>
          <a:xfrm flipH="1" flipV="1">
            <a:off x="7574280" y="11033760"/>
            <a:ext cx="57150" cy="662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12643F2-6229-C26A-CF30-243162103ACA}"/>
              </a:ext>
            </a:extLst>
          </p:cNvPr>
          <p:cNvCxnSpPr>
            <a:cxnSpLocks/>
          </p:cNvCxnSpPr>
          <p:nvPr/>
        </p:nvCxnSpPr>
        <p:spPr>
          <a:xfrm flipV="1">
            <a:off x="5974080" y="11289030"/>
            <a:ext cx="165100" cy="781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6A42254-EE4F-D510-A524-AB3B527034A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354445" y="11281410"/>
            <a:ext cx="93775" cy="1524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D9972C8-6750-DC1F-F338-4F2AE19A86C9}"/>
              </a:ext>
            </a:extLst>
          </p:cNvPr>
          <p:cNvCxnSpPr>
            <a:cxnSpLocks/>
          </p:cNvCxnSpPr>
          <p:nvPr/>
        </p:nvCxnSpPr>
        <p:spPr>
          <a:xfrm flipV="1">
            <a:off x="6553200" y="9810750"/>
            <a:ext cx="165100" cy="7810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A34AAAF-6B44-809D-DC55-6120507BA61D}"/>
              </a:ext>
            </a:extLst>
          </p:cNvPr>
          <p:cNvSpPr txBox="1"/>
          <p:nvPr/>
        </p:nvSpPr>
        <p:spPr>
          <a:xfrm>
            <a:off x="2583180" y="8498681"/>
            <a:ext cx="287274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Zone de chargement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EEB436-1CAC-D3F0-169A-3D5E07BA1C43}"/>
              </a:ext>
            </a:extLst>
          </p:cNvPr>
          <p:cNvSpPr txBox="1"/>
          <p:nvPr/>
        </p:nvSpPr>
        <p:spPr>
          <a:xfrm>
            <a:off x="6718300" y="9441418"/>
            <a:ext cx="13208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Bâtiment 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F0A8577-5CA8-FCFD-D02D-7E80E6257D1D}"/>
              </a:ext>
            </a:extLst>
          </p:cNvPr>
          <p:cNvSpPr txBox="1"/>
          <p:nvPr/>
        </p:nvSpPr>
        <p:spPr>
          <a:xfrm>
            <a:off x="7631430" y="11679555"/>
            <a:ext cx="13208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Bâtiment 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2059E6-C349-CCF0-EBA1-2B069168E351}"/>
              </a:ext>
            </a:extLst>
          </p:cNvPr>
          <p:cNvSpPr txBox="1"/>
          <p:nvPr/>
        </p:nvSpPr>
        <p:spPr>
          <a:xfrm>
            <a:off x="6838950" y="12334875"/>
            <a:ext cx="13208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Bâtiment 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D789B1-633A-8072-DF8F-0808C5CC767C}"/>
              </a:ext>
            </a:extLst>
          </p:cNvPr>
          <p:cNvSpPr txBox="1"/>
          <p:nvPr/>
        </p:nvSpPr>
        <p:spPr>
          <a:xfrm>
            <a:off x="5787820" y="12805529"/>
            <a:ext cx="13208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Bâtiment 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944A9B3-8767-704A-11F5-1D50F9B13309}"/>
              </a:ext>
            </a:extLst>
          </p:cNvPr>
          <p:cNvSpPr txBox="1"/>
          <p:nvPr/>
        </p:nvSpPr>
        <p:spPr>
          <a:xfrm>
            <a:off x="4251960" y="12048887"/>
            <a:ext cx="173736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Condensateur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CE2DE95-B4EF-2AAE-1F8F-9971632F4958}"/>
              </a:ext>
            </a:extLst>
          </p:cNvPr>
          <p:cNvSpPr txBox="1"/>
          <p:nvPr/>
        </p:nvSpPr>
        <p:spPr>
          <a:xfrm>
            <a:off x="2608990" y="11521440"/>
            <a:ext cx="68326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SA-8</a:t>
            </a:r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270</Words>
  <Application>Microsoft Office PowerPoint</Application>
  <PresentationFormat>Personnalisé</PresentationFormat>
  <Paragraphs>52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13</cp:revision>
  <dcterms:created xsi:type="dcterms:W3CDTF">2023-06-18T19:47:42Z</dcterms:created>
  <dcterms:modified xsi:type="dcterms:W3CDTF">2023-06-18T21:54:43Z</dcterms:modified>
</cp:coreProperties>
</file>