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0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6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52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1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4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7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7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86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9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0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EBC9-7AD0-4034-B2EF-CF91BED06F8F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5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4 – Unité de reconnaissance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D43C7F-A121-F62B-3C5E-A263B2184A25}"/>
              </a:ext>
            </a:extLst>
          </p:cNvPr>
          <p:cNvSpPr txBox="1"/>
          <p:nvPr/>
        </p:nvSpPr>
        <p:spPr>
          <a:xfrm>
            <a:off x="1485900" y="2108200"/>
            <a:ext cx="10706100" cy="1154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Nombre de participants :</a:t>
            </a:r>
            <a:r>
              <a:rPr lang="fr-FR" sz="2400" dirty="0">
                <a:solidFill>
                  <a:schemeClr val="bg1"/>
                </a:solidFill>
              </a:rPr>
              <a:t> 2 à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Rôles :</a:t>
            </a:r>
            <a:r>
              <a:rPr lang="fr-FR" sz="2400" dirty="0">
                <a:solidFill>
                  <a:schemeClr val="bg1"/>
                </a:solidFill>
              </a:rPr>
              <a:t> 4 Strike.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Durée estimée :</a:t>
            </a:r>
            <a:r>
              <a:rPr lang="fr-FR" sz="2400" dirty="0">
                <a:solidFill>
                  <a:schemeClr val="bg1"/>
                </a:solidFill>
              </a:rPr>
              <a:t> 1h30 à 2h.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Situation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Une unité de reconnaissance ennemi a tenté de percer vers </a:t>
            </a:r>
            <a:r>
              <a:rPr lang="fr-FR" sz="2400" dirty="0" err="1">
                <a:solidFill>
                  <a:schemeClr val="bg1"/>
                </a:solidFill>
              </a:rPr>
              <a:t>Sochi</a:t>
            </a:r>
            <a:r>
              <a:rPr lang="fr-FR" sz="2400" dirty="0">
                <a:solidFill>
                  <a:schemeClr val="bg1"/>
                </a:solidFill>
              </a:rPr>
              <a:t>. Après une escarmouche cette unité c’est retrouvée piégé dans un village au nord-ouest de la ville. Neutraliser cette menace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Distance :</a:t>
            </a:r>
            <a:r>
              <a:rPr lang="fr-FR" sz="2400" dirty="0">
                <a:solidFill>
                  <a:schemeClr val="bg1"/>
                </a:solidFill>
              </a:rPr>
              <a:t> Kobuleti – Cible = 145nm.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Soutien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P&amp;D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Texaco 5/8 – 272.000 Mhz – 72X – FL280 – 440kts 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Boom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Arco 5/8 – 274.000 Mhz – 74X – FL250 – 440kts 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JTAC </a:t>
            </a:r>
            <a:r>
              <a:rPr lang="fr-FR" sz="2400">
                <a:solidFill>
                  <a:schemeClr val="bg1"/>
                </a:solidFill>
              </a:rPr>
              <a:t>humain disponible.</a:t>
            </a: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Déroutement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</a:rPr>
              <a:t>Sochi</a:t>
            </a:r>
            <a:r>
              <a:rPr lang="fr-FR" sz="2400" dirty="0">
                <a:solidFill>
                  <a:schemeClr val="bg1"/>
                </a:solidFill>
              </a:rPr>
              <a:t> – ATC 256.000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Fréquence radio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Mission : Package # selon chef de 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Coordonnées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Village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43°42’06.85" E 39°38’11.93"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43°42.114' E 39°38.198’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EJ 51297 38961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 827ft/252m</a:t>
            </a:r>
          </a:p>
        </p:txBody>
      </p:sp>
    </p:spTree>
    <p:extLst>
      <p:ext uri="{BB962C8B-B14F-4D97-AF65-F5344CB8AC3E}">
        <p14:creationId xmlns:p14="http://schemas.microsoft.com/office/powerpoint/2010/main" val="235443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BA77C4-6E51-8598-FFCB-038E15A926F2}"/>
              </a:ext>
            </a:extLst>
          </p:cNvPr>
          <p:cNvSpPr txBox="1"/>
          <p:nvPr/>
        </p:nvSpPr>
        <p:spPr>
          <a:xfrm>
            <a:off x="1485900" y="2085975"/>
            <a:ext cx="10591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Cibles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Les 6 véhicules repliées dans le village.</a:t>
            </a:r>
          </a:p>
          <a:p>
            <a:pPr lvl="1"/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Menaces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Aériennes :</a:t>
            </a:r>
            <a:r>
              <a:rPr lang="pt-BR" sz="2400" dirty="0">
                <a:solidFill>
                  <a:schemeClr val="bg1"/>
                </a:solidFill>
              </a:rPr>
              <a:t> pas de menace.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Anti-aériennes :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Un ZSU Shilka.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u="sng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Engagement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Air-air :</a:t>
            </a:r>
            <a:r>
              <a:rPr lang="pt-BR" sz="2400" dirty="0">
                <a:solidFill>
                  <a:schemeClr val="bg1"/>
                </a:solidFill>
              </a:rPr>
              <a:t> Libre.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Air-sol :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Libre.</a:t>
            </a:r>
            <a:endParaRPr lang="fr-FR" sz="2400" u="sng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4 – Unité de reconnaissance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7C33CEA-69E3-EDB9-7819-09273D652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37" y="6517958"/>
            <a:ext cx="10009892" cy="636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39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218</Words>
  <Application>Microsoft Office PowerPoint</Application>
  <PresentationFormat>Personnalisé</PresentationFormat>
  <Paragraphs>43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Pfister</dc:creator>
  <cp:lastModifiedBy>Sebastien Pfister</cp:lastModifiedBy>
  <cp:revision>18</cp:revision>
  <dcterms:created xsi:type="dcterms:W3CDTF">2023-06-18T19:47:42Z</dcterms:created>
  <dcterms:modified xsi:type="dcterms:W3CDTF">2023-10-08T15:32:16Z</dcterms:modified>
</cp:coreProperties>
</file>