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5 – Batterie d’artillerie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2 à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4 Strike.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1h30 à 2h.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batterie d’artillerie a été repéré. Etant placé idéalement pour bloquer tout progression le long de la côte, il vous est demandé de la neutraliser.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170nm.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Jtac</a:t>
            </a:r>
            <a:r>
              <a:rPr lang="fr-FR" sz="2400" dirty="0">
                <a:solidFill>
                  <a:schemeClr val="bg1"/>
                </a:solidFill>
              </a:rPr>
              <a:t> humain disponible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Position d’artillerie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44°00’04.27" E 39°22’37.51"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44°00.071' E 39°22.625’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30232 72073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1123ft/342m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6 pièces d’artillerie.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2 unités DA</a:t>
            </a: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pas de menace.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SA-9 Gaskin.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ZU-23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Libre.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Air-sol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Libre.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5 – Batterie d’artillerie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782098-66F9-56F0-1307-76404C15C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332820"/>
            <a:ext cx="10109200" cy="561093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877F53D-C45B-7C66-39B4-C7B647929A2B}"/>
              </a:ext>
            </a:extLst>
          </p:cNvPr>
          <p:cNvSpPr/>
          <p:nvPr/>
        </p:nvSpPr>
        <p:spPr>
          <a:xfrm>
            <a:off x="5461000" y="8961280"/>
            <a:ext cx="533400" cy="4494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215</Words>
  <Application>Microsoft Office PowerPoint</Application>
  <PresentationFormat>Personnalisé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20</cp:revision>
  <dcterms:created xsi:type="dcterms:W3CDTF">2023-06-18T19:47:42Z</dcterms:created>
  <dcterms:modified xsi:type="dcterms:W3CDTF">2023-10-08T15:33:35Z</dcterms:modified>
</cp:coreProperties>
</file>