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52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1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7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6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9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0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BC9-7AD0-4034-B2EF-CF91BED06F8F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5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6 – Convoi de ravitaillement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D43C7F-A121-F62B-3C5E-A263B2184A25}"/>
              </a:ext>
            </a:extLst>
          </p:cNvPr>
          <p:cNvSpPr txBox="1"/>
          <p:nvPr/>
        </p:nvSpPr>
        <p:spPr>
          <a:xfrm>
            <a:off x="1485900" y="2108200"/>
            <a:ext cx="10706100" cy="1080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Nombre de participants :</a:t>
            </a:r>
            <a:r>
              <a:rPr lang="fr-FR" sz="2400" dirty="0">
                <a:solidFill>
                  <a:schemeClr val="bg1"/>
                </a:solidFill>
              </a:rPr>
              <a:t> 4 à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Rôles :</a:t>
            </a:r>
            <a:r>
              <a:rPr lang="fr-FR" sz="2400" dirty="0">
                <a:solidFill>
                  <a:schemeClr val="bg1"/>
                </a:solidFill>
              </a:rPr>
              <a:t> 2 à 4 Strike. 2 escorte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Durée estimée :</a:t>
            </a:r>
            <a:r>
              <a:rPr lang="fr-FR" sz="2400" dirty="0">
                <a:solidFill>
                  <a:schemeClr val="bg1"/>
                </a:solidFill>
              </a:rPr>
              <a:t> 1h30 à 2h.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Situation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Un convoi de ravitaillement a été repéré quittant Novorossiysk, en direction du sud-est. Ce convoi ne doit pas arriver sur </a:t>
            </a:r>
            <a:r>
              <a:rPr lang="fr-FR" sz="2400">
                <a:solidFill>
                  <a:schemeClr val="bg1"/>
                </a:solidFill>
              </a:rPr>
              <a:t>le front.</a:t>
            </a: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Distance :</a:t>
            </a:r>
            <a:r>
              <a:rPr lang="fr-FR" sz="2400" dirty="0">
                <a:solidFill>
                  <a:schemeClr val="bg1"/>
                </a:solidFill>
              </a:rPr>
              <a:t> Kobuleti – Cible = 170nm.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Soutien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P&amp;D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Texaco 5/8 – 272.000 Mhz – 72X – FL280 – 440kts 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Boom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Arco 5/8 – 274.000 Mhz – 74X – FL250 – 440kts 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Déroutement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Sochi</a:t>
            </a:r>
            <a:r>
              <a:rPr lang="fr-FR" sz="2400" dirty="0">
                <a:solidFill>
                  <a:schemeClr val="bg1"/>
                </a:solidFill>
              </a:rPr>
              <a:t> – ATC 256.000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Fréquence radio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Mission : Package # selon chef de 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Coordonnées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Position d’artillerie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44°00’04.27" E 39°22’37.51"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44°00.071' E 39°22.625’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EJ 30232 72073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1123ft/342m</a:t>
            </a:r>
          </a:p>
        </p:txBody>
      </p:sp>
    </p:spTree>
    <p:extLst>
      <p:ext uri="{BB962C8B-B14F-4D97-AF65-F5344CB8AC3E}">
        <p14:creationId xmlns:p14="http://schemas.microsoft.com/office/powerpoint/2010/main" val="23544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BA77C4-6E51-8598-FFCB-038E15A926F2}"/>
              </a:ext>
            </a:extLst>
          </p:cNvPr>
          <p:cNvSpPr txBox="1"/>
          <p:nvPr/>
        </p:nvSpPr>
        <p:spPr>
          <a:xfrm>
            <a:off x="1485900" y="2085975"/>
            <a:ext cx="10591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Cibles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Les 6 pièces d’artillerie.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Les 2 unités DA</a:t>
            </a:r>
          </a:p>
          <a:p>
            <a:pPr lvl="1"/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Menaces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Aériennes :</a:t>
            </a:r>
            <a:r>
              <a:rPr lang="pt-BR" sz="2400" dirty="0">
                <a:solidFill>
                  <a:schemeClr val="bg1"/>
                </a:solidFill>
              </a:rPr>
              <a:t> pas de menace.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Anti-aériennes :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Un SA-9 Gaskin.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Un ZU-23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u="sng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Engagement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Air-air :</a:t>
            </a:r>
            <a:r>
              <a:rPr lang="pt-BR" sz="2400" dirty="0">
                <a:solidFill>
                  <a:schemeClr val="bg1"/>
                </a:solidFill>
              </a:rPr>
              <a:t> Libre.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Air-sol :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Libre.</a:t>
            </a:r>
            <a:endParaRPr lang="fr-FR" sz="2400" u="sng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</a:t>
            </a:r>
            <a:r>
              <a:rPr lang="fr-FR" sz="3600">
                <a:solidFill>
                  <a:schemeClr val="bg1"/>
                </a:solidFill>
              </a:rPr>
              <a:t>	</a:t>
            </a:r>
            <a:r>
              <a:rPr lang="fr-FR" sz="3600" b="1" i="1" u="sng">
                <a:solidFill>
                  <a:schemeClr val="bg1"/>
                </a:solidFill>
              </a:rPr>
              <a:t> Objectif 6 – Convoi de ravitaillement</a:t>
            </a:r>
            <a:endParaRPr lang="fr-FR" sz="3600" b="1" i="1" u="sng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782098-66F9-56F0-1307-76404C15C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7332820"/>
            <a:ext cx="10109200" cy="5610933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8877F53D-C45B-7C66-39B4-C7B647929A2B}"/>
              </a:ext>
            </a:extLst>
          </p:cNvPr>
          <p:cNvSpPr/>
          <p:nvPr/>
        </p:nvSpPr>
        <p:spPr>
          <a:xfrm>
            <a:off x="5461000" y="8961280"/>
            <a:ext cx="533400" cy="4494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139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216</Words>
  <Application>Microsoft Office PowerPoint</Application>
  <PresentationFormat>Personnalisé</PresentationFormat>
  <Paragraphs>44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Pfister</dc:creator>
  <cp:lastModifiedBy>Sebastien Pfister</cp:lastModifiedBy>
  <cp:revision>21</cp:revision>
  <dcterms:created xsi:type="dcterms:W3CDTF">2023-06-18T19:47:42Z</dcterms:created>
  <dcterms:modified xsi:type="dcterms:W3CDTF">2023-08-22T21:09:30Z</dcterms:modified>
</cp:coreProperties>
</file>