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0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69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52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7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7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12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86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0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EBC9-7AD0-4034-B2EF-CF91BED06F8F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8D240-4AA1-43BF-83B7-B81580CDE8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05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sz="3600" dirty="0">
                <a:solidFill>
                  <a:schemeClr val="bg1"/>
                </a:solidFill>
              </a:rPr>
              <a:t>				</a:t>
            </a:r>
            <a:r>
              <a:rPr lang="fr-FR" sz="3600" b="1" i="1" u="sng" dirty="0">
                <a:solidFill>
                  <a:schemeClr val="bg1"/>
                </a:solidFill>
              </a:rPr>
              <a:t>Objectif 8 – Pont de </a:t>
            </a:r>
            <a:r>
              <a:rPr lang="fr-FR" sz="3600" b="1" i="1" u="sng" dirty="0" err="1">
                <a:solidFill>
                  <a:schemeClr val="bg1"/>
                </a:solidFill>
              </a:rPr>
              <a:t>Shepsi</a:t>
            </a:r>
            <a:endParaRPr lang="fr-FR" sz="3600" b="1" i="1" u="sng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D43C7F-A121-F62B-3C5E-A263B2184A25}"/>
              </a:ext>
            </a:extLst>
          </p:cNvPr>
          <p:cNvSpPr txBox="1"/>
          <p:nvPr/>
        </p:nvSpPr>
        <p:spPr>
          <a:xfrm>
            <a:off x="1485900" y="2108200"/>
            <a:ext cx="1070610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Nombre de participants :</a:t>
            </a:r>
            <a:r>
              <a:rPr lang="fr-FR" sz="2400" dirty="0">
                <a:solidFill>
                  <a:schemeClr val="bg1"/>
                </a:solidFill>
              </a:rPr>
              <a:t> 2 à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Rôles :</a:t>
            </a:r>
            <a:r>
              <a:rPr lang="fr-FR" sz="2400" dirty="0">
                <a:solidFill>
                  <a:schemeClr val="bg1"/>
                </a:solidFill>
              </a:rPr>
              <a:t> 2 à 4 Strike.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Durée estimée :</a:t>
            </a:r>
            <a:r>
              <a:rPr lang="fr-FR" sz="2400" dirty="0">
                <a:solidFill>
                  <a:schemeClr val="bg1"/>
                </a:solidFill>
              </a:rPr>
              <a:t> 1h30 à 2h.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Situation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Les ponts de </a:t>
            </a:r>
            <a:r>
              <a:rPr lang="fr-FR" sz="2400" dirty="0" err="1">
                <a:solidFill>
                  <a:schemeClr val="bg1"/>
                </a:solidFill>
              </a:rPr>
              <a:t>Shepsi</a:t>
            </a:r>
            <a:r>
              <a:rPr lang="fr-FR" sz="2400" dirty="0">
                <a:solidFill>
                  <a:schemeClr val="bg1"/>
                </a:solidFill>
              </a:rPr>
              <a:t> (SE de </a:t>
            </a:r>
            <a:r>
              <a:rPr lang="fr-FR" sz="2400" dirty="0" err="1">
                <a:solidFill>
                  <a:schemeClr val="bg1"/>
                </a:solidFill>
              </a:rPr>
              <a:t>Tuapse</a:t>
            </a:r>
            <a:r>
              <a:rPr lang="fr-FR" sz="2400" dirty="0">
                <a:solidFill>
                  <a:schemeClr val="bg1"/>
                </a:solidFill>
              </a:rPr>
              <a:t>) doivent être détruit afin d’empêcher les renforts d’atteindre le front.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Distance :</a:t>
            </a:r>
            <a:r>
              <a:rPr lang="fr-FR" sz="2400" dirty="0">
                <a:solidFill>
                  <a:schemeClr val="bg1"/>
                </a:solidFill>
              </a:rPr>
              <a:t> Kobuleti – Cible = 180nm.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Menaces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SACP IR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Soutien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P&amp;D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Texaco 5/8 – 272.000 Mhz – 72X – FL280 – 440kts 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Tanker Boom : ARZ </a:t>
            </a:r>
            <a:r>
              <a:rPr lang="fr-FR" sz="2400" dirty="0" err="1">
                <a:solidFill>
                  <a:schemeClr val="bg1"/>
                </a:solidFill>
              </a:rPr>
              <a:t>Kuban</a:t>
            </a:r>
            <a:r>
              <a:rPr lang="fr-FR" sz="2400" dirty="0">
                <a:solidFill>
                  <a:schemeClr val="bg1"/>
                </a:solidFill>
              </a:rPr>
              <a:t> – Arco 5/8 – 274.000 Mhz – 74X – FL250 – 440kts 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Déroutement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solidFill>
                  <a:schemeClr val="bg1"/>
                </a:solidFill>
              </a:rPr>
              <a:t>Sochi</a:t>
            </a:r>
            <a:r>
              <a:rPr lang="fr-FR" sz="2400" dirty="0">
                <a:solidFill>
                  <a:schemeClr val="bg1"/>
                </a:solidFill>
              </a:rPr>
              <a:t> – ATC 256.000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Fréquence radio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Awacs : Magic – 305.000 Mhz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Mission : Package # selon chef de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u="sng" dirty="0">
                <a:solidFill>
                  <a:schemeClr val="bg1"/>
                </a:solidFill>
              </a:rPr>
              <a:t>Coordonnées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</a:rPr>
              <a:t>Village de </a:t>
            </a:r>
            <a:r>
              <a:rPr lang="fr-FR" sz="2400" dirty="0" err="1">
                <a:solidFill>
                  <a:schemeClr val="bg1"/>
                </a:solidFill>
              </a:rPr>
              <a:t>Shepsi</a:t>
            </a:r>
            <a:r>
              <a:rPr lang="fr-FR" sz="2400" dirty="0">
                <a:solidFill>
                  <a:schemeClr val="bg1"/>
                </a:solidFill>
              </a:rPr>
              <a:t>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PLL N 44°02’22.40" E 39°08’36.74"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LLDM N 44°02.373’ E 39°08.612’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MGRS 37 T EJ 11500 76276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Alt 104ft/31m</a:t>
            </a:r>
          </a:p>
        </p:txBody>
      </p:sp>
    </p:spTree>
    <p:extLst>
      <p:ext uri="{BB962C8B-B14F-4D97-AF65-F5344CB8AC3E}">
        <p14:creationId xmlns:p14="http://schemas.microsoft.com/office/powerpoint/2010/main" val="23544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BA77C4-6E51-8598-FFCB-038E15A926F2}"/>
              </a:ext>
            </a:extLst>
          </p:cNvPr>
          <p:cNvSpPr txBox="1"/>
          <p:nvPr/>
        </p:nvSpPr>
        <p:spPr>
          <a:xfrm>
            <a:off x="1485900" y="2085975"/>
            <a:ext cx="1059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Objectif de mission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Détruires les trois ponts dans le village de Shepsi.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Tactique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Un plancher de 15 000 ft est recommandé pour éviter la menace des manpads.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Les ponts devront être neutraliser à l’aide de munitions de forte puissance. Un minimum de 1000 lbs est recommandé.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u="sng" dirty="0">
                <a:solidFill>
                  <a:schemeClr val="bg1"/>
                </a:solidFill>
              </a:rPr>
              <a:t>Emports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Strike – Bombe de 1000 lbs minimum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7A9E67-7AC6-0B95-C939-40CA1F8A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4737" cy="18047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51F2836-8E0A-B2CB-8AD7-E9A7B0D8545E}"/>
              </a:ext>
            </a:extLst>
          </p:cNvPr>
          <p:cNvSpPr txBox="1"/>
          <p:nvPr/>
        </p:nvSpPr>
        <p:spPr>
          <a:xfrm>
            <a:off x="1485900" y="1000125"/>
            <a:ext cx="1070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algn="ctr"/>
            <a:r>
              <a:rPr lang="fr-FR" sz="3600" b="1" i="1" u="sng" dirty="0">
                <a:solidFill>
                  <a:schemeClr val="bg1"/>
                </a:solidFill>
              </a:rPr>
              <a:t>Objectif 8 – Pont de </a:t>
            </a:r>
            <a:r>
              <a:rPr lang="fr-FR" sz="3600" b="1" i="1" u="sng">
                <a:solidFill>
                  <a:schemeClr val="bg1"/>
                </a:solidFill>
              </a:rPr>
              <a:t>Shepsi</a:t>
            </a:r>
            <a:endParaRPr lang="fr-FR" sz="36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329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235</Words>
  <Application>Microsoft Office PowerPoint</Application>
  <PresentationFormat>Personnalisé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Sebastien Pfister</dc:creator>
  <cp:lastModifiedBy>Sebastien Pfister</cp:lastModifiedBy>
  <cp:revision>30</cp:revision>
  <dcterms:created xsi:type="dcterms:W3CDTF">2023-06-18T19:47:42Z</dcterms:created>
  <dcterms:modified xsi:type="dcterms:W3CDTF">2023-09-02T14:35:02Z</dcterms:modified>
</cp:coreProperties>
</file>