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9 – Dépôt de munitions Ust-Labinsk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6 à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2 à 4 Strike, 2 SEAD, 2 Escorte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2h à 2h30.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 important dépôt de munitions a été découvert dans la ville d’Ust-Labinsk. Sa destruction réduirait le ravitaillement des troupes ennemies au nord. Cet objectif est situé loin du front.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Cible = 225nm.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 site SA-3 Goa.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 site SA-6 </a:t>
            </a:r>
            <a:r>
              <a:rPr lang="fr-FR" sz="2400" dirty="0" err="1">
                <a:solidFill>
                  <a:schemeClr val="bg1"/>
                </a:solidFill>
              </a:rPr>
              <a:t>Gainful</a:t>
            </a:r>
            <a:r>
              <a:rPr lang="fr-FR" sz="2400" dirty="0">
                <a:solidFill>
                  <a:schemeClr val="bg1"/>
                </a:solidFill>
              </a:rPr>
              <a:t>, (</a:t>
            </a:r>
            <a:r>
              <a:rPr lang="fr-FR" sz="2400" dirty="0" err="1">
                <a:solidFill>
                  <a:schemeClr val="bg1"/>
                </a:solidFill>
              </a:rPr>
              <a:t>Maykop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Une batterie DCA Lourde, conduite par un radar « Fire Control ». (</a:t>
            </a:r>
            <a:r>
              <a:rPr lang="fr-FR" sz="2400" dirty="0" err="1">
                <a:solidFill>
                  <a:schemeClr val="bg1"/>
                </a:solidFill>
              </a:rPr>
              <a:t>Maykop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SACP IR possible. (</a:t>
            </a:r>
            <a:r>
              <a:rPr lang="fr-FR" sz="2400" dirty="0" err="1">
                <a:solidFill>
                  <a:schemeClr val="bg1"/>
                </a:solidFill>
              </a:rPr>
              <a:t>Maykop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72X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74X – FL250 – 440kts 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Dépôt de munitions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45°11’22.25" E 39°38’28.31"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45°11.371’ E 39°38.470’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EL 50368 04189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99ft/30m</a:t>
            </a: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Objectif de mission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Détruire les quatres bunker.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Détruire les véhicules aux alentours.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Tactique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 SEAD devra neutraliser le SA-6 situé à Maykop pour ouvrir une route direct vrs la cible.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Neutralisation le site SA-3 proche du dépôt. La destruction des bunkers nécessitera des munitions adaptées. Minimum 1000 lbs.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Maintient d’une CAP sur zone.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Emports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SEAD - FPU*1, AGM-88C*4, MRAAM*2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Strike – GBU 10, 24 ou 31,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CAP/Escorte – FPU*3, MRAAM*6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</a:t>
            </a:r>
            <a:r>
              <a:rPr lang="fr-FR" sz="3600" b="1" i="1" u="sng" dirty="0">
                <a:solidFill>
                  <a:schemeClr val="bg1"/>
                </a:solidFill>
              </a:rPr>
              <a:t>Objectif 9 – Dépôt de munitions Ust-Labinsk</a:t>
            </a:r>
          </a:p>
        </p:txBody>
      </p:sp>
    </p:spTree>
    <p:extLst>
      <p:ext uri="{BB962C8B-B14F-4D97-AF65-F5344CB8AC3E}">
        <p14:creationId xmlns:p14="http://schemas.microsoft.com/office/powerpoint/2010/main" val="116583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</a:t>
            </a:r>
            <a:r>
              <a:rPr lang="fr-FR" sz="3600" b="1" i="1" u="sng" dirty="0">
                <a:solidFill>
                  <a:schemeClr val="bg1"/>
                </a:solidFill>
              </a:rPr>
              <a:t>Objectif 9 – Dépôt de munitions Ust-Labinsk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03BDA7-B8DF-F804-6EED-0AFAB9A009C5}"/>
              </a:ext>
            </a:extLst>
          </p:cNvPr>
          <p:cNvSpPr txBox="1"/>
          <p:nvPr/>
        </p:nvSpPr>
        <p:spPr>
          <a:xfrm>
            <a:off x="1485900" y="2085975"/>
            <a:ext cx="105918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Fiche opérationnelle – SEAD/CAP: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+00:00 – Mise en route – Home 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+00:20 – Airborne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+00:50 – SEAD TGT1 SA-6 Maykop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+01:10 – SEAD TGT2 SA-3 Ust-Labinsk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+01:15 – CAP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+01:45 – Exit point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AAR/Deroutement selon besoin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+02:15 – Landing Home Base</a:t>
            </a:r>
          </a:p>
          <a:p>
            <a:pPr marL="914400" lvl="1" indent="-457200">
              <a:buFont typeface="+mj-lt"/>
              <a:buAutoNum type="arabicPeriod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Fiche opérationnelle – Strike: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+00:00 – Mise en route – Home 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+00:20 – Airborne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+00:40 – ARZ Kuban Texaco 5-1 72Y UxC19 272.000 Mhz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+01:00 – Standby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+01:10 – Initial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+01:20 –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+01:40 -	Exit point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AAR/Deroutement selon besoin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400" dirty="0">
                <a:solidFill>
                  <a:schemeClr val="bg1"/>
                </a:solidFill>
              </a:rPr>
              <a:t>H +02:10 – Landing Home Base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13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</a:t>
            </a:r>
            <a:r>
              <a:rPr lang="fr-FR" sz="3600" b="1" i="1" u="sng" dirty="0">
                <a:solidFill>
                  <a:schemeClr val="bg1"/>
                </a:solidFill>
              </a:rPr>
              <a:t>Objectif 9 – Dépôt de munitions Ust-Labinsk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618D79-915B-D3AB-635A-B0F368566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2" y="2392584"/>
            <a:ext cx="10957214" cy="713398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44F9B21-0BE6-1E77-454A-5A80A59BD04E}"/>
              </a:ext>
            </a:extLst>
          </p:cNvPr>
          <p:cNvSpPr/>
          <p:nvPr/>
        </p:nvSpPr>
        <p:spPr>
          <a:xfrm rot="1945638">
            <a:off x="3163607" y="6385205"/>
            <a:ext cx="2829165" cy="1025181"/>
          </a:xfrm>
          <a:prstGeom prst="roundRect">
            <a:avLst/>
          </a:prstGeom>
          <a:solidFill>
            <a:srgbClr val="2E75B6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TF-71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2F6EB4-B6C5-D291-1355-A6BA3EBCA8C7}"/>
              </a:ext>
            </a:extLst>
          </p:cNvPr>
          <p:cNvSpPr/>
          <p:nvPr/>
        </p:nvSpPr>
        <p:spPr>
          <a:xfrm rot="18223685">
            <a:off x="4751361" y="5257325"/>
            <a:ext cx="2376726" cy="659755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ARZ </a:t>
            </a:r>
            <a:r>
              <a:rPr lang="fr-FR" dirty="0" err="1"/>
              <a:t>Kuban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EA2B37-B6D6-053A-3389-8BA21034FFCF}"/>
              </a:ext>
            </a:extLst>
          </p:cNvPr>
          <p:cNvSpPr/>
          <p:nvPr/>
        </p:nvSpPr>
        <p:spPr>
          <a:xfrm rot="4775380">
            <a:off x="5841797" y="6981898"/>
            <a:ext cx="2009411" cy="649843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ARZ Black </a:t>
            </a:r>
            <a:r>
              <a:rPr lang="fr-FR" dirty="0" err="1"/>
              <a:t>sea</a:t>
            </a:r>
            <a:r>
              <a:rPr lang="fr-FR" dirty="0"/>
              <a:t> </a:t>
            </a:r>
            <a:r>
              <a:rPr lang="fr-FR" dirty="0" err="1"/>
              <a:t>east</a:t>
            </a:r>
            <a:endParaRPr lang="fr-FR" dirty="0"/>
          </a:p>
        </p:txBody>
      </p:sp>
      <p:sp>
        <p:nvSpPr>
          <p:cNvPr id="10" name="Étoile : 5 branches 9">
            <a:extLst>
              <a:ext uri="{FF2B5EF4-FFF2-40B4-BE49-F238E27FC236}">
                <a16:creationId xmlns:a16="http://schemas.microsoft.com/office/drawing/2014/main" id="{D25FEC77-1215-9FEE-AEFB-FFF35732AD15}"/>
              </a:ext>
            </a:extLst>
          </p:cNvPr>
          <p:cNvSpPr/>
          <p:nvPr/>
        </p:nvSpPr>
        <p:spPr>
          <a:xfrm>
            <a:off x="5130777" y="4193247"/>
            <a:ext cx="408562" cy="366104"/>
          </a:xfrm>
          <a:prstGeom prst="star5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0B190A-DD2E-E7DE-2D9C-1587078BB68E}"/>
              </a:ext>
            </a:extLst>
          </p:cNvPr>
          <p:cNvSpPr txBox="1"/>
          <p:nvPr/>
        </p:nvSpPr>
        <p:spPr>
          <a:xfrm>
            <a:off x="3885637" y="4224744"/>
            <a:ext cx="124514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Initial point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9C5BA0-5309-0A85-DF40-35B830724473}"/>
              </a:ext>
            </a:extLst>
          </p:cNvPr>
          <p:cNvSpPr txBox="1"/>
          <p:nvPr/>
        </p:nvSpPr>
        <p:spPr>
          <a:xfrm>
            <a:off x="7146699" y="3937108"/>
            <a:ext cx="109627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Exit point</a:t>
            </a:r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3DCD1B71-65C6-7646-40E9-409F64F759E5}"/>
              </a:ext>
            </a:extLst>
          </p:cNvPr>
          <p:cNvSpPr/>
          <p:nvPr/>
        </p:nvSpPr>
        <p:spPr>
          <a:xfrm>
            <a:off x="6719086" y="3940336"/>
            <a:ext cx="408562" cy="366104"/>
          </a:xfrm>
          <a:prstGeom prst="star5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xplosion : 8 points 13">
            <a:extLst>
              <a:ext uri="{FF2B5EF4-FFF2-40B4-BE49-F238E27FC236}">
                <a16:creationId xmlns:a16="http://schemas.microsoft.com/office/drawing/2014/main" id="{4FB75DF1-CAAB-8AB2-0536-D9A065D8377B}"/>
              </a:ext>
            </a:extLst>
          </p:cNvPr>
          <p:cNvSpPr/>
          <p:nvPr/>
        </p:nvSpPr>
        <p:spPr>
          <a:xfrm>
            <a:off x="5315502" y="3855412"/>
            <a:ext cx="485775" cy="471894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8EF86BC-869C-AD16-90C9-13383EDBD2B3}"/>
              </a:ext>
            </a:extLst>
          </p:cNvPr>
          <p:cNvSpPr txBox="1"/>
          <p:nvPr/>
        </p:nvSpPr>
        <p:spPr>
          <a:xfrm>
            <a:off x="4397693" y="3630813"/>
            <a:ext cx="859872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Target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D24F4E-B9DD-F3C6-899D-27B947574045}"/>
              </a:ext>
            </a:extLst>
          </p:cNvPr>
          <p:cNvSpPr txBox="1"/>
          <p:nvPr/>
        </p:nvSpPr>
        <p:spPr>
          <a:xfrm>
            <a:off x="516431" y="9531765"/>
            <a:ext cx="596350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Navigation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Kobuleti – TCN 67X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CVN-71 – TCN 26X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Standby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44°00’10.21" E 40°00’06.57"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44°00.170’ E 40°00.109’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EJ 80316 72675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Initial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44°32’06.37" E 39°50’17.26"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44°32.106' E 39°50.287’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EK 66589 31650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500ft/xxxm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Target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45°11’22.25" E 39°38’28.31"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45°11.371’ E 39°38.470’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EL 50368 04189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99ft/30m</a:t>
            </a:r>
          </a:p>
          <a:p>
            <a:endParaRPr lang="fr-FR" dirty="0"/>
          </a:p>
        </p:txBody>
      </p:sp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3B8B3592-DB4A-E224-32A6-B315271D30C9}"/>
              </a:ext>
            </a:extLst>
          </p:cNvPr>
          <p:cNvSpPr/>
          <p:nvPr/>
        </p:nvSpPr>
        <p:spPr>
          <a:xfrm>
            <a:off x="5596996" y="4846149"/>
            <a:ext cx="408562" cy="366104"/>
          </a:xfrm>
          <a:prstGeom prst="star5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3467F1-59FC-6E93-9EC2-012E106247C5}"/>
              </a:ext>
            </a:extLst>
          </p:cNvPr>
          <p:cNvSpPr txBox="1"/>
          <p:nvPr/>
        </p:nvSpPr>
        <p:spPr>
          <a:xfrm>
            <a:off x="3975100" y="4877646"/>
            <a:ext cx="16218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Standby point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6C93A3-A111-0DB6-41F4-6B81663CE0D2}"/>
              </a:ext>
            </a:extLst>
          </p:cNvPr>
          <p:cNvSpPr txBox="1"/>
          <p:nvPr/>
        </p:nvSpPr>
        <p:spPr>
          <a:xfrm>
            <a:off x="6047066" y="9568594"/>
            <a:ext cx="5963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Navigation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Exit 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44°31’00.40" E 41°30’03.38"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44°31.006’ E 41°30.056’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FK 98763 32315</a:t>
            </a:r>
          </a:p>
        </p:txBody>
      </p:sp>
    </p:spTree>
    <p:extLst>
      <p:ext uri="{BB962C8B-B14F-4D97-AF65-F5344CB8AC3E}">
        <p14:creationId xmlns:p14="http://schemas.microsoft.com/office/powerpoint/2010/main" val="2184549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594</Words>
  <Application>Microsoft Office PowerPoint</Application>
  <PresentationFormat>Personnalisé</PresentationFormat>
  <Paragraphs>103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31</cp:revision>
  <dcterms:created xsi:type="dcterms:W3CDTF">2023-06-18T19:47:42Z</dcterms:created>
  <dcterms:modified xsi:type="dcterms:W3CDTF">2023-09-02T14:59:06Z</dcterms:modified>
</cp:coreProperties>
</file>