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1" r:id="rId2"/>
    <p:sldId id="2564" r:id="rId3"/>
    <p:sldId id="2568" r:id="rId4"/>
    <p:sldId id="2574"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t and Tradition of Easter Egg Painting" id="{9B9634BC-2D9D-4EA5-A9C2-4D0A50497581}">
          <p14:sldIdLst>
            <p14:sldId id="2561"/>
            <p14:sldId id="2564"/>
            <p14:sldId id="2568"/>
            <p14:sldId id="25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58" d="100"/>
          <a:sy n="58" d="100"/>
        </p:scale>
        <p:origin x="768" y="274"/>
      </p:cViewPr>
      <p:guideLst/>
    </p:cSldViewPr>
  </p:slideViewPr>
  <p:notesTextViewPr>
    <p:cViewPr>
      <p:scale>
        <a:sx n="1" d="1"/>
        <a:sy n="1" d="1"/>
      </p:scale>
      <p:origin x="0" y="0"/>
    </p:cViewPr>
  </p:notesTextViewPr>
  <p:sorterViewPr>
    <p:cViewPr>
      <p:scale>
        <a:sx n="100" d="100"/>
        <a:sy n="100" d="100"/>
      </p:scale>
      <p:origin x="0" y="-15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2E22B-B418-4616-9FD1-55634AB26FA2}" type="datetimeFigureOut">
              <a:rPr lang="LID4096" smtClean="0"/>
              <a:t>02/24/2025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F07DE-24B3-475B-9DD1-3C3DDB6D6585}" type="slidenum">
              <a:rPr lang="LID4096" smtClean="0"/>
              <a:t>‹#›</a:t>
            </a:fld>
            <a:endParaRPr lang="LID4096"/>
          </a:p>
        </p:txBody>
      </p:sp>
    </p:spTree>
    <p:extLst>
      <p:ext uri="{BB962C8B-B14F-4D97-AF65-F5344CB8AC3E}">
        <p14:creationId xmlns:p14="http://schemas.microsoft.com/office/powerpoint/2010/main" val="10061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AI-generated content may be incorrect.
---
Easter egg painting is a cherished tradition that combines artistry with cultural significance. This presentation will explore the historical background, materials used, and various techniques involved in this delightful art form.
</a:t>
            </a:r>
          </a:p>
        </p:txBody>
      </p:sp>
      <p:sp>
        <p:nvSpPr>
          <p:cNvPr id="4" name="Slide Number Placeholder 3"/>
          <p:cNvSpPr>
            <a:spLocks noGrp="1"/>
          </p:cNvSpPr>
          <p:nvPr>
            <p:ph type="sldNum" sz="quarter" idx="5"/>
          </p:nvPr>
        </p:nvSpPr>
        <p:spPr/>
        <p:txBody>
          <a:bodyPr/>
          <a:lstStyle/>
          <a:p>
            <a:fld id="{53280199-738E-48E4-92F0-BA8F638BA5FE}" type="slidenum">
              <a:rPr lang="LID4096" smtClean="0"/>
              <a:t>1</a:t>
            </a:fld>
            <a:endParaRPr lang="LID4096"/>
          </a:p>
        </p:txBody>
      </p:sp>
    </p:spTree>
    <p:extLst>
      <p:ext uri="{BB962C8B-B14F-4D97-AF65-F5344CB8AC3E}">
        <p14:creationId xmlns:p14="http://schemas.microsoft.com/office/powerpoint/2010/main" val="335482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The tradition of Easter eggs dates back to ancient times, symbolising new life and rebirth. Early Christians adopted eggs as a symbol of the resurrection of Jesus, and this practice has continued through the centuries.</a:t>
            </a:r>
          </a:p>
        </p:txBody>
      </p:sp>
      <p:sp>
        <p:nvSpPr>
          <p:cNvPr id="4" name="Slide Number Placeholder 3"/>
          <p:cNvSpPr>
            <a:spLocks noGrp="1"/>
          </p:cNvSpPr>
          <p:nvPr>
            <p:ph type="sldNum" sz="quarter" idx="5"/>
          </p:nvPr>
        </p:nvSpPr>
        <p:spPr/>
        <p:txBody>
          <a:bodyPr/>
          <a:lstStyle/>
          <a:p>
            <a:fld id="{53280199-738E-48E4-92F0-BA8F638BA5FE}" type="slidenum">
              <a:rPr lang="LID4096" smtClean="0"/>
              <a:t>2</a:t>
            </a:fld>
            <a:endParaRPr lang="LID4096"/>
          </a:p>
        </p:txBody>
      </p:sp>
    </p:spTree>
    <p:extLst>
      <p:ext uri="{BB962C8B-B14F-4D97-AF65-F5344CB8AC3E}">
        <p14:creationId xmlns:p14="http://schemas.microsoft.com/office/powerpoint/2010/main" val="40869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While chicken eggs are the most commonly used for painting, other types of eggs, such as duck, quail, and even wooden eggs, can be used to create unique designs. Each type of egg presents different challenges and opportunities for artists.</a:t>
            </a:r>
          </a:p>
        </p:txBody>
      </p:sp>
      <p:sp>
        <p:nvSpPr>
          <p:cNvPr id="4" name="Slide Number Placeholder 3"/>
          <p:cNvSpPr>
            <a:spLocks noGrp="1"/>
          </p:cNvSpPr>
          <p:nvPr>
            <p:ph type="sldNum" sz="quarter" idx="5"/>
          </p:nvPr>
        </p:nvSpPr>
        <p:spPr/>
        <p:txBody>
          <a:bodyPr/>
          <a:lstStyle/>
          <a:p>
            <a:fld id="{53280199-738E-48E4-92F0-BA8F638BA5FE}" type="slidenum">
              <a:rPr lang="LID4096" smtClean="0"/>
              <a:t>3</a:t>
            </a:fld>
            <a:endParaRPr lang="LID4096"/>
          </a:p>
        </p:txBody>
      </p:sp>
    </p:spTree>
    <p:extLst>
      <p:ext uri="{BB962C8B-B14F-4D97-AF65-F5344CB8AC3E}">
        <p14:creationId xmlns:p14="http://schemas.microsoft.com/office/powerpoint/2010/main" val="379749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Different regions have distinct styles and patterns that reflect local culture and history. From the geometric patterns of Polish eggs to the floral motifs of Russian eggs, these regional styles add depth to the tradition of egg painting.</a:t>
            </a:r>
          </a:p>
        </p:txBody>
      </p:sp>
      <p:sp>
        <p:nvSpPr>
          <p:cNvPr id="4" name="Slide Number Placeholder 3"/>
          <p:cNvSpPr>
            <a:spLocks noGrp="1"/>
          </p:cNvSpPr>
          <p:nvPr>
            <p:ph type="sldNum" sz="quarter" idx="5"/>
          </p:nvPr>
        </p:nvSpPr>
        <p:spPr/>
        <p:txBody>
          <a:bodyPr/>
          <a:lstStyle/>
          <a:p>
            <a:fld id="{53280199-738E-48E4-92F0-BA8F638BA5FE}" type="slidenum">
              <a:rPr lang="LID4096" smtClean="0"/>
              <a:t>4</a:t>
            </a:fld>
            <a:endParaRPr lang="LID4096"/>
          </a:p>
        </p:txBody>
      </p:sp>
    </p:spTree>
    <p:extLst>
      <p:ext uri="{BB962C8B-B14F-4D97-AF65-F5344CB8AC3E}">
        <p14:creationId xmlns:p14="http://schemas.microsoft.com/office/powerpoint/2010/main" val="55920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5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956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0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33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818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473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215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04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1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75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094827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aster eggs hand painted with special technology">
            <a:extLst>
              <a:ext uri="{FF2B5EF4-FFF2-40B4-BE49-F238E27FC236}">
                <a16:creationId xmlns:a16="http://schemas.microsoft.com/office/drawing/2014/main" id="{E1D8463C-807A-4103-AEBF-8958B167CDD6}"/>
              </a:ext>
            </a:extLst>
          </p:cNvPr>
          <p:cNvPicPr>
            <a:picLocks noChangeAspect="1"/>
          </p:cNvPicPr>
          <p:nvPr/>
        </p:nvPicPr>
        <p:blipFill>
          <a:blip r:embed="rId3"/>
          <a:srcRect l="2307" r="34003"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9150AF71-85B2-8DB9-A6A5-9B7949F49ED6}"/>
              </a:ext>
            </a:extLst>
          </p:cNvPr>
          <p:cNvSpPr>
            <a:spLocks noGrp="1"/>
          </p:cNvSpPr>
          <p:nvPr>
            <p:ph type="ctrTitle"/>
          </p:nvPr>
        </p:nvSpPr>
        <p:spPr>
          <a:xfrm>
            <a:off x="6699869" y="978407"/>
            <a:ext cx="4983480" cy="3976380"/>
          </a:xfrm>
        </p:spPr>
        <p:txBody>
          <a:bodyPr anchor="t">
            <a:normAutofit/>
          </a:bodyPr>
          <a:lstStyle/>
          <a:p>
            <a:r>
              <a:rPr lang="LID4096" sz="4800" dirty="0"/>
              <a:t>复活节彩蛋绘画的艺术与传统</a:t>
            </a:r>
          </a:p>
        </p:txBody>
      </p:sp>
      <p:sp>
        <p:nvSpPr>
          <p:cNvPr id="3" name="Subtitle 2">
            <a:extLst>
              <a:ext uri="{FF2B5EF4-FFF2-40B4-BE49-F238E27FC236}">
                <a16:creationId xmlns:a16="http://schemas.microsoft.com/office/drawing/2014/main" id="{EDBA3AF7-C8BB-5C7F-117B-D8BD748B55D7}"/>
              </a:ext>
            </a:extLst>
          </p:cNvPr>
          <p:cNvSpPr>
            <a:spLocks noGrp="1"/>
          </p:cNvSpPr>
          <p:nvPr>
            <p:ph type="subTitle" idx="1"/>
          </p:nvPr>
        </p:nvSpPr>
        <p:spPr>
          <a:xfrm>
            <a:off x="6699869" y="5275825"/>
            <a:ext cx="4983481" cy="1070177"/>
          </a:xfrm>
        </p:spPr>
        <p:txBody>
          <a:bodyPr anchor="t">
            <a:normAutofit/>
          </a:bodyPr>
          <a:lstStyle/>
          <a:p>
            <a:r>
              <a:rPr lang="LID4096" sz="2400"/>
              <a:t>探索其中的文化意义与技巧</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lose-up of an Easter egg in the grass on a wooden background.">
            <a:extLst>
              <a:ext uri="{FF2B5EF4-FFF2-40B4-BE49-F238E27FC236}">
                <a16:creationId xmlns:a16="http://schemas.microsoft.com/office/drawing/2014/main" id="{9AE33F56-711A-4615-8D09-7157FC481150}"/>
              </a:ext>
            </a:extLst>
          </p:cNvPr>
          <p:cNvPicPr>
            <a:picLocks noGrp="1" noChangeAspect="1"/>
          </p:cNvPicPr>
          <p:nvPr>
            <p:ph sz="half" idx="1"/>
          </p:nvPr>
        </p:nvPicPr>
        <p:blipFill>
          <a:blip r:embed="rId3"/>
          <a:srcRect l="41881" r="10027"/>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34F8FA2-8C59-76D7-392A-8AB85321C71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复活节彩蛋传统的起源</a:t>
            </a:r>
          </a:p>
        </p:txBody>
      </p:sp>
      <p:sp>
        <p:nvSpPr>
          <p:cNvPr id="4" name="Content Placeholder 3">
            <a:extLst>
              <a:ext uri="{FF2B5EF4-FFF2-40B4-BE49-F238E27FC236}">
                <a16:creationId xmlns:a16="http://schemas.microsoft.com/office/drawing/2014/main" id="{C0C81015-C1E6-90DB-2F23-F6781FA2256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古代象征意义</a:t>
            </a:r>
          </a:p>
          <a:p>
            <a:pPr marL="0" lvl="1" indent="0">
              <a:buNone/>
            </a:pPr>
            <a:r>
              <a:rPr lang="en-GB" sz="1400"/>
              <a:t>复活节彩蛋的传统源自古代文化，在那里鸡蛋象征着生育和新生命。</a:t>
            </a:r>
          </a:p>
          <a:p>
            <a:pPr marL="0" indent="0">
              <a:spcBef>
                <a:spcPts val="2500"/>
              </a:spcBef>
              <a:buNone/>
            </a:pPr>
            <a:r>
              <a:rPr lang="en-GB" sz="1400" b="1"/>
              <a:t>基督教的采纳</a:t>
            </a:r>
          </a:p>
          <a:p>
            <a:pPr marL="0" lvl="1" indent="0">
              <a:buNone/>
            </a:pPr>
            <a:r>
              <a:rPr lang="en-GB" sz="1400"/>
              <a:t>早期的基督徒采用鸡蛋来象征耶稣的复活，将彩蛋传统与复活节庆祝活动交织在一起。</a:t>
            </a:r>
          </a:p>
          <a:p>
            <a:pPr marL="0" indent="0">
              <a:spcBef>
                <a:spcPts val="2500"/>
              </a:spcBef>
              <a:buNone/>
            </a:pPr>
            <a:r>
              <a:rPr lang="en-GB" sz="1400" b="1"/>
              <a:t>传统的延续</a:t>
            </a:r>
          </a:p>
          <a:p>
            <a:pPr marL="0" lvl="1" indent="0">
              <a:buNone/>
            </a:pPr>
            <a:r>
              <a:rPr lang="en-GB" sz="1400"/>
              <a:t>装饰和交换复活节彩蛋的习俗一直延续下来，演变成世界各地不同的文化庆祝活动。</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8861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gg gradient pattern. Beautiful wallpaper. Abstract background. Happy easter. Wooden background.">
            <a:extLst>
              <a:ext uri="{FF2B5EF4-FFF2-40B4-BE49-F238E27FC236}">
                <a16:creationId xmlns:a16="http://schemas.microsoft.com/office/drawing/2014/main" id="{94291326-EEF5-45DC-8FBD-DB6550080D36}"/>
              </a:ext>
            </a:extLst>
          </p:cNvPr>
          <p:cNvPicPr>
            <a:picLocks noGrp="1" noChangeAspect="1"/>
          </p:cNvPicPr>
          <p:nvPr>
            <p:ph sz="half" idx="1"/>
          </p:nvPr>
        </p:nvPicPr>
        <p:blipFill>
          <a:blip r:embed="rId3"/>
          <a:srcRect l="8846" r="8389"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70E11C7-7D3E-F7A6-1027-CFD0AA386833}"/>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使用的蛋类</a:t>
            </a:r>
          </a:p>
        </p:txBody>
      </p:sp>
      <p:sp>
        <p:nvSpPr>
          <p:cNvPr id="4" name="Content Placeholder 3">
            <a:extLst>
              <a:ext uri="{FF2B5EF4-FFF2-40B4-BE49-F238E27FC236}">
                <a16:creationId xmlns:a16="http://schemas.microsoft.com/office/drawing/2014/main" id="{B81A2F6A-13D0-1141-EB5E-2743F4BCCF8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GB" sz="1400" b="1"/>
              <a:t>鸡蛋</a:t>
            </a:r>
          </a:p>
          <a:p>
            <a:pPr marL="0" lvl="1" indent="0">
              <a:buNone/>
            </a:pPr>
            <a:r>
              <a:rPr lang="en-GB" sz="1400"/>
              <a:t>鸡蛋因其易得性和绘画的便捷性，成为艺术家最受欢迎的选择。</a:t>
            </a:r>
          </a:p>
          <a:p>
            <a:pPr marL="0" indent="0">
              <a:spcBef>
                <a:spcPts val="2500"/>
              </a:spcBef>
              <a:buNone/>
            </a:pPr>
            <a:r>
              <a:rPr lang="en-GB" sz="1400" b="1"/>
              <a:t>鸭蛋</a:t>
            </a:r>
          </a:p>
          <a:p>
            <a:pPr marL="0" lvl="1" indent="0">
              <a:buNone/>
            </a:pPr>
            <a:r>
              <a:rPr lang="en-GB" sz="1400"/>
              <a:t>鸭蛋提供了不同的质地和大小，虽然对艺术家构成挑战，但也提供了独特的艺术创作机会。</a:t>
            </a:r>
          </a:p>
          <a:p>
            <a:pPr marL="0" indent="0">
              <a:spcBef>
                <a:spcPts val="2500"/>
              </a:spcBef>
              <a:buNone/>
            </a:pPr>
            <a:r>
              <a:rPr lang="en-GB" sz="1400" b="1"/>
              <a:t>鹌鹑蛋</a:t>
            </a:r>
          </a:p>
          <a:p>
            <a:pPr marL="0" lvl="1" indent="0">
              <a:buNone/>
            </a:pPr>
            <a:r>
              <a:rPr lang="en-GB" sz="1400"/>
              <a:t>鹌鹑蛋体积较小且表面带有斑点，非常适合精细和复杂的设计。</a:t>
            </a:r>
          </a:p>
          <a:p>
            <a:pPr marL="0" indent="0">
              <a:spcBef>
                <a:spcPts val="2500"/>
              </a:spcBef>
              <a:buNone/>
            </a:pPr>
            <a:r>
              <a:rPr lang="en-GB" sz="1400" b="1"/>
              <a:t>木蛋</a:t>
            </a:r>
          </a:p>
          <a:p>
            <a:pPr marL="0" lvl="1" indent="0">
              <a:buNone/>
            </a:pPr>
            <a:r>
              <a:rPr lang="en-GB" sz="1400"/>
              <a:t>木蛋是一种多用途的替代品，艺术家可以在上面作画，创造出持久耐用的作品。</a:t>
            </a:r>
            <a:endParaRPr lang="LID4096" sz="140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353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rful pessankas, hand-painted eggs, from the Slavic culture. Decoration material and symbolism.">
            <a:extLst>
              <a:ext uri="{FF2B5EF4-FFF2-40B4-BE49-F238E27FC236}">
                <a16:creationId xmlns:a16="http://schemas.microsoft.com/office/drawing/2014/main" id="{F7919A20-26A4-47A6-9DDB-8A1108F33F91}"/>
              </a:ext>
            </a:extLst>
          </p:cNvPr>
          <p:cNvPicPr>
            <a:picLocks noGrp="1" noChangeAspect="1"/>
          </p:cNvPicPr>
          <p:nvPr>
            <p:ph sz="half" idx="1"/>
          </p:nvPr>
        </p:nvPicPr>
        <p:blipFill>
          <a:blip r:embed="rId3"/>
          <a:srcRect l="30275" r="21453"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5AB6021C-5B13-5F8A-B962-40D1473DB3F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区域风格与图案</a:t>
            </a:r>
          </a:p>
        </p:txBody>
      </p:sp>
      <p:sp>
        <p:nvSpPr>
          <p:cNvPr id="4" name="Content Placeholder 3">
            <a:extLst>
              <a:ext uri="{FF2B5EF4-FFF2-40B4-BE49-F238E27FC236}">
                <a16:creationId xmlns:a16="http://schemas.microsoft.com/office/drawing/2014/main" id="{87D066DA-4254-7C4B-A3F6-FBF89597A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独特的区域风格</a:t>
            </a:r>
          </a:p>
          <a:p>
            <a:pPr marL="0" lvl="1" indent="0">
              <a:buNone/>
            </a:pPr>
            <a:r>
              <a:rPr lang="en-GB" sz="1400"/>
              <a:t>不同地区拥有独特的风格，在彩蛋绘画中展示其当地文化、历史和传统。</a:t>
            </a:r>
          </a:p>
          <a:p>
            <a:pPr marL="0" indent="0">
              <a:spcBef>
                <a:spcPts val="2500"/>
              </a:spcBef>
              <a:buNone/>
            </a:pPr>
            <a:r>
              <a:rPr lang="en-GB" sz="1400" b="1"/>
              <a:t>波兰几何图案</a:t>
            </a:r>
          </a:p>
          <a:p>
            <a:pPr marL="0" lvl="1" indent="0">
              <a:buNone/>
            </a:pPr>
            <a:r>
              <a:rPr lang="en-GB" sz="1400"/>
              <a:t>波兰彩蛋绘画以复杂的几何图案为特色，突显了其传统中的工艺技巧和文化意义。</a:t>
            </a:r>
          </a:p>
          <a:p>
            <a:pPr marL="0" indent="0">
              <a:spcBef>
                <a:spcPts val="2500"/>
              </a:spcBef>
              <a:buNone/>
            </a:pPr>
            <a:r>
              <a:rPr lang="en-GB" sz="1400" b="1"/>
              <a:t>俄罗斯花卉图案</a:t>
            </a:r>
          </a:p>
          <a:p>
            <a:pPr marL="0" lvl="1" indent="0">
              <a:buNone/>
            </a:pPr>
            <a:r>
              <a:rPr lang="en-GB" sz="1400"/>
              <a:t>俄罗斯彩蛋以其花卉图案而闻名，象征着美丽与自然，为这一传统增添了艺术气息。</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27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424</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Bierstadt</vt:lpstr>
      <vt:lpstr>GestaltVTI</vt:lpstr>
      <vt:lpstr>The Art and Tradition of Easter Egg Painting</vt:lpstr>
      <vt:lpstr>Origins of the Easter egg tradition</vt:lpstr>
      <vt:lpstr>Types of Eggs Used</vt:lpstr>
      <vt:lpstr>Regional styles and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Haase</dc:creator>
  <cp:lastModifiedBy>Robert Haase</cp:lastModifiedBy>
  <cp:revision>2</cp:revision>
  <dcterms:created xsi:type="dcterms:W3CDTF">2025-02-24T19:07:23Z</dcterms:created>
  <dcterms:modified xsi:type="dcterms:W3CDTF">2025-02-24T19:49:45Z</dcterms:modified>
</cp:coreProperties>
</file>