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1" r:id="rId2"/>
    <p:sldId id="2564" r:id="rId3"/>
    <p:sldId id="2568" r:id="rId4"/>
    <p:sldId id="2574" r:id="rId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t and Tradition of Easter Egg Painting" id="{9B9634BC-2D9D-4EA5-A9C2-4D0A50497581}">
          <p14:sldIdLst>
            <p14:sldId id="2561"/>
            <p14:sldId id="2564"/>
            <p14:sldId id="2568"/>
            <p14:sldId id="25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58" d="100"/>
          <a:sy n="58" d="100"/>
        </p:scale>
        <p:origin x="768" y="274"/>
      </p:cViewPr>
      <p:guideLst/>
    </p:cSldViewPr>
  </p:slideViewPr>
  <p:notesTextViewPr>
    <p:cViewPr>
      <p:scale>
        <a:sx n="1" d="1"/>
        <a:sy n="1" d="1"/>
      </p:scale>
      <p:origin x="0" y="0"/>
    </p:cViewPr>
  </p:notesTextViewPr>
  <p:sorterViewPr>
    <p:cViewPr>
      <p:scale>
        <a:sx n="100" d="100"/>
        <a:sy n="100" d="100"/>
      </p:scale>
      <p:origin x="0" y="-15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2E22B-B418-4616-9FD1-55634AB26FA2}" type="datetimeFigureOut">
              <a:rPr lang="LID4096" smtClean="0"/>
              <a:t>02/24/2025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F07DE-24B3-475B-9DD1-3C3DDB6D6585}" type="slidenum">
              <a:rPr lang="LID4096" smtClean="0"/>
              <a:t>‹#›</a:t>
            </a:fld>
            <a:endParaRPr lang="LID4096"/>
          </a:p>
        </p:txBody>
      </p:sp>
    </p:spTree>
    <p:extLst>
      <p:ext uri="{BB962C8B-B14F-4D97-AF65-F5344CB8AC3E}">
        <p14:creationId xmlns:p14="http://schemas.microsoft.com/office/powerpoint/2010/main" val="100616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AI-generated content may be incorrect.
---
Easter egg painting is a cherished tradition that combines artistry with cultural significance. This presentation will explore the historical background, materials used, and various techniques involved in this delightful art form.
</a:t>
            </a:r>
          </a:p>
        </p:txBody>
      </p:sp>
      <p:sp>
        <p:nvSpPr>
          <p:cNvPr id="4" name="Slide Number Placeholder 3"/>
          <p:cNvSpPr>
            <a:spLocks noGrp="1"/>
          </p:cNvSpPr>
          <p:nvPr>
            <p:ph type="sldNum" sz="quarter" idx="5"/>
          </p:nvPr>
        </p:nvSpPr>
        <p:spPr/>
        <p:txBody>
          <a:bodyPr/>
          <a:lstStyle/>
          <a:p>
            <a:fld id="{53280199-738E-48E4-92F0-BA8F638BA5FE}" type="slidenum">
              <a:rPr lang="LID4096" smtClean="0"/>
              <a:t>1</a:t>
            </a:fld>
            <a:endParaRPr lang="LID4096"/>
          </a:p>
        </p:txBody>
      </p:sp>
    </p:spTree>
    <p:extLst>
      <p:ext uri="{BB962C8B-B14F-4D97-AF65-F5344CB8AC3E}">
        <p14:creationId xmlns:p14="http://schemas.microsoft.com/office/powerpoint/2010/main" val="335482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The tradition of Easter eggs dates back to ancient times, symbolising new life and rebirth. Early Christians adopted eggs as a symbol of the resurrection of Jesus, and this practice has continued through the centuries.</a:t>
            </a:r>
          </a:p>
        </p:txBody>
      </p:sp>
      <p:sp>
        <p:nvSpPr>
          <p:cNvPr id="4" name="Slide Number Placeholder 3"/>
          <p:cNvSpPr>
            <a:spLocks noGrp="1"/>
          </p:cNvSpPr>
          <p:nvPr>
            <p:ph type="sldNum" sz="quarter" idx="5"/>
          </p:nvPr>
        </p:nvSpPr>
        <p:spPr/>
        <p:txBody>
          <a:bodyPr/>
          <a:lstStyle/>
          <a:p>
            <a:fld id="{53280199-738E-48E4-92F0-BA8F638BA5FE}" type="slidenum">
              <a:rPr lang="LID4096" smtClean="0"/>
              <a:t>2</a:t>
            </a:fld>
            <a:endParaRPr lang="LID4096"/>
          </a:p>
        </p:txBody>
      </p:sp>
    </p:spTree>
    <p:extLst>
      <p:ext uri="{BB962C8B-B14F-4D97-AF65-F5344CB8AC3E}">
        <p14:creationId xmlns:p14="http://schemas.microsoft.com/office/powerpoint/2010/main" val="40869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While chicken eggs are the most commonly used for painting, other types of eggs, such as duck, quail, and even wooden eggs, can be used to create unique designs. Each type of egg presents different challenges and opportunities for artists.</a:t>
            </a:r>
          </a:p>
        </p:txBody>
      </p:sp>
      <p:sp>
        <p:nvSpPr>
          <p:cNvPr id="4" name="Slide Number Placeholder 3"/>
          <p:cNvSpPr>
            <a:spLocks noGrp="1"/>
          </p:cNvSpPr>
          <p:nvPr>
            <p:ph type="sldNum" sz="quarter" idx="5"/>
          </p:nvPr>
        </p:nvSpPr>
        <p:spPr/>
        <p:txBody>
          <a:bodyPr/>
          <a:lstStyle/>
          <a:p>
            <a:fld id="{53280199-738E-48E4-92F0-BA8F638BA5FE}" type="slidenum">
              <a:rPr lang="LID4096" smtClean="0"/>
              <a:t>3</a:t>
            </a:fld>
            <a:endParaRPr lang="LID4096"/>
          </a:p>
        </p:txBody>
      </p:sp>
    </p:spTree>
    <p:extLst>
      <p:ext uri="{BB962C8B-B14F-4D97-AF65-F5344CB8AC3E}">
        <p14:creationId xmlns:p14="http://schemas.microsoft.com/office/powerpoint/2010/main" val="379749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Different regions have distinct styles and patterns that reflect local culture and history. From the geometric patterns of Polish eggs to the floral motifs of Russian eggs, these regional styles add depth to the tradition of egg painting.</a:t>
            </a:r>
          </a:p>
        </p:txBody>
      </p:sp>
      <p:sp>
        <p:nvSpPr>
          <p:cNvPr id="4" name="Slide Number Placeholder 3"/>
          <p:cNvSpPr>
            <a:spLocks noGrp="1"/>
          </p:cNvSpPr>
          <p:nvPr>
            <p:ph type="sldNum" sz="quarter" idx="5"/>
          </p:nvPr>
        </p:nvSpPr>
        <p:spPr/>
        <p:txBody>
          <a:bodyPr/>
          <a:lstStyle/>
          <a:p>
            <a:fld id="{53280199-738E-48E4-92F0-BA8F638BA5FE}" type="slidenum">
              <a:rPr lang="LID4096" smtClean="0"/>
              <a:t>4</a:t>
            </a:fld>
            <a:endParaRPr lang="LID4096"/>
          </a:p>
        </p:txBody>
      </p:sp>
    </p:spTree>
    <p:extLst>
      <p:ext uri="{BB962C8B-B14F-4D97-AF65-F5344CB8AC3E}">
        <p14:creationId xmlns:p14="http://schemas.microsoft.com/office/powerpoint/2010/main" val="55920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2/24/2025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57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2/24/2025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956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2/24/2025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0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2/24/2025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2338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2/24/2025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4818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2/24/2025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4739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2/24/2025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9215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2/24/2025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049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2/24/2025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10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2/24/2025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75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2/24/2025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094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2/24/2025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4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aster eggs hand painted with special technology">
            <a:extLst>
              <a:ext uri="{FF2B5EF4-FFF2-40B4-BE49-F238E27FC236}">
                <a16:creationId xmlns:a16="http://schemas.microsoft.com/office/drawing/2014/main" id="{E1D8463C-807A-4103-AEBF-8958B167CDD6}"/>
              </a:ext>
            </a:extLst>
          </p:cNvPr>
          <p:cNvPicPr>
            <a:picLocks noChangeAspect="1"/>
          </p:cNvPicPr>
          <p:nvPr/>
        </p:nvPicPr>
        <p:blipFill>
          <a:blip r:embed="rId3"/>
          <a:srcRect l="2307" r="34003" b="1"/>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9150AF71-85B2-8DB9-A6A5-9B7949F49ED6}"/>
              </a:ext>
            </a:extLst>
          </p:cNvPr>
          <p:cNvSpPr>
            <a:spLocks noGrp="1"/>
          </p:cNvSpPr>
          <p:nvPr>
            <p:ph type="ctrTitle"/>
          </p:nvPr>
        </p:nvSpPr>
        <p:spPr>
          <a:xfrm>
            <a:off x="6699869" y="978407"/>
            <a:ext cx="4983480" cy="3976380"/>
          </a:xfrm>
        </p:spPr>
        <p:txBody>
          <a:bodyPr anchor="t">
            <a:normAutofit/>
          </a:bodyPr>
          <a:lstStyle/>
          <a:p>
            <a:r>
              <a:rPr lang="LID4096" sz="4800" dirty="0"/>
              <a:t>The Art and Tradition of Easter Egg Painting</a:t>
            </a:r>
          </a:p>
        </p:txBody>
      </p:sp>
      <p:sp>
        <p:nvSpPr>
          <p:cNvPr id="3" name="Subtitle 2">
            <a:extLst>
              <a:ext uri="{FF2B5EF4-FFF2-40B4-BE49-F238E27FC236}">
                <a16:creationId xmlns:a16="http://schemas.microsoft.com/office/drawing/2014/main" id="{EDBA3AF7-C8BB-5C7F-117B-D8BD748B55D7}"/>
              </a:ext>
            </a:extLst>
          </p:cNvPr>
          <p:cNvSpPr>
            <a:spLocks noGrp="1"/>
          </p:cNvSpPr>
          <p:nvPr>
            <p:ph type="subTitle" idx="1"/>
          </p:nvPr>
        </p:nvSpPr>
        <p:spPr>
          <a:xfrm>
            <a:off x="6699869" y="5275825"/>
            <a:ext cx="4983481" cy="1070177"/>
          </a:xfrm>
        </p:spPr>
        <p:txBody>
          <a:bodyPr anchor="t">
            <a:normAutofit/>
          </a:bodyPr>
          <a:lstStyle/>
          <a:p>
            <a:r>
              <a:rPr lang="LID4096" sz="2400"/>
              <a:t>Exploring the cultural significance and techniques involved</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93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lose-up of an Easter egg in the grass on a wooden background.">
            <a:extLst>
              <a:ext uri="{FF2B5EF4-FFF2-40B4-BE49-F238E27FC236}">
                <a16:creationId xmlns:a16="http://schemas.microsoft.com/office/drawing/2014/main" id="{9AE33F56-711A-4615-8D09-7157FC481150}"/>
              </a:ext>
            </a:extLst>
          </p:cNvPr>
          <p:cNvPicPr>
            <a:picLocks noGrp="1" noChangeAspect="1"/>
          </p:cNvPicPr>
          <p:nvPr>
            <p:ph sz="half" idx="1"/>
          </p:nvPr>
        </p:nvPicPr>
        <p:blipFill>
          <a:blip r:embed="rId3"/>
          <a:srcRect l="41881" r="10027"/>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34F8FA2-8C59-76D7-392A-8AB85321C71F}"/>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Origins of the Easter egg tradition</a:t>
            </a:r>
          </a:p>
        </p:txBody>
      </p:sp>
      <p:sp>
        <p:nvSpPr>
          <p:cNvPr id="4" name="Content Placeholder 3">
            <a:extLst>
              <a:ext uri="{FF2B5EF4-FFF2-40B4-BE49-F238E27FC236}">
                <a16:creationId xmlns:a16="http://schemas.microsoft.com/office/drawing/2014/main" id="{C0C81015-C1E6-90DB-2F23-F6781FA2256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Ancient Symbolism</a:t>
            </a:r>
          </a:p>
          <a:p>
            <a:pPr marL="0" lvl="1" indent="0">
              <a:buNone/>
            </a:pPr>
            <a:r>
              <a:rPr lang="en-GB" sz="1400"/>
              <a:t>The tradition of Easter eggs originates from ancient cultures where eggs symbolised fertility and new life.</a:t>
            </a:r>
          </a:p>
          <a:p>
            <a:pPr marL="0" indent="0">
              <a:spcBef>
                <a:spcPts val="2500"/>
              </a:spcBef>
              <a:buNone/>
            </a:pPr>
            <a:r>
              <a:rPr lang="en-GB" sz="1400" b="1"/>
              <a:t>Christian Adoption</a:t>
            </a:r>
          </a:p>
          <a:p>
            <a:pPr marL="0" lvl="1" indent="0">
              <a:buNone/>
            </a:pPr>
            <a:r>
              <a:rPr lang="en-GB" sz="1400"/>
              <a:t>Early Christians adopted eggs to symbolise the resurrection of Jesus, intertwining the egg tradition with Easter celebrations.</a:t>
            </a:r>
          </a:p>
          <a:p>
            <a:pPr marL="0" indent="0">
              <a:spcBef>
                <a:spcPts val="2500"/>
              </a:spcBef>
              <a:buNone/>
            </a:pPr>
            <a:r>
              <a:rPr lang="en-GB" sz="1400" b="1"/>
              <a:t>Continued Tradition</a:t>
            </a:r>
          </a:p>
          <a:p>
            <a:pPr marL="0" lvl="1" indent="0">
              <a:buNone/>
            </a:pPr>
            <a:r>
              <a:rPr lang="en-GB" sz="1400"/>
              <a:t>The practice of decorating and exchanging Easter eggs has persisted, evolving into various cultural celebrations around the world.</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8861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Egg gradient pattern. Beautiful wallpaper. Abstract background. Happy easter. Wooden background.">
            <a:extLst>
              <a:ext uri="{FF2B5EF4-FFF2-40B4-BE49-F238E27FC236}">
                <a16:creationId xmlns:a16="http://schemas.microsoft.com/office/drawing/2014/main" id="{94291326-EEF5-45DC-8FBD-DB6550080D36}"/>
              </a:ext>
            </a:extLst>
          </p:cNvPr>
          <p:cNvPicPr>
            <a:picLocks noGrp="1" noChangeAspect="1"/>
          </p:cNvPicPr>
          <p:nvPr>
            <p:ph sz="half" idx="1"/>
          </p:nvPr>
        </p:nvPicPr>
        <p:blipFill>
          <a:blip r:embed="rId3"/>
          <a:srcRect l="8846" r="8389"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470E11C7-7D3E-F7A6-1027-CFD0AA386833}"/>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Types of Eggs Used</a:t>
            </a:r>
          </a:p>
        </p:txBody>
      </p:sp>
      <p:sp>
        <p:nvSpPr>
          <p:cNvPr id="4" name="Content Placeholder 3">
            <a:extLst>
              <a:ext uri="{FF2B5EF4-FFF2-40B4-BE49-F238E27FC236}">
                <a16:creationId xmlns:a16="http://schemas.microsoft.com/office/drawing/2014/main" id="{B81A2F6A-13D0-1141-EB5E-2743F4BCCF8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GB" sz="1400" b="1"/>
              <a:t>Chicken Eggs</a:t>
            </a:r>
          </a:p>
          <a:p>
            <a:pPr marL="0" lvl="1" indent="0">
              <a:buNone/>
            </a:pPr>
            <a:r>
              <a:rPr lang="en-GB" sz="1400"/>
              <a:t>Chicken eggs are the most popular choice for artists due to their availability and ease of use for painting.</a:t>
            </a:r>
          </a:p>
          <a:p>
            <a:pPr marL="0" indent="0">
              <a:spcBef>
                <a:spcPts val="2500"/>
              </a:spcBef>
              <a:buNone/>
            </a:pPr>
            <a:r>
              <a:rPr lang="en-GB" sz="1400" b="1"/>
              <a:t>Duck Eggs</a:t>
            </a:r>
          </a:p>
          <a:p>
            <a:pPr marL="0" lvl="1" indent="0">
              <a:buNone/>
            </a:pPr>
            <a:r>
              <a:rPr lang="en-GB" sz="1400"/>
              <a:t>Duck eggs offer a different texture and size, which can challenge artists but also provide unique artistic opportunities.</a:t>
            </a:r>
          </a:p>
          <a:p>
            <a:pPr marL="0" indent="0">
              <a:spcBef>
                <a:spcPts val="2500"/>
              </a:spcBef>
              <a:buNone/>
            </a:pPr>
            <a:r>
              <a:rPr lang="en-GB" sz="1400" b="1"/>
              <a:t>Quail Eggs</a:t>
            </a:r>
          </a:p>
          <a:p>
            <a:pPr marL="0" lvl="1" indent="0">
              <a:buNone/>
            </a:pPr>
            <a:r>
              <a:rPr lang="en-GB" sz="1400"/>
              <a:t>Quail eggs are smaller and have a speckled appearance, making them ideal for intricate and detailed designs.</a:t>
            </a:r>
          </a:p>
          <a:p>
            <a:pPr marL="0" indent="0">
              <a:spcBef>
                <a:spcPts val="2500"/>
              </a:spcBef>
              <a:buNone/>
            </a:pPr>
            <a:r>
              <a:rPr lang="en-GB" sz="1400" b="1"/>
              <a:t>Wooden Eggs</a:t>
            </a:r>
          </a:p>
          <a:p>
            <a:pPr marL="0" lvl="1" indent="0">
              <a:buNone/>
            </a:pPr>
            <a:r>
              <a:rPr lang="en-GB" sz="1400"/>
              <a:t>Wooden eggs are a versatile alternative that artists can paint on, allowing for durable and lasting creations.</a:t>
            </a:r>
            <a:endParaRPr lang="LID4096" sz="140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353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lorful pessankas, hand-painted eggs, from the Slavic culture. Decoration material and symbolism.">
            <a:extLst>
              <a:ext uri="{FF2B5EF4-FFF2-40B4-BE49-F238E27FC236}">
                <a16:creationId xmlns:a16="http://schemas.microsoft.com/office/drawing/2014/main" id="{F7919A20-26A4-47A6-9DDB-8A1108F33F91}"/>
              </a:ext>
            </a:extLst>
          </p:cNvPr>
          <p:cNvPicPr>
            <a:picLocks noGrp="1" noChangeAspect="1"/>
          </p:cNvPicPr>
          <p:nvPr>
            <p:ph sz="half" idx="1"/>
          </p:nvPr>
        </p:nvPicPr>
        <p:blipFill>
          <a:blip r:embed="rId3"/>
          <a:srcRect l="30275" r="21453"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5AB6021C-5B13-5F8A-B962-40D1473DB3FD}"/>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Regional styles and patterns</a:t>
            </a:r>
          </a:p>
        </p:txBody>
      </p:sp>
      <p:sp>
        <p:nvSpPr>
          <p:cNvPr id="4" name="Content Placeholder 3">
            <a:extLst>
              <a:ext uri="{FF2B5EF4-FFF2-40B4-BE49-F238E27FC236}">
                <a16:creationId xmlns:a16="http://schemas.microsoft.com/office/drawing/2014/main" id="{87D066DA-4254-7C4B-A3F6-FBF89597A9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Distinct Regional Styles</a:t>
            </a:r>
          </a:p>
          <a:p>
            <a:pPr marL="0" lvl="1" indent="0">
              <a:buNone/>
            </a:pPr>
            <a:r>
              <a:rPr lang="en-GB" sz="1400"/>
              <a:t>Various regions have unique styles that showcase their local culture, history, and traditions in egg painting.</a:t>
            </a:r>
          </a:p>
          <a:p>
            <a:pPr marL="0" indent="0">
              <a:spcBef>
                <a:spcPts val="2500"/>
              </a:spcBef>
              <a:buNone/>
            </a:pPr>
            <a:r>
              <a:rPr lang="en-GB" sz="1400" b="1"/>
              <a:t>Geometric Polish Patterns</a:t>
            </a:r>
          </a:p>
          <a:p>
            <a:pPr marL="0" lvl="1" indent="0">
              <a:buNone/>
            </a:pPr>
            <a:r>
              <a:rPr lang="en-GB" sz="1400"/>
              <a:t>Polish egg painting features intricate geometric patterns that highlight the craftsmanship and cultural significance in their traditions.</a:t>
            </a:r>
          </a:p>
          <a:p>
            <a:pPr marL="0" indent="0">
              <a:spcBef>
                <a:spcPts val="2500"/>
              </a:spcBef>
              <a:buNone/>
            </a:pPr>
            <a:r>
              <a:rPr lang="en-GB" sz="1400" b="1"/>
              <a:t>Floral Russian Motifs</a:t>
            </a:r>
          </a:p>
          <a:p>
            <a:pPr marL="0" lvl="1" indent="0">
              <a:buNone/>
            </a:pPr>
            <a:r>
              <a:rPr lang="en-GB" sz="1400"/>
              <a:t>Russian eggs are renowned for their floral motifs, symbolizing beauty and nature, adding an artistic touch to the tradition.</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273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424</Words>
  <Application>Microsoft Office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Bierstadt</vt:lpstr>
      <vt:lpstr>GestaltVTI</vt:lpstr>
      <vt:lpstr>The Art and Tradition of Easter Egg Painting</vt:lpstr>
      <vt:lpstr>Origins of the Easter egg tradition</vt:lpstr>
      <vt:lpstr>Types of Eggs Used</vt:lpstr>
      <vt:lpstr>Regional styles and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Haase</dc:creator>
  <cp:lastModifiedBy>Robert Haase</cp:lastModifiedBy>
  <cp:revision>2</cp:revision>
  <dcterms:created xsi:type="dcterms:W3CDTF">2025-02-24T19:07:23Z</dcterms:created>
  <dcterms:modified xsi:type="dcterms:W3CDTF">2025-02-24T19:49:45Z</dcterms:modified>
</cp:coreProperties>
</file>