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L'Art et la Tradition de la Peinture des Œufs de Pâques</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Explorer la signification culturelle et les techniques impliquées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Origines de la tradition des œufs de Pâques</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Symbolisme Ancien</a:t>
            </a:r>
          </a:p>
          <a:p>
            <a:pPr marL="0" lvl="1" indent="0">
              <a:buNone/>
            </a:pPr>
            <a:r>
              <a:rPr lang="en-GB" sz="1400"/>
              <a:t>La tradition des œufs de Pâques trouve son origine dans les cultures anciennes où les œufs symbolisaient la fertilité et la nouvelle vie.</a:t>
            </a:r>
          </a:p>
          <a:p>
            <a:pPr marL="0" indent="0">
              <a:spcBef>
                <a:spcPts val="2500"/>
              </a:spcBef>
              <a:buNone/>
            </a:pPr>
            <a:r>
              <a:rPr lang="en-GB" sz="1400" b="1"/>
              <a:t>Adoption Chrétienne</a:t>
            </a:r>
          </a:p>
          <a:p>
            <a:pPr marL="0" lvl="1" indent="0">
              <a:buNone/>
            </a:pPr>
            <a:r>
              <a:rPr lang="en-GB" sz="1400"/>
              <a:t>Les premiers chrétiens ont adopté les œufs pour symboliser la résurrection de Jésus, mêlant ainsi la tradition des œufs aux célébrations de Pâques.</a:t>
            </a:r>
          </a:p>
          <a:p>
            <a:pPr marL="0" indent="0">
              <a:spcBef>
                <a:spcPts val="2500"/>
              </a:spcBef>
              <a:buNone/>
            </a:pPr>
            <a:r>
              <a:rPr lang="en-GB" sz="1400" b="1"/>
              <a:t>Tradition Continue</a:t>
            </a:r>
          </a:p>
          <a:p>
            <a:pPr marL="0" lvl="1" indent="0">
              <a:buNone/>
            </a:pPr>
            <a:r>
              <a:rPr lang="en-GB" sz="1400"/>
              <a:t>La pratique de décorer et d'échanger des œufs de Pâques a persisté, évoluant en diverses célébrations culturelles à travers le monde.</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Types d'œufs utilisés</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Œufs de poule</a:t>
            </a:r>
          </a:p>
          <a:p>
            <a:pPr marL="0" lvl="1" indent="0">
              <a:buNone/>
            </a:pPr>
            <a:r>
              <a:rPr lang="en-GB" sz="1400"/>
              <a:t>Les œufs de poule sont le choix le plus populaire pour les artistes en raison de leur disponibilité et de leur facilité d'utilisation pour la peinture.</a:t>
            </a:r>
          </a:p>
          <a:p>
            <a:pPr marL="0" indent="0">
              <a:spcBef>
                <a:spcPts val="2500"/>
              </a:spcBef>
              <a:buNone/>
            </a:pPr>
            <a:r>
              <a:rPr lang="en-GB" sz="1400" b="1"/>
              <a:t>Œufs de canard</a:t>
            </a:r>
          </a:p>
          <a:p>
            <a:pPr marL="0" lvl="1" indent="0">
              <a:buNone/>
            </a:pPr>
            <a:r>
              <a:rPr lang="en-GB" sz="1400"/>
              <a:t>Les œufs de canard offrent une texture et une taille différentes, ce qui peut représenter un défi pour les artistes mais aussi offrir des opportunités artistiques uniques.</a:t>
            </a:r>
          </a:p>
          <a:p>
            <a:pPr marL="0" indent="0">
              <a:spcBef>
                <a:spcPts val="2500"/>
              </a:spcBef>
              <a:buNone/>
            </a:pPr>
            <a:r>
              <a:rPr lang="en-GB" sz="1400" b="1"/>
              <a:t>Œufs de caille</a:t>
            </a:r>
          </a:p>
          <a:p>
            <a:pPr marL="0" lvl="1" indent="0">
              <a:buNone/>
            </a:pPr>
            <a:r>
              <a:rPr lang="en-GB" sz="1400"/>
              <a:t>Les œufs de caille sont plus petits et ont un aspect moucheté, ce qui les rend idéaux pour des designs complexes et détaillés.</a:t>
            </a:r>
          </a:p>
          <a:p>
            <a:pPr marL="0" indent="0">
              <a:spcBef>
                <a:spcPts val="2500"/>
              </a:spcBef>
              <a:buNone/>
            </a:pPr>
            <a:r>
              <a:rPr lang="en-GB" sz="1400" b="1"/>
              <a:t>Œufs en bois</a:t>
            </a:r>
          </a:p>
          <a:p>
            <a:pPr marL="0" lvl="1" indent="0">
              <a:buNone/>
            </a:pPr>
            <a:r>
              <a:rPr lang="en-GB" sz="1400"/>
              <a:t>Les œufs en bois sont une alternative polyvalente sur laquelle les artistes peuvent peindre, permettant des créations durables et pérennes.</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Styles et motifs régionaux</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Styles régionaux distincts</a:t>
            </a:r>
          </a:p>
          <a:p>
            <a:pPr marL="0" lvl="1" indent="0">
              <a:buNone/>
            </a:pPr>
            <a:r>
              <a:rPr lang="en-GB" sz="1400"/>
              <a:t>Diverses régions ont des styles uniques qui mettent en valeur leur culture locale, leur histoire et leurs traditions dans la peinture des œufs.</a:t>
            </a:r>
          </a:p>
          <a:p>
            <a:pPr marL="0" indent="0">
              <a:spcBef>
                <a:spcPts val="2500"/>
              </a:spcBef>
              <a:buNone/>
            </a:pPr>
            <a:r>
              <a:rPr lang="en-GB" sz="1400" b="1"/>
              <a:t>Motifs géométriques polonais</a:t>
            </a:r>
          </a:p>
          <a:p>
            <a:pPr marL="0" lvl="1" indent="0">
              <a:buNone/>
            </a:pPr>
            <a:r>
              <a:rPr lang="en-GB" sz="1400"/>
              <a:t>La peinture d'œufs polonaise présente des motifs géométriques complexes qui soulignent le savoir-faire et l'importance culturelle dans leurs traditions.</a:t>
            </a:r>
          </a:p>
          <a:p>
            <a:pPr marL="0" indent="0">
              <a:spcBef>
                <a:spcPts val="2500"/>
              </a:spcBef>
              <a:buNone/>
            </a:pPr>
            <a:r>
              <a:rPr lang="en-GB" sz="1400" b="1"/>
              <a:t>Motifs floraux russes</a:t>
            </a:r>
          </a:p>
          <a:p>
            <a:pPr marL="0" lvl="1" indent="0">
              <a:buNone/>
            </a:pPr>
            <a:r>
              <a:rPr lang="en-GB" sz="1400"/>
              <a:t>Les œufs russes sont renommés pour leurs motifs floraux, symbolisant la beauté et la nature, ajoutant une touche artistique à la tradition.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