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Die Kunst und Tradition des Oster-Ei-Bemalens</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Erforschung der kulturellen Bedeutung und angewandten Techniken</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Ursprünge der Osterei-Tradition</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Uralte Symbolik</a:t>
            </a:r>
          </a:p>
          <a:p>
            <a:pPr marL="0" lvl="1" indent="0">
              <a:buNone/>
            </a:pPr>
            <a:r>
              <a:rPr lang="en-GB" sz="1400"/>
              <a:t>Die Tradition der Ostereier stammt aus antiken Kulturen, in denen Eier Fruchtbarkeit und neues Leben symbolisierten.</a:t>
            </a:r>
          </a:p>
          <a:p>
            <a:pPr marL="0" indent="0">
              <a:spcBef>
                <a:spcPts val="2500"/>
              </a:spcBef>
              <a:buNone/>
            </a:pPr>
            <a:r>
              <a:rPr lang="en-GB" sz="1400" b="1"/>
              <a:t>Christliche Übernahme</a:t>
            </a:r>
          </a:p>
          <a:p>
            <a:pPr marL="0" lvl="1" indent="0">
              <a:buNone/>
            </a:pPr>
            <a:r>
              <a:rPr lang="en-GB" sz="1400"/>
              <a:t>Frühe Christen übernahmen Eier, um die Auferstehung von Jesus zu symbolisieren, und verknüpften die Eiertradition mit den Osterfeierlichkeiten.</a:t>
            </a:r>
          </a:p>
          <a:p>
            <a:pPr marL="0" indent="0">
              <a:spcBef>
                <a:spcPts val="2500"/>
              </a:spcBef>
              <a:buNone/>
            </a:pPr>
            <a:r>
              <a:rPr lang="en-GB" sz="1400" b="1"/>
              <a:t>Fortdauernde Tradition</a:t>
            </a:r>
          </a:p>
          <a:p>
            <a:pPr marL="0" lvl="1" indent="0">
              <a:buNone/>
            </a:pPr>
            <a:r>
              <a:rPr lang="en-GB" sz="1400"/>
              <a:t>Die Praxis, Ostereier zu dekorieren und auszutauschen, hat sich fortgesetzt und zu verschiedenen kulturellen Feierlichkeiten auf der ganzen Welt weiterentwickelt.</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Arten von Eiern, die verwendet werden</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Hühnereier</a:t>
            </a:r>
          </a:p>
          <a:p>
            <a:pPr marL="0" lvl="1" indent="0">
              <a:buNone/>
            </a:pPr>
            <a:r>
              <a:rPr lang="en-GB" sz="1400"/>
              <a:t>Hühnereier sind die beliebteste Wahl für Künstler aufgrund ihrer Verfügbarkeit und Benutzerfreundlichkeit beim Bemalen.</a:t>
            </a:r>
          </a:p>
          <a:p>
            <a:pPr marL="0" indent="0">
              <a:spcBef>
                <a:spcPts val="2500"/>
              </a:spcBef>
              <a:buNone/>
            </a:pPr>
            <a:r>
              <a:rPr lang="en-GB" sz="1400" b="1"/>
              <a:t>Enteneier</a:t>
            </a:r>
          </a:p>
          <a:p>
            <a:pPr marL="0" lvl="1" indent="0">
              <a:buNone/>
            </a:pPr>
            <a:r>
              <a:rPr lang="en-GB" sz="1400"/>
              <a:t>Enteneier bieten eine andere Textur und Größe, die Künstler herausfordern, aber auch einzigartige künstlerische Möglichkeiten bieten können.</a:t>
            </a:r>
          </a:p>
          <a:p>
            <a:pPr marL="0" indent="0">
              <a:spcBef>
                <a:spcPts val="2500"/>
              </a:spcBef>
              <a:buNone/>
            </a:pPr>
            <a:r>
              <a:rPr lang="en-GB" sz="1400" b="1"/>
              <a:t>Wachteleier</a:t>
            </a:r>
          </a:p>
          <a:p>
            <a:pPr marL="0" lvl="1" indent="0">
              <a:buNone/>
            </a:pPr>
            <a:r>
              <a:rPr lang="en-GB" sz="1400"/>
              <a:t>Wachteleier sind kleiner und haben ein gesprenkeltes Aussehen, was sie ideal für filigrane und detaillierte Designs macht.</a:t>
            </a:r>
          </a:p>
          <a:p>
            <a:pPr marL="0" indent="0">
              <a:spcBef>
                <a:spcPts val="2500"/>
              </a:spcBef>
              <a:buNone/>
            </a:pPr>
            <a:r>
              <a:rPr lang="en-GB" sz="1400" b="1"/>
              <a:t>Holzeier</a:t>
            </a:r>
          </a:p>
          <a:p>
            <a:pPr marL="0" lvl="1" indent="0">
              <a:buNone/>
            </a:pPr>
            <a:r>
              <a:rPr lang="en-GB" sz="1400"/>
              <a:t>Holzeier sind eine vielseitige Alternative, auf die Künstler malen können, was langlebige und haltbare Kreationen ermöglicht.</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Regionale Stile und Muster</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Unverwechselbare regionale Stile</a:t>
            </a:r>
          </a:p>
          <a:p>
            <a:pPr marL="0" lvl="1" indent="0">
              <a:buNone/>
            </a:pPr>
            <a:r>
              <a:rPr lang="en-GB" sz="1400"/>
              <a:t>Verschiedene Regionen haben einzigartige Stile, die ihre lokale Kultur, Geschichte und Traditionen im Eiermalen zeigen.</a:t>
            </a:r>
          </a:p>
          <a:p>
            <a:pPr marL="0" indent="0">
              <a:spcBef>
                <a:spcPts val="2500"/>
              </a:spcBef>
              <a:buNone/>
            </a:pPr>
            <a:r>
              <a:rPr lang="en-GB" sz="1400" b="1"/>
              <a:t>Geometrische polnische Muster</a:t>
            </a:r>
          </a:p>
          <a:p>
            <a:pPr marL="0" lvl="1" indent="0">
              <a:buNone/>
            </a:pPr>
            <a:r>
              <a:rPr lang="en-GB" sz="1400"/>
              <a:t>Die polnische Eiermalerei zeichnet sich durch komplexe geometrische Muster aus, die das handwerkliche Können und die kulturelle Bedeutung ihrer Traditionen hervorheben.</a:t>
            </a:r>
          </a:p>
          <a:p>
            <a:pPr marL="0" indent="0">
              <a:spcBef>
                <a:spcPts val="2500"/>
              </a:spcBef>
              <a:buNone/>
            </a:pPr>
            <a:r>
              <a:rPr lang="en-GB" sz="1400" b="1"/>
              <a:t>Florale russische Motive</a:t>
            </a:r>
          </a:p>
          <a:p>
            <a:pPr marL="0" lvl="1" indent="0">
              <a:buNone/>
            </a:pPr>
            <a:r>
              <a:rPr lang="en-GB" sz="1400"/>
              <a:t>Russische Eier sind bekannt für ihre floralen Motive, die Schönheit und Natur symbolisieren und der Tradition eine künstlerische Note verleihen.</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