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1" r:id="rId2"/>
    <p:sldId id="2564" r:id="rId3"/>
    <p:sldId id="2568" r:id="rId4"/>
    <p:sldId id="2574" r:id="rId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rt and Tradition of Easter Egg Painting" id="{9B9634BC-2D9D-4EA5-A9C2-4D0A50497581}">
          <p14:sldIdLst>
            <p14:sldId id="2561"/>
            <p14:sldId id="2564"/>
            <p14:sldId id="2568"/>
            <p14:sldId id="25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58" d="100"/>
          <a:sy n="58" d="100"/>
        </p:scale>
        <p:origin x="768" y="274"/>
      </p:cViewPr>
      <p:guideLst/>
    </p:cSldViewPr>
  </p:slideViewPr>
  <p:notesTextViewPr>
    <p:cViewPr>
      <p:scale>
        <a:sx n="1" d="1"/>
        <a:sy n="1" d="1"/>
      </p:scale>
      <p:origin x="0" y="0"/>
    </p:cViewPr>
  </p:notesTextViewPr>
  <p:sorterViewPr>
    <p:cViewPr>
      <p:scale>
        <a:sx n="100" d="100"/>
        <a:sy n="100" d="100"/>
      </p:scale>
      <p:origin x="0" y="-158"/>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2E22B-B418-4616-9FD1-55634AB26FA2}" type="datetimeFigureOut">
              <a:rPr lang="LID4096" smtClean="0"/>
              <a:t>02/24/2025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F07DE-24B3-475B-9DD1-3C3DDB6D6585}" type="slidenum">
              <a:rPr lang="LID4096" smtClean="0"/>
              <a:t>‹#›</a:t>
            </a:fld>
            <a:endParaRPr lang="LID4096"/>
          </a:p>
        </p:txBody>
      </p:sp>
    </p:spTree>
    <p:extLst>
      <p:ext uri="{BB962C8B-B14F-4D97-AF65-F5344CB8AC3E}">
        <p14:creationId xmlns:p14="http://schemas.microsoft.com/office/powerpoint/2010/main" val="100616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AI-generated content may be incorrect.
---
Easter egg painting is a cherished tradition that combines artistry with cultural significance. This presentation will explore the historical background, materials used, and various techniques involved in this delightful art form.
</a:t>
            </a:r>
          </a:p>
        </p:txBody>
      </p:sp>
      <p:sp>
        <p:nvSpPr>
          <p:cNvPr id="4" name="Slide Number Placeholder 3"/>
          <p:cNvSpPr>
            <a:spLocks noGrp="1"/>
          </p:cNvSpPr>
          <p:nvPr>
            <p:ph type="sldNum" sz="quarter" idx="5"/>
          </p:nvPr>
        </p:nvSpPr>
        <p:spPr/>
        <p:txBody>
          <a:bodyPr/>
          <a:lstStyle/>
          <a:p>
            <a:fld id="{53280199-738E-48E4-92F0-BA8F638BA5FE}" type="slidenum">
              <a:rPr lang="LID4096" smtClean="0"/>
              <a:t>1</a:t>
            </a:fld>
            <a:endParaRPr lang="LID4096"/>
          </a:p>
        </p:txBody>
      </p:sp>
    </p:spTree>
    <p:extLst>
      <p:ext uri="{BB962C8B-B14F-4D97-AF65-F5344CB8AC3E}">
        <p14:creationId xmlns:p14="http://schemas.microsoft.com/office/powerpoint/2010/main" val="335482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The tradition of Easter eggs dates back to ancient times, symbolising new life and rebirth. Early Christians adopted eggs as a symbol of the resurrection of Jesus, and this practice has continued through the centuries.</a:t>
            </a:r>
          </a:p>
        </p:txBody>
      </p:sp>
      <p:sp>
        <p:nvSpPr>
          <p:cNvPr id="4" name="Slide Number Placeholder 3"/>
          <p:cNvSpPr>
            <a:spLocks noGrp="1"/>
          </p:cNvSpPr>
          <p:nvPr>
            <p:ph type="sldNum" sz="quarter" idx="5"/>
          </p:nvPr>
        </p:nvSpPr>
        <p:spPr/>
        <p:txBody>
          <a:bodyPr/>
          <a:lstStyle/>
          <a:p>
            <a:fld id="{53280199-738E-48E4-92F0-BA8F638BA5FE}" type="slidenum">
              <a:rPr lang="LID4096" smtClean="0"/>
              <a:t>2</a:t>
            </a:fld>
            <a:endParaRPr lang="LID4096"/>
          </a:p>
        </p:txBody>
      </p:sp>
    </p:spTree>
    <p:extLst>
      <p:ext uri="{BB962C8B-B14F-4D97-AF65-F5344CB8AC3E}">
        <p14:creationId xmlns:p14="http://schemas.microsoft.com/office/powerpoint/2010/main" val="40869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While chicken eggs are the most commonly used for painting, other types of eggs, such as duck, quail, and even wooden eggs, can be used to create unique designs. Each type of egg presents different challenges and opportunities for artists.</a:t>
            </a:r>
          </a:p>
        </p:txBody>
      </p:sp>
      <p:sp>
        <p:nvSpPr>
          <p:cNvPr id="4" name="Slide Number Placeholder 3"/>
          <p:cNvSpPr>
            <a:spLocks noGrp="1"/>
          </p:cNvSpPr>
          <p:nvPr>
            <p:ph type="sldNum" sz="quarter" idx="5"/>
          </p:nvPr>
        </p:nvSpPr>
        <p:spPr/>
        <p:txBody>
          <a:bodyPr/>
          <a:lstStyle/>
          <a:p>
            <a:fld id="{53280199-738E-48E4-92F0-BA8F638BA5FE}" type="slidenum">
              <a:rPr lang="LID4096" smtClean="0"/>
              <a:t>3</a:t>
            </a:fld>
            <a:endParaRPr lang="LID4096"/>
          </a:p>
        </p:txBody>
      </p:sp>
    </p:spTree>
    <p:extLst>
      <p:ext uri="{BB962C8B-B14F-4D97-AF65-F5344CB8AC3E}">
        <p14:creationId xmlns:p14="http://schemas.microsoft.com/office/powerpoint/2010/main" val="3797494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Different regions have distinct styles and patterns that reflect local culture and history. From the geometric patterns of Polish eggs to the floral motifs of Russian eggs, these regional styles add depth to the tradition of egg painting.</a:t>
            </a:r>
          </a:p>
        </p:txBody>
      </p:sp>
      <p:sp>
        <p:nvSpPr>
          <p:cNvPr id="4" name="Slide Number Placeholder 3"/>
          <p:cNvSpPr>
            <a:spLocks noGrp="1"/>
          </p:cNvSpPr>
          <p:nvPr>
            <p:ph type="sldNum" sz="quarter" idx="5"/>
          </p:nvPr>
        </p:nvSpPr>
        <p:spPr/>
        <p:txBody>
          <a:bodyPr/>
          <a:lstStyle/>
          <a:p>
            <a:fld id="{53280199-738E-48E4-92F0-BA8F638BA5FE}" type="slidenum">
              <a:rPr lang="LID4096" smtClean="0"/>
              <a:t>4</a:t>
            </a:fld>
            <a:endParaRPr lang="LID4096"/>
          </a:p>
        </p:txBody>
      </p:sp>
    </p:spTree>
    <p:extLst>
      <p:ext uri="{BB962C8B-B14F-4D97-AF65-F5344CB8AC3E}">
        <p14:creationId xmlns:p14="http://schemas.microsoft.com/office/powerpoint/2010/main" val="55920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2/24/2025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57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2/24/2025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956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2/24/2025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0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2/24/2025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2338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2/24/2025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4818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2/24/2025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4739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2/24/2025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9215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2/24/2025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049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2/24/2025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10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2/24/2025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756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2/24/2025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9094827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2/24/2025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4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aster eggs hand painted with special technology">
            <a:extLst>
              <a:ext uri="{FF2B5EF4-FFF2-40B4-BE49-F238E27FC236}">
                <a16:creationId xmlns:a16="http://schemas.microsoft.com/office/drawing/2014/main" id="{E1D8463C-807A-4103-AEBF-8958B167CDD6}"/>
              </a:ext>
            </a:extLst>
          </p:cNvPr>
          <p:cNvPicPr>
            <a:picLocks noChangeAspect="1"/>
          </p:cNvPicPr>
          <p:nvPr/>
        </p:nvPicPr>
        <p:blipFill>
          <a:blip r:embed="rId3"/>
          <a:srcRect l="2307" r="34003" b="1"/>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9150AF71-85B2-8DB9-A6A5-9B7949F49ED6}"/>
              </a:ext>
            </a:extLst>
          </p:cNvPr>
          <p:cNvSpPr>
            <a:spLocks noGrp="1"/>
          </p:cNvSpPr>
          <p:nvPr>
            <p:ph type="ctrTitle"/>
          </p:nvPr>
        </p:nvSpPr>
        <p:spPr>
          <a:xfrm>
            <a:off x="6699869" y="978407"/>
            <a:ext cx="4983480" cy="3976380"/>
          </a:xfrm>
        </p:spPr>
        <p:txBody>
          <a:bodyPr anchor="t">
            <a:normAutofit/>
          </a:bodyPr>
          <a:lstStyle/>
          <a:p>
            <a:r>
              <a:rPr lang="LID4096" sz="4800" dirty="0"/>
              <a:t>El Arte y la Tradición de Pintar Huevos de Pascua</a:t>
            </a:r>
          </a:p>
        </p:txBody>
      </p:sp>
      <p:sp>
        <p:nvSpPr>
          <p:cNvPr id="3" name="Subtitle 2">
            <a:extLst>
              <a:ext uri="{FF2B5EF4-FFF2-40B4-BE49-F238E27FC236}">
                <a16:creationId xmlns:a16="http://schemas.microsoft.com/office/drawing/2014/main" id="{EDBA3AF7-C8BB-5C7F-117B-D8BD748B55D7}"/>
              </a:ext>
            </a:extLst>
          </p:cNvPr>
          <p:cNvSpPr>
            <a:spLocks noGrp="1"/>
          </p:cNvSpPr>
          <p:nvPr>
            <p:ph type="subTitle" idx="1"/>
          </p:nvPr>
        </p:nvSpPr>
        <p:spPr>
          <a:xfrm>
            <a:off x="6699869" y="5275825"/>
            <a:ext cx="4983481" cy="1070177"/>
          </a:xfrm>
        </p:spPr>
        <p:txBody>
          <a:bodyPr anchor="t">
            <a:normAutofit/>
          </a:bodyPr>
          <a:lstStyle/>
          <a:p>
            <a:r>
              <a:rPr lang="LID4096" sz="2400"/>
              <a:t>Explorando el significado cultural y las técnicas involucradas</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93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lose-up of an Easter egg in the grass on a wooden background.">
            <a:extLst>
              <a:ext uri="{FF2B5EF4-FFF2-40B4-BE49-F238E27FC236}">
                <a16:creationId xmlns:a16="http://schemas.microsoft.com/office/drawing/2014/main" id="{9AE33F56-711A-4615-8D09-7157FC481150}"/>
              </a:ext>
            </a:extLst>
          </p:cNvPr>
          <p:cNvPicPr>
            <a:picLocks noGrp="1" noChangeAspect="1"/>
          </p:cNvPicPr>
          <p:nvPr>
            <p:ph sz="half" idx="1"/>
          </p:nvPr>
        </p:nvPicPr>
        <p:blipFill>
          <a:blip r:embed="rId3"/>
          <a:srcRect l="41881" r="10027"/>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434F8FA2-8C59-76D7-392A-8AB85321C71F}"/>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Orígenes de la tradición del huevo de Pascua</a:t>
            </a:r>
          </a:p>
        </p:txBody>
      </p:sp>
      <p:sp>
        <p:nvSpPr>
          <p:cNvPr id="4" name="Content Placeholder 3">
            <a:extLst>
              <a:ext uri="{FF2B5EF4-FFF2-40B4-BE49-F238E27FC236}">
                <a16:creationId xmlns:a16="http://schemas.microsoft.com/office/drawing/2014/main" id="{C0C81015-C1E6-90DB-2F23-F6781FA2256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Simbolismo antiguo</a:t>
            </a:r>
          </a:p>
          <a:p>
            <a:pPr marL="0" lvl="1" indent="0">
              <a:buNone/>
            </a:pPr>
            <a:r>
              <a:rPr lang="en-GB" sz="1400"/>
              <a:t>La tradición de los huevos de Pascua se origina en culturas antiguas donde los huevos simbolizaban la fertilidad y la nueva vida.</a:t>
            </a:r>
          </a:p>
          <a:p>
            <a:pPr marL="0" indent="0">
              <a:spcBef>
                <a:spcPts val="2500"/>
              </a:spcBef>
              <a:buNone/>
            </a:pPr>
            <a:r>
              <a:rPr lang="en-GB" sz="1400" b="1"/>
              <a:t>Adopción cristiana</a:t>
            </a:r>
          </a:p>
          <a:p>
            <a:pPr marL="0" lvl="1" indent="0">
              <a:buNone/>
            </a:pPr>
            <a:r>
              <a:rPr lang="en-GB" sz="1400"/>
              <a:t>Los primeros cristianos adoptaron los huevos para simbolizar la resurrección de Jesús, entrelazando la tradición de los huevos con las celebraciones de Pascua.</a:t>
            </a:r>
          </a:p>
          <a:p>
            <a:pPr marL="0" indent="0">
              <a:spcBef>
                <a:spcPts val="2500"/>
              </a:spcBef>
              <a:buNone/>
            </a:pPr>
            <a:r>
              <a:rPr lang="en-GB" sz="1400" b="1"/>
              <a:t>Tradición continua</a:t>
            </a:r>
          </a:p>
          <a:p>
            <a:pPr marL="0" lvl="1" indent="0">
              <a:buNone/>
            </a:pPr>
            <a:r>
              <a:rPr lang="en-GB" sz="1400"/>
              <a:t>La práctica de decorar e intercambiar huevos de Pascua ha persistido, evolucionando en varias celebraciones culturales alrededor del mundo.</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8861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Egg gradient pattern. Beautiful wallpaper. Abstract background. Happy easter. Wooden background.">
            <a:extLst>
              <a:ext uri="{FF2B5EF4-FFF2-40B4-BE49-F238E27FC236}">
                <a16:creationId xmlns:a16="http://schemas.microsoft.com/office/drawing/2014/main" id="{94291326-EEF5-45DC-8FBD-DB6550080D36}"/>
              </a:ext>
            </a:extLst>
          </p:cNvPr>
          <p:cNvPicPr>
            <a:picLocks noGrp="1" noChangeAspect="1"/>
          </p:cNvPicPr>
          <p:nvPr>
            <p:ph sz="half" idx="1"/>
          </p:nvPr>
        </p:nvPicPr>
        <p:blipFill>
          <a:blip r:embed="rId3"/>
          <a:srcRect l="8846" r="8389"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470E11C7-7D3E-F7A6-1027-CFD0AA386833}"/>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Tipos de Huevos Utilizados</a:t>
            </a:r>
          </a:p>
        </p:txBody>
      </p:sp>
      <p:sp>
        <p:nvSpPr>
          <p:cNvPr id="4" name="Content Placeholder 3">
            <a:extLst>
              <a:ext uri="{FF2B5EF4-FFF2-40B4-BE49-F238E27FC236}">
                <a16:creationId xmlns:a16="http://schemas.microsoft.com/office/drawing/2014/main" id="{B81A2F6A-13D0-1141-EB5E-2743F4BCCF8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GB" sz="1400" b="1"/>
              <a:t>Huevos de Gallina</a:t>
            </a:r>
          </a:p>
          <a:p>
            <a:pPr marL="0" lvl="1" indent="0">
              <a:buNone/>
            </a:pPr>
            <a:r>
              <a:rPr lang="en-GB" sz="1400"/>
              <a:t>Los huevos de gallina son la opción más popular para los artistas debido a su disponibilidad y facilidad de uso para pintar.</a:t>
            </a:r>
          </a:p>
          <a:p>
            <a:pPr marL="0" indent="0">
              <a:spcBef>
                <a:spcPts val="2500"/>
              </a:spcBef>
              <a:buNone/>
            </a:pPr>
            <a:r>
              <a:rPr lang="en-GB" sz="1400" b="1"/>
              <a:t>Huevos de Pato</a:t>
            </a:r>
          </a:p>
          <a:p>
            <a:pPr marL="0" lvl="1" indent="0">
              <a:buNone/>
            </a:pPr>
            <a:r>
              <a:rPr lang="en-GB" sz="1400"/>
              <a:t>Los huevos de pato ofrecen una textura y tamaño diferentes, lo que puede ser un desafío para los artistas pero también brinda oportunidades artísticas únicas.</a:t>
            </a:r>
          </a:p>
          <a:p>
            <a:pPr marL="0" indent="0">
              <a:spcBef>
                <a:spcPts val="2500"/>
              </a:spcBef>
              <a:buNone/>
            </a:pPr>
            <a:r>
              <a:rPr lang="en-GB" sz="1400" b="1"/>
              <a:t>Huevos de Codorniz</a:t>
            </a:r>
          </a:p>
          <a:p>
            <a:pPr marL="0" lvl="1" indent="0">
              <a:buNone/>
            </a:pPr>
            <a:r>
              <a:rPr lang="en-GB" sz="1400"/>
              <a:t>Los huevos de codorniz son más pequeños y tienen una apariencia moteada, lo que los hace ideales para diseños intrincados y detallados.</a:t>
            </a:r>
          </a:p>
          <a:p>
            <a:pPr marL="0" indent="0">
              <a:spcBef>
                <a:spcPts val="2500"/>
              </a:spcBef>
              <a:buNone/>
            </a:pPr>
            <a:r>
              <a:rPr lang="en-GB" sz="1400" b="1"/>
              <a:t>Huevos de Madera</a:t>
            </a:r>
          </a:p>
          <a:p>
            <a:pPr marL="0" lvl="1" indent="0">
              <a:buNone/>
            </a:pPr>
            <a:r>
              <a:rPr lang="en-GB" sz="1400"/>
              <a:t>Los huevos de madera son una alternativa versátil sobre la que los artistas pueden pintar, permitiendo creaciones duraderas y resistentes.</a:t>
            </a:r>
            <a:endParaRPr lang="LID4096" sz="1400"/>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353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olorful pessankas, hand-painted eggs, from the Slavic culture. Decoration material and symbolism.">
            <a:extLst>
              <a:ext uri="{FF2B5EF4-FFF2-40B4-BE49-F238E27FC236}">
                <a16:creationId xmlns:a16="http://schemas.microsoft.com/office/drawing/2014/main" id="{F7919A20-26A4-47A6-9DDB-8A1108F33F91}"/>
              </a:ext>
            </a:extLst>
          </p:cNvPr>
          <p:cNvPicPr>
            <a:picLocks noGrp="1" noChangeAspect="1"/>
          </p:cNvPicPr>
          <p:nvPr>
            <p:ph sz="half" idx="1"/>
          </p:nvPr>
        </p:nvPicPr>
        <p:blipFill>
          <a:blip r:embed="rId3"/>
          <a:srcRect l="30275" r="21453"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5AB6021C-5B13-5F8A-B962-40D1473DB3FD}"/>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Estilos y patrones regionales</a:t>
            </a:r>
          </a:p>
        </p:txBody>
      </p:sp>
      <p:sp>
        <p:nvSpPr>
          <p:cNvPr id="4" name="Content Placeholder 3">
            <a:extLst>
              <a:ext uri="{FF2B5EF4-FFF2-40B4-BE49-F238E27FC236}">
                <a16:creationId xmlns:a16="http://schemas.microsoft.com/office/drawing/2014/main" id="{87D066DA-4254-7C4B-A3F6-FBF89597A94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Estilos Regionales Distintos</a:t>
            </a:r>
          </a:p>
          <a:p>
            <a:pPr marL="0" lvl="1" indent="0">
              <a:buNone/>
            </a:pPr>
            <a:r>
              <a:rPr lang="en-GB" sz="1400"/>
              <a:t>Varias regiones tienen estilos únicos que muestran su cultura local, historia y tradiciones en la pintura de huevos.</a:t>
            </a:r>
          </a:p>
          <a:p>
            <a:pPr marL="0" indent="0">
              <a:spcBef>
                <a:spcPts val="2500"/>
              </a:spcBef>
              <a:buNone/>
            </a:pPr>
            <a:r>
              <a:rPr lang="en-GB" sz="1400" b="1"/>
              <a:t>Patrones Geométricos Polacos</a:t>
            </a:r>
          </a:p>
          <a:p>
            <a:pPr marL="0" lvl="1" indent="0">
              <a:buNone/>
            </a:pPr>
            <a:r>
              <a:rPr lang="en-GB" sz="1400"/>
              <a:t>La pintura de huevos polacos presenta intrincados patrones geométricos que destacan la artesanía y el significado cultural en sus tradiciones.</a:t>
            </a:r>
          </a:p>
          <a:p>
            <a:pPr marL="0" indent="0">
              <a:spcBef>
                <a:spcPts val="2500"/>
              </a:spcBef>
              <a:buNone/>
            </a:pPr>
            <a:r>
              <a:rPr lang="en-GB" sz="1400" b="1"/>
              <a:t>Motivos Florales Rusos</a:t>
            </a:r>
          </a:p>
          <a:p>
            <a:pPr marL="0" lvl="1" indent="0">
              <a:buNone/>
            </a:pPr>
            <a:r>
              <a:rPr lang="en-GB" sz="1400"/>
              <a:t>Los huevos rusos son reconocidos por sus motivos florales, que simbolizan la belleza y la naturaleza, añadiendo un toque artístico a la tradición.</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4273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424</Words>
  <Application>Microsoft Office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Bierstadt</vt:lpstr>
      <vt:lpstr>GestaltVTI</vt:lpstr>
      <vt:lpstr>The Art and Tradition of Easter Egg Painting</vt:lpstr>
      <vt:lpstr>Origins of the Easter egg tradition</vt:lpstr>
      <vt:lpstr>Types of Eggs Used</vt:lpstr>
      <vt:lpstr>Regional styles and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Haase</dc:creator>
  <cp:lastModifiedBy>Robert Haase</cp:lastModifiedBy>
  <cp:revision>2</cp:revision>
  <dcterms:created xsi:type="dcterms:W3CDTF">2025-02-24T19:07:23Z</dcterms:created>
  <dcterms:modified xsi:type="dcterms:W3CDTF">2025-02-24T19:49:45Z</dcterms:modified>
</cp:coreProperties>
</file>