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92" r:id="rId4"/>
    <p:sldId id="287" r:id="rId5"/>
    <p:sldId id="288" r:id="rId6"/>
    <p:sldId id="289" r:id="rId7"/>
    <p:sldId id="290" r:id="rId8"/>
    <p:sldId id="291" r:id="rId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8" d="100"/>
          <a:sy n="188" d="100"/>
        </p:scale>
        <p:origin x="816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0099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0099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0099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4149" y="211465"/>
            <a:ext cx="110180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0099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931" y="856397"/>
            <a:ext cx="3874236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70" y="98857"/>
            <a:ext cx="3976947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 </a:t>
            </a: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18016" y="843766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28" y="1160827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52" y="2003682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152185-F7BD-1289-BC5B-37CB91CAE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7387" r="12370" b="10070"/>
          <a:stretch/>
        </p:blipFill>
        <p:spPr bwMode="auto">
          <a:xfrm>
            <a:off x="82951" y="45542"/>
            <a:ext cx="658593" cy="7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6" name="Picture 4" descr="The Beneficial Hover Fly - How To Use Hover Flies In Gardens">
            <a:extLst>
              <a:ext uri="{FF2B5EF4-FFF2-40B4-BE49-F238E27FC236}">
                <a16:creationId xmlns:a16="http://schemas.microsoft.com/office/drawing/2014/main" id="{65FECB36-BA53-E048-A6C8-6AF2E4D4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23" y="2119659"/>
            <a:ext cx="1202154" cy="9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55" y="159607"/>
            <a:ext cx="2546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Module overview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6F2E-2F19-4CC2-BAA7-52F10933B1B7}"/>
              </a:ext>
            </a:extLst>
          </p:cNvPr>
          <p:cNvSpPr txBox="1"/>
          <p:nvPr/>
        </p:nvSpPr>
        <p:spPr>
          <a:xfrm>
            <a:off x="114300" y="663575"/>
            <a:ext cx="449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0" i="0" dirty="0">
                <a:solidFill>
                  <a:srgbClr val="000000"/>
                </a:solidFill>
                <a:effectLst/>
              </a:rPr>
              <a:t>“I am always ready to learn although I do not always like being taught."</a:t>
            </a:r>
          </a:p>
          <a:p>
            <a:pPr algn="l" fontAlgn="base"/>
            <a:endParaRPr lang="en-GB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171450" y="1654175"/>
            <a:ext cx="2387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dirty="0">
                <a:solidFill>
                  <a:srgbClr val="000000"/>
                </a:solidFill>
              </a:rPr>
              <a:t>-</a:t>
            </a:r>
            <a:r>
              <a:rPr lang="en-GB" b="0" i="0" dirty="0">
                <a:solidFill>
                  <a:srgbClr val="000000"/>
                </a:solidFill>
                <a:effectLst/>
              </a:rPr>
              <a:t>Winston Churchill</a:t>
            </a:r>
          </a:p>
        </p:txBody>
      </p:sp>
      <p:pic>
        <p:nvPicPr>
          <p:cNvPr id="3" name="Picture 2" descr="Opinion | An Antidote to Idiocy in 'Churchill' - The New York Times">
            <a:extLst>
              <a:ext uri="{FF2B5EF4-FFF2-40B4-BE49-F238E27FC236}">
                <a16:creationId xmlns:a16="http://schemas.microsoft.com/office/drawing/2014/main" id="{79B31506-4F5F-419C-90BC-41FF25EB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217016"/>
            <a:ext cx="1573846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55" y="159607"/>
            <a:ext cx="2546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Module overview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871F5-CF42-49EB-809C-13ADF1D4EFF0}"/>
              </a:ext>
            </a:extLst>
          </p:cNvPr>
          <p:cNvSpPr txBox="1"/>
          <p:nvPr/>
        </p:nvSpPr>
        <p:spPr>
          <a:xfrm>
            <a:off x="701307" y="892175"/>
            <a:ext cx="3205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Look at Module hub page</a:t>
            </a:r>
          </a:p>
          <a:p>
            <a:endParaRPr lang="en-GB" dirty="0"/>
          </a:p>
          <a:p>
            <a:r>
              <a:rPr lang="en-GB" dirty="0"/>
              <a:t>Translate module descriptor doc</a:t>
            </a:r>
          </a:p>
          <a:p>
            <a:endParaRPr lang="en-GB" dirty="0"/>
          </a:p>
          <a:p>
            <a:r>
              <a:rPr lang="en-GB" dirty="0"/>
              <a:t>How will the module "work"?</a:t>
            </a:r>
          </a:p>
          <a:p>
            <a:endParaRPr lang="en-GB" dirty="0"/>
          </a:p>
          <a:p>
            <a:r>
              <a:rPr lang="en-GB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82555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55" y="159607"/>
            <a:ext cx="2546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Module overview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871F5-CF42-49EB-809C-13ADF1D4EFF0}"/>
              </a:ext>
            </a:extLst>
          </p:cNvPr>
          <p:cNvSpPr txBox="1"/>
          <p:nvPr/>
        </p:nvSpPr>
        <p:spPr>
          <a:xfrm>
            <a:off x="857250" y="815975"/>
            <a:ext cx="2846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Look at Module hub page</a:t>
            </a:r>
          </a:p>
          <a:p>
            <a:endParaRPr lang="en-GB" dirty="0"/>
          </a:p>
          <a:p>
            <a:r>
              <a:rPr lang="en-GB" dirty="0"/>
              <a:t>- Documents</a:t>
            </a:r>
          </a:p>
          <a:p>
            <a:endParaRPr lang="en-GB" dirty="0"/>
          </a:p>
          <a:p>
            <a:r>
              <a:rPr lang="en-GB" dirty="0"/>
              <a:t>- Information dissemination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55" y="159607"/>
            <a:ext cx="2546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Module overview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871F5-CF42-49EB-809C-13ADF1D4EFF0}"/>
              </a:ext>
            </a:extLst>
          </p:cNvPr>
          <p:cNvSpPr txBox="1"/>
          <p:nvPr/>
        </p:nvSpPr>
        <p:spPr>
          <a:xfrm>
            <a:off x="628650" y="892175"/>
            <a:ext cx="3205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Translate module descriptor doc</a:t>
            </a:r>
          </a:p>
          <a:p>
            <a:endParaRPr lang="en-GB" dirty="0"/>
          </a:p>
          <a:p>
            <a:r>
              <a:rPr lang="en-GB" dirty="0"/>
              <a:t>- Description</a:t>
            </a:r>
          </a:p>
          <a:p>
            <a:endParaRPr lang="en-GB" dirty="0"/>
          </a:p>
          <a:p>
            <a:r>
              <a:rPr lang="en-GB" dirty="0"/>
              <a:t>- Learning outcomes</a:t>
            </a:r>
          </a:p>
          <a:p>
            <a:endParaRPr lang="en-GB" dirty="0"/>
          </a:p>
          <a:p>
            <a:r>
              <a:rPr lang="en-GB" dirty="0"/>
              <a:t>- Reading list</a:t>
            </a:r>
          </a:p>
        </p:txBody>
      </p:sp>
    </p:spTree>
    <p:extLst>
      <p:ext uri="{BB962C8B-B14F-4D97-AF65-F5344CB8AC3E}">
        <p14:creationId xmlns:p14="http://schemas.microsoft.com/office/powerpoint/2010/main" val="165334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55" y="159607"/>
            <a:ext cx="2546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Module overview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871F5-CF42-49EB-809C-13ADF1D4EFF0}"/>
              </a:ext>
            </a:extLst>
          </p:cNvPr>
          <p:cNvSpPr txBox="1"/>
          <p:nvPr/>
        </p:nvSpPr>
        <p:spPr>
          <a:xfrm>
            <a:off x="704850" y="822920"/>
            <a:ext cx="33485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will the module "work"?</a:t>
            </a:r>
          </a:p>
          <a:p>
            <a:endParaRPr lang="en-GB" dirty="0"/>
          </a:p>
          <a:p>
            <a:r>
              <a:rPr lang="en-GB" dirty="0"/>
              <a:t>- Schedule doc</a:t>
            </a:r>
          </a:p>
          <a:p>
            <a:endParaRPr lang="en-GB" dirty="0"/>
          </a:p>
          <a:p>
            <a:r>
              <a:rPr lang="en-GB" dirty="0"/>
              <a:t>- Live sessions / videos / readings </a:t>
            </a:r>
          </a:p>
          <a:p>
            <a:endParaRPr lang="en-GB" dirty="0"/>
          </a:p>
          <a:p>
            <a:r>
              <a:rPr lang="en-GB" dirty="0"/>
              <a:t>- Problems</a:t>
            </a:r>
          </a:p>
        </p:txBody>
      </p:sp>
    </p:spTree>
    <p:extLst>
      <p:ext uri="{BB962C8B-B14F-4D97-AF65-F5344CB8AC3E}">
        <p14:creationId xmlns:p14="http://schemas.microsoft.com/office/powerpoint/2010/main" val="13767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55" y="159607"/>
            <a:ext cx="2546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Module overview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871F5-CF42-49EB-809C-13ADF1D4EFF0}"/>
              </a:ext>
            </a:extLst>
          </p:cNvPr>
          <p:cNvSpPr txBox="1"/>
          <p:nvPr/>
        </p:nvSpPr>
        <p:spPr>
          <a:xfrm>
            <a:off x="704850" y="1044575"/>
            <a:ext cx="1892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Assessment</a:t>
            </a:r>
          </a:p>
          <a:p>
            <a:endParaRPr lang="en-GB" dirty="0"/>
          </a:p>
          <a:p>
            <a:r>
              <a:rPr lang="en-GB" dirty="0"/>
              <a:t>- Assignment brief</a:t>
            </a:r>
          </a:p>
        </p:txBody>
      </p:sp>
    </p:spTree>
    <p:extLst>
      <p:ext uri="{BB962C8B-B14F-4D97-AF65-F5344CB8AC3E}">
        <p14:creationId xmlns:p14="http://schemas.microsoft.com/office/powerpoint/2010/main" val="2978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655" y="159607"/>
            <a:ext cx="2546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Module overview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1DBE0-E226-4249-8068-8DA9BEA86445}"/>
              </a:ext>
            </a:extLst>
          </p:cNvPr>
          <p:cNvSpPr txBox="1"/>
          <p:nvPr/>
        </p:nvSpPr>
        <p:spPr>
          <a:xfrm>
            <a:off x="2335489" y="1024532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hlinkClick r:id="rId2"/>
              </a:rPr>
              <a:t>Available free</a:t>
            </a:r>
          </a:p>
          <a:p>
            <a:pPr algn="ctr"/>
            <a:r>
              <a:rPr lang="en-GB">
                <a:hlinkClick r:id="rId2"/>
              </a:rPr>
              <a:t>from the authors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327AB-BDC6-4922-AFE7-86737D65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52" y="739775"/>
            <a:ext cx="1552892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4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</TotalTime>
  <Words>147</Words>
  <Application>Microsoft Office PowerPoint</Application>
  <PresentationFormat>Custom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Georgia</vt:lpstr>
      <vt:lpstr>Office Theme</vt:lpstr>
      <vt:lpstr>C7081 Statistical Analysis for  Data Science</vt:lpstr>
      <vt:lpstr>Module overview</vt:lpstr>
      <vt:lpstr>Module overview</vt:lpstr>
      <vt:lpstr>Module overview</vt:lpstr>
      <vt:lpstr>Module overview</vt:lpstr>
      <vt:lpstr>Module overview</vt:lpstr>
      <vt:lpstr>Module overview</vt:lpstr>
      <vt:lpstr>Module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cp:lastModifiedBy>Ed Harris</cp:lastModifiedBy>
  <cp:revision>17</cp:revision>
  <dcterms:created xsi:type="dcterms:W3CDTF">2020-09-17T09:52:20Z</dcterms:created>
  <dcterms:modified xsi:type="dcterms:W3CDTF">2022-09-19T21:08:48Z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