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5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8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90B4-718D-447F-BF1A-7AB484A66CB1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1D20-2A98-4B66-98DB-CD6259808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4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29990B4-718D-447F-BF1A-7AB484A66CB1}" type="datetimeFigureOut">
              <a:rPr lang="en-GB" smtClean="0"/>
              <a:pPr/>
              <a:t>25/09/2021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AA91D20-2A98-4B66-98DB-CD62598089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22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sgarage.netlify.app/bootcamp/3.2-m3-rmarkdow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3kgWxK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53844"/>
            <a:ext cx="10363200" cy="1366270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C7081 Lab 01 data warmup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0584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Course introduction</a:t>
            </a:r>
          </a:p>
          <a:p>
            <a:pPr marL="0" lvl="0" indent="0">
              <a:buNone/>
            </a:pPr>
            <a:br/>
            <a:r>
              <a:t>Dr. 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2020.09.22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Formated “dynamic” reports using R Markdown</a:t>
            </a:r>
          </a:p>
          <a:p>
            <a:pPr lvl="1"/>
            <a:endParaRPr lang="en-US"/>
          </a:p>
          <a:p>
            <a:pPr lvl="1"/>
            <a:r>
              <a:t>Markdown is a language</a:t>
            </a:r>
          </a:p>
          <a:p>
            <a:pPr lvl="1"/>
            <a:endParaRPr lang="en-US"/>
          </a:p>
          <a:p>
            <a:pPr lvl="1"/>
            <a:r>
              <a:t>Rmd is “R flavoured Markdown”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 for “document”, HTML output (NB pdf, word options): </a:t>
            </a:r>
            <a:r>
              <a:rPr b="1"/>
              <a:t>Demonstration</a:t>
            </a:r>
          </a:p>
          <a:p>
            <a:pPr marL="0" lvl="0" indent="0">
              <a:buNone/>
            </a:pPr>
            <a:br/>
            <a:r>
              <a:t>A report should usually be structured with the “seen” sections: </a:t>
            </a:r>
            <a:r>
              <a:rPr b="1"/>
              <a:t>Title</a:t>
            </a:r>
            <a:r>
              <a:t>, </a:t>
            </a:r>
            <a:r>
              <a:rPr b="1"/>
              <a:t>Summary</a:t>
            </a:r>
            <a:r>
              <a:t>, </a:t>
            </a:r>
            <a:r>
              <a:rPr b="1"/>
              <a:t>Background</a:t>
            </a:r>
            <a:r>
              <a:t>, </a:t>
            </a:r>
            <a:r>
              <a:rPr b="1"/>
              <a:t>Results</a:t>
            </a:r>
            <a:r>
              <a:t>, </a:t>
            </a:r>
            <a:r>
              <a:rPr b="1"/>
              <a:t>Bibliography</a:t>
            </a:r>
          </a:p>
          <a:p>
            <a:pPr marL="0" lvl="0" indent="0">
              <a:buNone/>
            </a:pPr>
            <a:br/>
            <a:r>
              <a:t>NB there </a:t>
            </a:r>
            <a:r>
              <a:rPr lang="en-US"/>
              <a:t>may be </a:t>
            </a:r>
            <a:r>
              <a:t>“unseen” sections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Title</a:t>
            </a:r>
            <a:r>
              <a:t> + details - descriptive title</a:t>
            </a:r>
          </a:p>
          <a:p>
            <a:pPr marL="0" lvl="0" indent="0">
              <a:buNone/>
            </a:pPr>
            <a:r>
              <a:t>Set in the YAML (“YAML ain’t Markup Language”: recursive acronym…) header</a:t>
            </a:r>
          </a:p>
          <a:p>
            <a:pPr marL="0" lvl="0" indent="0">
              <a:buNone/>
            </a:pPr>
            <a:br/>
            <a:r>
              <a:rPr b="1"/>
              <a:t>Summary</a:t>
            </a:r>
          </a:p>
          <a:p>
            <a:pPr marL="0" lvl="0" indent="0">
              <a:buNone/>
            </a:pPr>
            <a:r>
              <a:t>Summary of major findings - written LAST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Background</a:t>
            </a:r>
          </a:p>
          <a:p>
            <a:pPr marL="0" lvl="0" indent="0">
              <a:buNone/>
            </a:pPr>
            <a:r>
              <a:t>Functions like and introduction section in a scientific paper. The most important part is the list of OBJECTIVES</a:t>
            </a:r>
          </a:p>
          <a:p>
            <a:pPr marL="0" lvl="0" indent="0">
              <a:buNone/>
            </a:pPr>
            <a:br/>
            <a:r>
              <a:rPr b="1"/>
              <a:t>Results</a:t>
            </a:r>
            <a:r>
              <a:t> Graphs, stats results, terse, clear, technical style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Bibliography</a:t>
            </a:r>
          </a:p>
          <a:p>
            <a:pPr marL="0" lvl="0" indent="0">
              <a:buNone/>
            </a:pPr>
            <a:r>
              <a:t>If relevant, mostly cited in Background, or possibly in Results if there are methods citations</a:t>
            </a:r>
          </a:p>
          <a:p>
            <a:pPr marL="0" lvl="0" indent="0">
              <a:buNone/>
            </a:pPr>
            <a:br/>
            <a:r>
              <a:t>NB a markdown document is “freeform” ; the structure I suggest here is a minimal example for good practice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03: BMI data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Make your own report (~45 mins)</a:t>
            </a:r>
          </a:p>
          <a:p>
            <a:pPr lvl="1"/>
            <a:endParaRPr lang="en-US">
              <a:hlinkClick r:id="rId2"/>
            </a:endParaRPr>
          </a:p>
          <a:p>
            <a:pPr lvl="1"/>
            <a:r>
              <a:rPr>
                <a:hlinkClick r:id="rId2"/>
              </a:rPr>
              <a:t>https://dsgarage.netlify.app/bootcamp/3.2-m3-rmarkdown/</a:t>
            </a:r>
          </a:p>
          <a:p>
            <a:pPr lvl="1"/>
            <a:endParaRPr lang="en-US"/>
          </a:p>
          <a:p>
            <a:pPr lvl="1"/>
            <a:r>
              <a:t>Discuss and critique resulting reports and code (~45 mins)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bmi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6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Body Mass Index</a:t>
                </a:r>
                <a:br/>
                <a:endParaRPr/>
              </a:p>
              <a:p>
                <a:pPr marL="0" lvl="0" indent="0">
                  <a:buNone/>
                </a:pPr>
                <a:r>
                  <a:rPr lang="en-US"/>
                  <a:t>BMI </a:t>
                </a:r>
                <a:r>
                  <a:t>Calculator: </a:t>
                </a:r>
                <a:r>
                  <a:rPr>
                    <a:hlinkClick r:id="rId2"/>
                  </a:rPr>
                  <a:t>https://bit.ly/3kgWxKU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𝐾𝑔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br/>
                <a:r>
                  <a:t>Considered imperfect but </a:t>
                </a:r>
                <a:r>
                  <a:rPr lang="en-US"/>
                  <a:t>w</a:t>
                </a:r>
                <a:r>
                  <a:t>idely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pic>
        <p:nvPicPr>
          <p:cNvPr id="3" name="Picture 1" descr="img/tid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13300" y="1816100"/>
            <a:ext cx="256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T</a:t>
            </a:r>
            <a:r>
              <a:rPr sz="4000">
                <a:solidFill>
                  <a:schemeClr val="bg1"/>
                </a:solidFill>
              </a:rPr>
              <a:t>idy data</a:t>
            </a:r>
            <a:r>
              <a:rPr lang="en-US" sz="4000">
                <a:solidFill>
                  <a:schemeClr val="bg1"/>
                </a:solidFill>
              </a:rPr>
              <a:t> concept</a:t>
            </a:r>
            <a:endParaRPr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 dictionary present</a:t>
            </a:r>
          </a:p>
          <a:p>
            <a:pPr lvl="1"/>
            <a:r>
              <a:t>Simple variable names, first row</a:t>
            </a:r>
          </a:p>
          <a:p>
            <a:pPr lvl="1"/>
            <a:r>
              <a:t>Simple data structure, 1 row per obs.</a:t>
            </a:r>
          </a:p>
          <a:p>
            <a:pPr lvl="1"/>
            <a:r>
              <a:t>No extraneous info embedded</a:t>
            </a:r>
          </a:p>
          <a:p>
            <a:pPr lvl="1"/>
            <a:r>
              <a:t>E.g. Excel: 1st tab data, 2nd tab data dictionary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Files:</a:t>
            </a:r>
          </a:p>
          <a:p>
            <a:pPr lvl="1"/>
            <a:r>
              <a:t>bmi_f.txt, bmi_m.txt (tab delimited text)</a:t>
            </a:r>
          </a:p>
          <a:p>
            <a:pPr lvl="1"/>
            <a:r>
              <a:t>“ID”, subject ID within each file</a:t>
            </a:r>
          </a:p>
          <a:p>
            <a:pPr lvl="1"/>
            <a:r>
              <a:t>“steps”, # steps / wk past 16 weeks</a:t>
            </a:r>
          </a:p>
          <a:p>
            <a:pPr lvl="1"/>
            <a:r>
              <a:t>“bmi”, bmi measure</a:t>
            </a:r>
          </a:p>
          <a:p>
            <a:pPr lvl="1"/>
            <a:r>
              <a:t>Also, gender is indicated (obviously)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01</a:t>
            </a:r>
            <a:r>
              <a:t>: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task:</a:t>
            </a:r>
          </a:p>
          <a:p>
            <a:pPr lvl="1"/>
            <a:r>
              <a:t>Convert the data to a tidy data format in a single .xlsx file</a:t>
            </a:r>
          </a:p>
          <a:p>
            <a:pPr lvl="1"/>
            <a:r>
              <a:t>~15 minutes + scrutiny</a:t>
            </a:r>
          </a:p>
          <a:p>
            <a:pPr lvl="1"/>
            <a:r>
              <a:t>We will scrutinize and discuss</a:t>
            </a:r>
          </a:p>
          <a:p>
            <a:pPr lvl="1"/>
            <a:r>
              <a:t>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</a:t>
            </a:r>
            <a:r>
              <a:rPr lang="en-GB"/>
              <a:t> 02 </a:t>
            </a:r>
            <a:r>
              <a:t>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Receive individual “instructions”</a:t>
            </a:r>
          </a:p>
          <a:p>
            <a:pPr lvl="1"/>
            <a:r>
              <a:rPr lang="en-US"/>
              <a:t>Plain reproducible R script (template)</a:t>
            </a:r>
          </a:p>
          <a:p>
            <a:pPr lvl="1"/>
            <a:r>
              <a:t>Perform analysis ~30 mins</a:t>
            </a:r>
          </a:p>
          <a:p>
            <a:pPr lvl="1"/>
            <a:r>
              <a:t>Do not </a:t>
            </a:r>
            <a:r>
              <a:rPr lang="en-US"/>
              <a:t>discuss with </a:t>
            </a:r>
            <a:r>
              <a:t>others</a:t>
            </a:r>
          </a:p>
          <a:p>
            <a:pPr lvl="1"/>
            <a:r>
              <a:t>Discussion of findings (~30 mins)</a:t>
            </a:r>
          </a:p>
          <a:p>
            <a:pPr lvl="1"/>
            <a:r>
              <a:t>Go!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Activity 02 - analyse BMI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did you find?</a:t>
            </a:r>
          </a:p>
          <a:p>
            <a:pPr lvl="1"/>
            <a:endParaRPr lang="en-US"/>
          </a:p>
          <a:p>
            <a:pPr lvl="1"/>
            <a:r>
              <a:t>Ed script</a:t>
            </a:r>
          </a:p>
          <a:p>
            <a:pPr lvl="1"/>
            <a:endParaRPr lang="en-US"/>
          </a:p>
          <a:p>
            <a:pPr lvl="1"/>
            <a:r>
              <a:t>Discuss (~15 mins)</a:t>
            </a:r>
          </a:p>
          <a:p>
            <a:pPr lvl="1"/>
            <a:endParaRPr lang="en-US"/>
          </a:p>
          <a:p>
            <a:pPr lvl="1"/>
            <a:r>
              <a:t>Yanai paper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C5CF4B-B645-4C6B-963B-5168CA98391A}" vid="{F2BD30F4-1E32-4905-B99E-279810D055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478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Office Theme</vt:lpstr>
      <vt:lpstr>C7081 Lab 01 data warmup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01: BMI data</vt:lpstr>
      <vt:lpstr>Activity 02 - analyse BMI data</vt:lpstr>
      <vt:lpstr>Activity 02 - analyse BMI data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  <vt:lpstr>Activity 03: BMI data report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MSc</dc:title>
  <dc:creator>Dr. Ed Harris</dc:creator>
  <cp:keywords/>
  <cp:lastModifiedBy>Ed Harris</cp:lastModifiedBy>
  <cp:revision>4</cp:revision>
  <dcterms:created xsi:type="dcterms:W3CDTF">2020-09-22T09:24:55Z</dcterms:created>
  <dcterms:modified xsi:type="dcterms:W3CDTF">2021-09-25T13:19:27Z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2020.09.22</vt:lpwstr>
  </property>
  <property fmtid="{D5CDD505-2E9C-101B-9397-08002B2CF9AE}" pid="3" name="output">
    <vt:lpwstr/>
  </property>
  <property fmtid="{D5CDD505-2E9C-101B-9397-08002B2CF9AE}" pid="4" name="subtitle">
    <vt:lpwstr>In-Person Bootcamp 01</vt:lpwstr>
  </property>
</Properties>
</file>