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03:46.8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56 104 5010 0 0,'0'0'2970'0'0,"-9"-4"-1815"0"0,-28-12-264 0 0,28 13 528 0 0,11-9 2767 0 0,224 16-5384 0 0,1167 32 1678 0 0,503-76 878 0 0,-1497 17-1297 0 0,835-23-1255 0 0,-1109 52 536 0 0,186 30 1 0 0,114 50-5533 0 0,-397-80 5269 0 0,46 8-4895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1:31.0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 10 6947 0 0,'0'0'3810'0'0,"-77"-10"-3730"0"0,60 10-16 0 0,4 0-80 0 0,0 0-48 0 0,0 0 16 0 0,5 0-32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8:56:27.9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0 8484 0 0,'0'0'4674'0'0,"-42"0"-4802"0"0,42 4-800 0 0,0 9-1057 0 0,0 5-497 0 0,0-3-1119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8:56:27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 5683 0 0,'0'0'2241'0'0,"-2"0"-1563"0"0,-1-1 0 0 0,1 1 0 0 0,0 0 0 0 0,-1 0 0 0 0,1 0 0 0 0,-1 1 1 0 0,1-1-1 0 0,-1 1 0 0 0,1-1 0 0 0,-4 2 0 0 0,2 11-699 0 0,1 0 0 0 0,1 0 0 0 0,-1 0 0 0 0,2 0 0 0 0,0 0 0 0 0,1 1 0 0 0,1 17 0 0 0,-1-6 240 0 0,0 169 552 0 0,6-176-585 0 0,1-40-8493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8:56:28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0 2513 0 0,'0'0'2417'0'0,"-4"10"-1739"0"0,-2 23 588 0 0,1 1 1 0 0,1-1 0 0 0,2 67-1 0 0,1-61-391 0 0,0-23-556 0 0,0 1 0 0 0,1 0 1 0 0,1 0-1 0 0,1-1 0 0 0,6 25 1 0 0,-4-109 1171 0 0,-21-125-1531 0 0,18 190 32 0 0,-1 0 0 0 0,1-1 0 0 0,-1 1 0 0 0,1 0 0 0 0,0 0 0 0 0,0 0 0 0 0,0 0 0 0 0,1 0-1 0 0,-1 0 1 0 0,1 0 0 0 0,0 1 0 0 0,-1-1 0 0 0,1 0 0 0 0,0 1 0 0 0,1 0 0 0 0,-1-1 0 0 0,0 1 0 0 0,1 0 0 0 0,-1 0 0 0 0,1 0 0 0 0,0 0-1 0 0,-1 1 1 0 0,1-1 0 0 0,0 1 0 0 0,0 0 0 0 0,6-2 0 0 0,10-3-42 0 0,0 1 1 0 0,0 0-1 0 0,27-2 1 0 0,-35 6 22 0 0,80-8-182 0 0,162 7-1 0 0,-245 3 184 0 0,-3-2-8 0 0,-1 1 0 0 0,1 0 0 0 0,-1 0-1 0 0,1 0 1 0 0,-1 1 0 0 0,1-1 0 0 0,-1 1 0 0 0,1 0 0 0 0,-1 1-1 0 0,0-1 1 0 0,0 1 0 0 0,1 0 0 0 0,-1 0 0 0 0,7 5 0 0 0,-11-7-22 0 0,1 0 0 0 0,-1 1 0 0 0,0-1 0 0 0,1 0 1 0 0,-1 1-1 0 0,0-1 0 0 0,0 0 0 0 0,1 1 0 0 0,-1-1 1 0 0,0 0-1 0 0,0 1 0 0 0,0-1 0 0 0,0 1 1 0 0,1-1-1 0 0,-1 1 0 0 0,0-1 0 0 0,0 0 0 0 0,0 1 1 0 0,0-1-1 0 0,0 1 0 0 0,0-1 0 0 0,0 1 0 0 0,0-1 1 0 0,0 1-1 0 0,0-1 0 0 0,0 0 0 0 0,-1 1 1 0 0,1-1-1 0 0,0 1 0 0 0,0-1 0 0 0,0 0 0 0 0,-1 1 1 0 0,-19 8-2773 0 0,-39-4-769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8:56:29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412 700 4194 0 0,'0'0'2262'0'0,"0"-6"-1883"0"0,0-3-543 0 0,-1-19 2400 0 0,1 28-2170 0 0,0-1-1 0 0,0 0 1 0 0,-1 0 0 0 0,1 0 0 0 0,-1 0-1 0 0,1 1 1 0 0,-1-1 0 0 0,1 0-1 0 0,-1 1 1 0 0,1-1 0 0 0,-1 0-1 0 0,1 1 1 0 0,-1-1 0 0 0,0 1 0 0 0,1-1-1 0 0,-1 1 1 0 0,0-1 0 0 0,0 1-1 0 0,1-1 1 0 0,-1 1 0 0 0,0 0-1 0 0,0-1 1 0 0,0 1 0 0 0,0 0 0 0 0,1 0-1 0 0,-1-1 1 0 0,0 1 0 0 0,0 0-1 0 0,0 0 1 0 0,-2 0 0 0 0,-8 0-36 0 0,0 0 0 0 0,-1 1 0 0 0,1 0 0 0 0,0 0 0 0 0,0 1 0 0 0,0 1 0 0 0,0 0 0 0 0,0 0 0 0 0,0 1 0 0 0,1 1 0 0 0,0-1 0 0 0,0 2 0 0 0,0-1 0 0 0,0 1 0 0 0,-8 8 0 0 0,-8 5 39 0 0,2 2 0 0 0,0 0 0 0 0,-30 36-1 0 0,44-47 46 0 0,1 2 0 0 0,1-1 0 0 0,0 1-1 0 0,0 0 1 0 0,1 1 0 0 0,1 0-1 0 0,0 0 1 0 0,1 0 0 0 0,0 1-1 0 0,-3 15 1 0 0,8-28-103 0 0,0 0-1 0 0,-1 0 1 0 0,1 0 0 0 0,0 0 0 0 0,0 0 0 0 0,0 0-1 0 0,0 0 1 0 0,0 0 0 0 0,0 0 0 0 0,0 0-1 0 0,0 0 1 0 0,0 0 0 0 0,0 0 0 0 0,0 0-1 0 0,1 0 1 0 0,-1 0 0 0 0,0 0 0 0 0,1 0-1 0 0,-1 0 1 0 0,1 0 0 0 0,0 0 0 0 0,-1 0-1 0 0,1 0 1 0 0,-1 0 0 0 0,1 0 0 0 0,1 0 0 0 0,25 3 190 0 0,-18-5-167 0 0,32-1 188 0 0,0-3 0 0 0,0-2 0 0 0,-1-1 0 0 0,43-15 0 0 0,-36 10-207 0 0,-27 8 10 0 0,-1-1 0 0 0,0-1 0 0 0,0-1-1 0 0,-1 0 1 0 0,0-1 0 0 0,23-16-1 0 0,-29 16-60 0 0,-1-1 0 0 0,0 0 0 0 0,0-1-1 0 0,-1 0 1 0 0,0 0 0 0 0,-1-1 0 0 0,0 0-1 0 0,-1-1 1 0 0,9-18 0 0 0,16-42-1160 0 0,-3-1 0 0 0,-4-2 0 0 0,34-155 0 0 0,-54 185 1113 0 0,-1 0 0 0 0,-3-72 0 0 0,-2 94 178 0 0,1 22-48 0 0,-1-1 1 0 0,0 1 0 0 0,0-1-1 0 0,-1 1 1 0 0,1-1 0 0 0,0 1 0 0 0,-1-1-1 0 0,1 1 1 0 0,-1 0 0 0 0,0-1-1 0 0,0 1 1 0 0,0 0 0 0 0,0 0-1 0 0,0-1 1 0 0,-1 1 0 0 0,1 0-1 0 0,-1 0 1 0 0,-2-3 0 0 0,2 4-17 0 0,0 0 1 0 0,0 0-1 0 0,1 0 1 0 0,-1 0-1 0 0,0 1 0 0 0,0-1 1 0 0,0 0-1 0 0,0 1 1 0 0,0 0-1 0 0,0-1 0 0 0,0 1 1 0 0,0 0-1 0 0,0 0 1 0 0,0 0-1 0 0,0 0 0 0 0,-1 0 1 0 0,-2 1-1 0 0,-2 1-24 0 0,0 0 0 0 0,1 1-1 0 0,0-1 1 0 0,-1 1-1 0 0,1 0 1 0 0,0 1 0 0 0,1-1-1 0 0,-1 1 1 0 0,0 0 0 0 0,1 1-1 0 0,0-1 1 0 0,-5 7 0 0 0,-8 13 250 0 0,0 0 1 0 0,2 2 0 0 0,2-1-1 0 0,0 2 1 0 0,1 0-1 0 0,2 1 1 0 0,1 0 0 0 0,1 0-1 0 0,1 1 1 0 0,1 0 0 0 0,2 1-1 0 0,1-1 1 0 0,2 1-1 0 0,0 0 1 0 0,5 47 0 0 0,-2-69-225 0 0,0-1 1 0 0,0 1 0 0 0,1 0 0 0 0,0-1-1 0 0,0 0 1 0 0,1 1 0 0 0,0-1 0 0 0,0 0-1 0 0,0 0 1 0 0,1-1 0 0 0,0 1 0 0 0,1-1 0 0 0,8 10-1 0 0,-4-6 19 0 0,1-1-1 0 0,1 0 0 0 0,-1-1 0 0 0,1 0 1 0 0,1-1-1 0 0,0 0 0 0 0,14 6 1 0 0,9 1-282 0 0,1-1 1 0 0,0-3-1 0 0,0 0 1 0 0,62 6-1 0 0,-22-9-6442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8:56:30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1 4178 0 0,'0'0'1774'0'0,"-17"2"486"0"0,17 5-1912 0 0,-2 1 0 0 0,1 0 0 0 0,-1-1 1 0 0,0 1-1 0 0,-6 13 0 0 0,-7 26 671 0 0,-16 104 1382 0 0,11-62-1646 0 0,3 0 0 0 0,-9 173 0 0 0,26-139-1221 0 0,0-72-4897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8:56:31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11 111 4434 0 0,'0'0'2967'0'0,"-11"0"-1991"0"0,653-39 2873 0 0,-468 24-2960 0 0,21-3-321 0 0,126-9-160 0 0,-111 16-3347 0 0,-190 10-1530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8:56:31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421 116 3842 0 0,'0'0'3041'0'0,"-3"-16"-2403"0"0,-8-50-185 0 0,11 65-414 0 0,-1-1-1 0 0,0 0 0 0 0,1 0 0 0 0,-1 1 0 0 0,0-1 1 0 0,0 0-1 0 0,0 1 0 0 0,0-1 0 0 0,-1 1 1 0 0,1-1-1 0 0,0 1 0 0 0,0 0 0 0 0,-1-1 0 0 0,1 1 1 0 0,-1 0-1 0 0,1 0 0 0 0,-1 0 0 0 0,0 0 0 0 0,1 0 1 0 0,-1 0-1 0 0,0 1 0 0 0,-3-2 0 0 0,-36-1 607 0 0,32 3-605 0 0,-9 2-9 0 0,0 1 0 0 0,1 0 0 0 0,-1 1 0 0 0,1 1 0 0 0,0 0 0 0 0,0 1 1 0 0,0 1-1 0 0,1 1 0 0 0,0 0 0 0 0,0 2 0 0 0,1-1 0 0 0,0 2 0 0 0,1 0 0 0 0,1 1 1 0 0,-1 0-1 0 0,2 1 0 0 0,-12 14 0 0 0,20-22 37 0 0,1 0-1 0 0,-1 0 1 0 0,2 0 0 0 0,-1 0 0 0 0,0 0-1 0 0,1 1 1 0 0,0-1 0 0 0,0 1 0 0 0,1 0-1 0 0,-1-1 1 0 0,1 1 0 0 0,1 0 0 0 0,-1 0-1 0 0,1 0 1 0 0,0 0 0 0 0,0 0-1 0 0,2 9 1 0 0,-2-14-48 0 0,1 0-1 0 0,0 0 1 0 0,0 0 0 0 0,0 0-1 0 0,-1 0 1 0 0,1 0 0 0 0,0-1-1 0 0,0 1 1 0 0,0 0-1 0 0,0 0 1 0 0,0-1 0 0 0,1 1-1 0 0,-1-1 1 0 0,0 1 0 0 0,0-1-1 0 0,0 1 1 0 0,0-1-1 0 0,1 0 1 0 0,-1 1 0 0 0,0-1-1 0 0,0 0 1 0 0,1 0 0 0 0,-1 0-1 0 0,2 0 1 0 0,39-1 221 0 0,-28 1-79 0 0,-1-1 33 0 0,-1-1-1 0 0,1 0 1 0 0,-1-1 0 0 0,1 0-1 0 0,17-8 1 0 0,-22 7-151 0 0,1 1-1 0 0,0 0 1 0 0,0 0 0 0 0,0 1-1 0 0,0 0 1 0 0,0 1-1 0 0,0 0 1 0 0,1 0 0 0 0,-1 1-1 0 0,0 0 1 0 0,13 2-1 0 0,-16 0-111 0 0,1 1-1 0 0,-1 0 1 0 0,0 0 0 0 0,0 0-1 0 0,0 1 1 0 0,-1 0-1 0 0,1 0 1 0 0,-1 0-1 0 0,8 9 1 0 0,42 51 93 0 0,-41-47-19 0 0,3 7 37 0 0,-13-19-40 0 0,-1 1 1 0 0,1-1-1 0 0,0 0 0 0 0,1 0 1 0 0,-1-1-1 0 0,1 1 0 0 0,0-1 1 0 0,0 0-1 0 0,0 0 0 0 0,11 6 1 0 0,-16-10-100 0 0,1 0 0 0 0,0 0 0 0 0,-1 1 0 0 0,1-1 0 0 0,0 0 0 0 0,-1 0 0 0 0,1 0 0 0 0,0 0 0 0 0,-1 0 0 0 0,1 0 0 0 0,0 0 1 0 0,-1 0-1 0 0,1 0 0 0 0,0 0 0 0 0,-1 0 0 0 0,1 0 0 0 0,0-1 0 0 0,-1 1 0 0 0,1 0 0 0 0,0 0 0 0 0,-1-1 0 0 0,1 1 0 0 0,0-1 0 0 0,-1 1 0 0 0,1 0 0 0 0,-1-1 1 0 0,1 1-1 0 0,-1-1 0 0 0,1 1 0 0 0,-1-1 0 0 0,1 1 0 0 0,-1-1 0 0 0,0 0 0 0 0,1 1 0 0 0,-1-1 0 0 0,0 1 0 0 0,1-1 0 0 0,-1 0 0 0 0,0 1 0 0 0,0-1 0 0 0,0 0 0 0 0,0 1 1 0 0,1-1-1 0 0,-1 0 0 0 0,0 1 0 0 0,0-1 0 0 0,0 0 0 0 0,-1 0 0 0 0,6-36-6659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8:56:33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15 725 4386 0 0,'0'0'2585'0'0,"0"12"-1459"0"0,0 259 5002 0 0,0-293-5672 0 0,-1-24-649 0 0,3 0 0 0 0,8-50 0 0 0,-7 70-780 0 0,-1 0-1 0 0,-1 0 0 0 0,-3-28 0 0 0,0-5-1387 0 0,-5-38 807 0 0,1-2 4490 0 0,-1 40 1487 0 0,4 47-4145 0 0,1-1 1 0 0,1 0 0 0 0,-1-19 0 0 0,3 28-290 0 0,-1 0 0 0 0,0 1 0 0 0,1-1 0 0 0,0 0 0 0 0,0 0 0 0 0,0 1 0 0 0,1-1 0 0 0,-1 0 0 0 0,1 1 0 0 0,-1 0 0 0 0,1-1 0 0 0,1 1 0 0 0,-1 0 1 0 0,0 0-1 0 0,6-5 0 0 0,-4 3 16 0 0,1 0 0 0 0,-1 0 0 0 0,1 0 1 0 0,-2-1-1 0 0,1 1 0 0 0,0-1 0 0 0,-1 0 1 0 0,0 0-1 0 0,-1 0 0 0 0,1 0 0 0 0,-1 0 1 0 0,0-1-1 0 0,-1 1 0 0 0,0-1 1 0 0,0 1-1 0 0,0-1 0 0 0,-1 0 0 0 0,1 1 1 0 0,-2-1-1 0 0,1 0 0 0 0,-1 1 0 0 0,0-1 1 0 0,0 0-1 0 0,-1 1 0 0 0,0 0 0 0 0,0-1 1 0 0,-1 1-1 0 0,1 0 0 0 0,-1 0 0 0 0,0 0 1 0 0,-1 1-1 0 0,-7-10 0 0 0,-2 4 42 0 0,11 24-508 0 0,11 28-37 0 0,15 12 433 0 0,-16-38 65 0 0,0 0 1 0 0,-2 1-1 0 0,0-1 0 0 0,0 2 1 0 0,-2-1-1 0 0,0 0 1 0 0,3 30-1 0 0,-4 374 675 0 0,-5-220-581 0 0,6-102 231 0 0,-4-134 118 0 0,0-246-7270 0 0,0 280 6832 0 0,1 0 1 0 0,-1 0-1 0 0,0 0 1 0 0,1 0-1 0 0,-1 0 1 0 0,1 0-1 0 0,0 0 1 0 0,0 0-1 0 0,-1 0 1 0 0,1 0-1 0 0,1 0 1 0 0,-1 0-1 0 0,0 1 1 0 0,0-1-1 0 0,1 0 1 0 0,-1 1-1 0 0,1-1 1 0 0,2-1-1 0 0,1-1 29 0 0,0 0 0 0 0,1 1 0 0 0,-1 0 1 0 0,1 0-1 0 0,0 0 0 0 0,7-2 0 0 0,4 0 73 0 0,0 0 1 0 0,0 2 0 0 0,29-3 0 0 0,-16 3 16 0 0,0 3 0 0 0,0 0 0 0 0,0 2 1 0 0,38 7-1 0 0,-54-6-7 0 0,1 1 0 0 0,0 0 0 0 0,-1 1 1 0 0,0 1-1 0 0,0 0 0 0 0,-1 0 0 0 0,1 2 0 0 0,-1 0 0 0 0,-1 0 1 0 0,15 13-1 0 0,-23-18-88 0 0,-1 0 1 0 0,0 0 0 0 0,0 0 0 0 0,0 0-1 0 0,0 1 1 0 0,-1-1 0 0 0,1 1-1 0 0,-1 0 1 0 0,0-1 0 0 0,0 1-1 0 0,0 0 1 0 0,0 0 0 0 0,-1 0-1 0 0,0 0 1 0 0,0 1 0 0 0,0-1-1 0 0,0 0 1 0 0,-1 1 0 0 0,1-1-1 0 0,-1 0 1 0 0,0 1 0 0 0,-1-1-1 0 0,1 0 1 0 0,-1 1 0 0 0,0-1-1 0 0,0 0 1 0 0,0 0 0 0 0,0 0 0 0 0,-1 0-1 0 0,1 0 1 0 0,-1 0 0 0 0,0 0-1 0 0,-1 0 1 0 0,1-1 0 0 0,-1 1-1 0 0,1-1 1 0 0,-1 1 0 0 0,0-1-1 0 0,-4 3 1 0 0,-14 10 110 0 0,-1-1-1 0 0,-1-1 1 0 0,0-1-1 0 0,0-1 1 0 0,-27 9-1 0 0,-136 43 160 0 0,132-47-261 0 0,-61 16-86 0 0,135-36-3130 0 0,13-11-226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8:56:34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1 5859 0 0,'0'0'1096'0'0,"-6"1"-642"0"0,4-1-379 0 0,-1 0-1 0 0,1 0 1 0 0,0 0 0 0 0,-1 1 0 0 0,1-1 0 0 0,0 1 0 0 0,0 0 0 0 0,0 0-1 0 0,0 0 1 0 0,-1 0 0 0 0,1 0 0 0 0,0 0 0 0 0,1 0 0 0 0,-1 1-1 0 0,0-1 1 0 0,0 1 0 0 0,1-1 0 0 0,-1 1 0 0 0,0 0 0 0 0,1 0 0 0 0,0-1-1 0 0,-1 1 1 0 0,1 0 0 0 0,0 0 0 0 0,0 0 0 0 0,0 1 0 0 0,0-1 0 0 0,1 0-1 0 0,-1 0 1 0 0,0 0 0 0 0,1 1 0 0 0,0-1 0 0 0,-1 0 0 0 0,1 1-1 0 0,0 1 1 0 0,-2 24 586 0 0,1-1-1 0 0,2 0 1 0 0,0 1-1 0 0,2-1 1 0 0,1 0-1 0 0,10 36 1 0 0,-1-9 54 0 0,-3 1 0 0 0,7 109 1 0 0,-16 115 59 0 0,-3-136-511 0 0,-2-68-2606 0 0,4-98-7225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8:56:34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192 247 5987 0 0,'0'0'4332'0'0,"35"-18"-4236"0"0,112-57-362 0 0,-141 72 173 0 0,-1 0 0 0 0,0 0 0 0 0,0-1 0 0 0,0 1 0 0 0,-1-1 0 0 0,1 0 1 0 0,-1 0-1 0 0,0-1 0 0 0,0 1 0 0 0,-1-1 0 0 0,1 0 0 0 0,3-7 0 0 0,-6 8-21 0 0,1-1-1 0 0,-1 1 0 0 0,0-1 0 0 0,0 1 1 0 0,-1-1-1 0 0,1 0 0 0 0,-1 0 0 0 0,0 1 1 0 0,-1-8-1 0 0,0-7 154 0 0,1 18-10 0 0,-1 0-1 0 0,1-1 1 0 0,-1 1 0 0 0,1 0-1 0 0,-1 0 1 0 0,1 0 0 0 0,-1 0-1 0 0,0 0 1 0 0,1 0 0 0 0,-1 0-1 0 0,0 0 1 0 0,0 0 0 0 0,0 1-1 0 0,0-1 1 0 0,0 0 0 0 0,0 0-1 0 0,0 1 1 0 0,0-1 0 0 0,0 0-1 0 0,0 1 1 0 0,0 0 0 0 0,0-1-1 0 0,0 1 1 0 0,0-1 0 0 0,-1 1-1 0 0,1 0 1 0 0,0 0 0 0 0,0 0-1 0 0,0 0 1 0 0,-3 0 0 0 0,-46-2 669 0 0,39 2-559 0 0,-15 0 245 0 0,-1 2 1 0 0,0 0-1 0 0,1 1 1 0 0,0 2-1 0 0,-35 10 1 0 0,52-12-216 0 0,1 0 1 0 0,-1 0 0 0 0,0 1 0 0 0,1 1 0 0 0,0-1 0 0 0,0 1 0 0 0,0 0 0 0 0,0 1 0 0 0,1 0 0 0 0,0 0 0 0 0,0 1 0 0 0,1-1 0 0 0,0 2 0 0 0,0-1 0 0 0,0 1 0 0 0,1-1 0 0 0,0 1 0 0 0,-6 15 0 0 0,8-16-84 0 0,1-1 1 0 0,0 1-1 0 0,0 0 0 0 0,0-1 1 0 0,1 1-1 0 0,0 0 1 0 0,0 0-1 0 0,1 0 0 0 0,0 0 1 0 0,0 0-1 0 0,1-1 0 0 0,-1 1 1 0 0,2 0-1 0 0,-1 0 1 0 0,1 0-1 0 0,0-1 0 0 0,0 1 1 0 0,1-1-1 0 0,0 0 0 0 0,0 1 1 0 0,0-1-1 0 0,1-1 0 0 0,0 1 1 0 0,0 0-1 0 0,0-1 1 0 0,1 0-1 0 0,0 0 0 0 0,0 0 1 0 0,0-1-1 0 0,0 1 0 0 0,9 4 1 0 0,10 5-24 0 0,0-2 0 0 0,0 0-1 0 0,1-2 1 0 0,0 0 0 0 0,1-2 0 0 0,0-1 0 0 0,38 6 0 0 0,20-3-87 0 0,87-2 0 0 0,-66-4-482 0 0,-97-3 281 0 0,-1-1-1 0 0,1 1 1 0 0,0 0-1 0 0,-1 0 1 0 0,1 1-1 0 0,11 5 1 0 0,-17-7 79 0 0,0 1 1 0 0,0 1-1 0 0,0-1 1 0 0,-1 0-1 0 0,1 0 1 0 0,0 1-1 0 0,-1-1 1 0 0,1 1-1 0 0,-1-1 1 0 0,0 1-1 0 0,1-1 1 0 0,-1 1-1 0 0,0 0 1 0 0,0 0-1 0 0,0 0 1 0 0,0 0-1 0 0,-1 0 1 0 0,1 0-1 0 0,0 0 1 0 0,-1 0 0 0 0,1 0-1 0 0,-1 0 1 0 0,0 0-1 0 0,0 0 1 0 0,0 0-1 0 0,0 2 1 0 0,0-3 38 0 0,1-1 0 0 0,-1 1 0 0 0,0 0 1 0 0,0-1-1 0 0,0 1 0 0 0,0-1 0 0 0,0 1 1 0 0,0-1-1 0 0,0 1 0 0 0,0 0 0 0 0,0-1 1 0 0,0 1-1 0 0,0-1 0 0 0,0 1 0 0 0,0-1 0 0 0,0 1 1 0 0,-1-1-1 0 0,1 1 0 0 0,0-1 0 0 0,0 1 1 0 0,-1 0-1 0 0,1-1 0 0 0,0 0 0 0 0,-1 1 1 0 0,1-1-1 0 0,0 1 0 0 0,-1-1 0 0 0,1 1 1 0 0,-1-1-1 0 0,1 0 0 0 0,0 1 0 0 0,-1-1 1 0 0,1 0-1 0 0,-1 0 0 0 0,1 1 0 0 0,-1-1 0 0 0,0 0 1 0 0,1 0-1 0 0,-1 0 0 0 0,1 1 0 0 0,-1-1 1 0 0,1 0-1 0 0,-1 0 0 0 0,1 0 0 0 0,-1 0 1 0 0,0 0-1 0 0,1 0 0 0 0,-1 0 0 0 0,1 0 1 0 0,-1-1-1 0 0,1 1 0 0 0,-1 0 0 0 0,0 0 1 0 0,1 0-1 0 0,-1-1 0 0 0,1 1 0 0 0,-1 0 1 0 0,0-1-1 0 0,-13-10-5448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1:32.0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17 258 3314 0 0,'0'0'1115'0'0,"-3"17"-16"0"0,-3 27-399 0 0,-1 61 0 0 0,6-85-462 0 0,2 1-1 0 0,0-1 1 0 0,1 0-1 0 0,1 0 1 0 0,1 0-1 0 0,9 27 1 0 0,2-11-117 0 0,-9-22-78 0 0,0 0 0 0 0,0 1 0 0 0,-1-1 0 0 0,-1 1-1 0 0,-1 0 1 0 0,0 0 0 0 0,2 26 0 0 0,-5-40 242 0 0,0-20 265 0 0,0-32-632 0 0,2 20-15 0 0,-2 1-1 0 0,-1 0 1 0 0,-2-1-1 0 0,-1 1 0 0 0,-9-37 1 0 0,10 56-15 0 0,-8-21-140 0 0,1-1 1 0 0,2-1 0 0 0,1 0 0 0 0,-4-66-1 0 0,11 83 153 0 0,0-1-1 0 0,1 1 0 0 0,1 0 0 0 0,1-1 1 0 0,0 1-1 0 0,6-18 0 0 0,-6 29 116 0 0,-1 1 0 0 0,0-1 0 0 0,1 1 0 0 0,0 0 0 0 0,1 0 0 0 0,-1 0 0 0 0,1 0 0 0 0,0 1 0 0 0,0-1 0 0 0,0 1 0 0 0,0 0 0 0 0,1 0 0 0 0,0 1 0 0 0,0 0 0 0 0,0-1 0 0 0,0 1 0 0 0,0 1 0 0 0,0-1 0 0 0,1 1 0 0 0,0 0-1 0 0,10-2 1 0 0,5 0 4 0 0,1 1 0 0 0,0 1 0 0 0,0 0-1 0 0,0 2 1 0 0,-1 1 0 0 0,1 1 0 0 0,0 0-1 0 0,23 7 1 0 0,-8 0 123 0 0,-1 2 0 0 0,0 1 0 0 0,61 30 0 0 0,-79-32-66 0 0,1 0-1 0 0,-1 1 0 0 0,-1 1 1 0 0,0 1-1 0 0,17 16 0 0 0,-27-22-59 0 0,0 1-1 0 0,-1-1 1 0 0,0 1-1 0 0,0 0 1 0 0,-1 1-1 0 0,1-1 1 0 0,-2 1-1 0 0,0 0 1 0 0,0 0-1 0 0,0 0 1 0 0,-1 1-1 0 0,3 18 0 0 0,-4-18 17 0 0,-1 0 0 0 0,0 0-1 0 0,-1 0 1 0 0,0 1 0 0 0,0-1-1 0 0,-4 16 1 0 0,3-21-16 0 0,0 0 0 0 0,-1-1 0 0 0,0 1 1 0 0,0 0-1 0 0,0-1 0 0 0,-1 1 0 0 0,0-1 0 0 0,1 0 0 0 0,-1 0 0 0 0,-1 0 0 0 0,1 0 1 0 0,-1-1-1 0 0,1 1 0 0 0,-7 3 0 0 0,-2 2 58 0 0,-1 0 0 0 0,0-1 0 0 0,0-1 1 0 0,-1 0-1 0 0,1-1 0 0 0,-1-1 0 0 0,-1 0 0 0 0,1-1 0 0 0,-1 0 0 0 0,0-1 1 0 0,-27 2-1 0 0,67 7-203 0 0,68 20 160 0 0,90 43-1 0 0,-153-61 191 0 0,-1 2-1 0 0,0 1 0 0 0,-1 2 0 0 0,-1 0 0 0 0,-1 2 0 0 0,46 46 0 0 0,-65-59-196 0 0,0 0 0 0 0,-1 0 0 0 0,0 1 0 0 0,-1-1 0 0 0,0 2 0 0 0,0-1 0 0 0,-1 0 0 0 0,0 1 0 0 0,-1 0 0 0 0,0 0 0 0 0,0 0-1 0 0,-1 0 1 0 0,-1 0 0 0 0,1 0 0 0 0,-2 1 0 0 0,0 19 0 0 0,0-29-51 0 0,0 1 0 0 0,-1 0-1 0 0,1 0 1 0 0,-1 0 0 0 0,1 0-1 0 0,-1-1 1 0 0,0 1 0 0 0,1 0-1 0 0,-1 0 1 0 0,0-1 0 0 0,0 1-1 0 0,0-1 1 0 0,0 1 0 0 0,-1-1 0 0 0,1 1-1 0 0,0-1 1 0 0,-1 0 0 0 0,1 1-1 0 0,0-1 1 0 0,-1 0 0 0 0,0 0-1 0 0,1 0 1 0 0,-1 0 0 0 0,0 0-1 0 0,1-1 1 0 0,-1 1 0 0 0,0 0-1 0 0,0-1 1 0 0,0 1 0 0 0,-2-1-1 0 0,-1 1-351 0 0,1 0-1 0 0,-1-1 0 0 0,1 1 0 0 0,-1-1 0 0 0,0 0 0 0 0,1-1 0 0 0,-1 1 0 0 0,1-1 1 0 0,-1 0-1 0 0,1 0 0 0 0,-1 0 0 0 0,1-1 0 0 0,-4-1 0 0 0,-23-23-4925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5:13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387 512 8036 0 0,'0'0'3068'0'0,"-5"-19"-654"0"0,-3 324-1896 0 0,8-297-492 0 0,1 107 314 0 0,-28 225 1 0 0,-199 708 1601 0 0,116-528-1390 0 0,102-447-541 0 0,5 145 0 0 0,4-124-38 0 0,3-5 133 0 0,17 101-1 0 0,4 51 812 0 0,-3 221-290 0 0,-21-229-181 0 0,-3-146-162 0 0,3-1-1 0 0,16 105 1 0 0,-11-133-209 0 0,-2 1 1 0 0,-7 84-1 0 0,1-35-136 0 0,2-73 574 0 0,-21-85 1229 0 0,20 46-1740 0 0,1 4 30 0 0,-3 0-29 0 0,2 0-40 0 0,296 19-2735 0 0,-251-19 2697 0 0,71-1-48 0 0,0 4 1 0 0,155 26-1 0 0,-57 5 166 0 0,2-10 1 0 0,227-3 0 0 0,89 5-103 0 0,53 0 86 0 0,383-45-302 0 0,1655-18 43 0 0,-1965 10 154 0 0,-83 2 49 0 0,-55 13-157 0 0,482 1-370 0 0,-759 18 484 0 0,528-14-186 0 0,-376-14-223 0 0,-393 21 620 0 0,17 0-350 0 0,135-1-213 0 0,387 15-35 0 0,-440-4 438 0 0,352 45-523 0 0,-414-50 597 0 0,1-2 0 0 0,69-5 0 0 0,-33 0-42 0 0,139-13 76 0 0,12 0-118 0 0,-229-96 71 0 0,-5 0 128 0 0,-36-172 1 0 0,19 187-126 0 0,-37-96 0 0 0,-26-94-31 0 0,52 94-5 0 0,9-2 0 0 0,-5-355 1 0 0,24 102-195 0 0,8-364 310 0 0,5 718-140 0 0,4 1 0 0 0,30-130 0 0 0,10-83 9 0 0,-40 201-59 0 0,-6-171 0 0 0,-7 251 62 0 0,-1-1 0 0 0,-1 1 0 0 0,0-1 0 0 0,-2 2 0 0 0,-14-30 0 0 0,11 28 22 0 0,1 0 1 0 0,1-1-1 0 0,2 0 0 0 0,-6-32 1 0 0,9-2-35 0 0,3-74 0 0 0,1 66 32 0 0,2 39-6 0 0,1-1-1 0 0,2 2 1 0 0,15-54 0 0 0,1-7-4 0 0,-39 87-36 0 0,0 0 1 0 0,0 1-1 0 0,-31 2 0 0 0,28-1-6 0 0,-721 33-892 0 0,229-9 1140 0 0,0-32-224 0 0,-309 9-145 0 0,-224 23 86 0 0,742-41 120 0 0,-115-2-192 0 0,333 19-103 0 0,-650 26-565 0 0,-601 52 972 0 0,938-82-83 0 0,-559 19-439 0 0,105 36 319 0 0,225-17 70 0 0,-191 5 78 0 0,480-25-597 0 0,-73-11 980 0 0,234-4-733 0 0,127-2 448 0 0,-1-1 1 0 0,-72-17-1 0 0,62 10 291 0 0,-32 0-1003 0 0,-1 4-1 0 0,-136 7 0 0 0,89 3 975 0 0,129-7-693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5:15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3650 0 0,'0'29'2357'0'0,"1"97"2797"0"0,1-29-3973 0 0,18 121 1 0 0,-18-205-1045 0 0,16 97 1037 0 0,34 116 1 0 0,-48-213-1133 0 0,1 0 0 0 0,0 0 0 0 0,13 21 0 0 0,-18-34-46 0 0,0 0 0 0 0,0 0 0 0 0,0 0 0 0 0,0-1-1 0 0,0 1 1 0 0,0 0 0 0 0,0 0 0 0 0,0 0 0 0 0,0 0 0 0 0,0 0 0 0 0,0 0-1 0 0,1 0 1 0 0,-1 0 0 0 0,0 0 0 0 0,0-1 0 0 0,0 1 0 0 0,0 0 0 0 0,0 0-1 0 0,0 0 1 0 0,1 0 0 0 0,-1 0 0 0 0,0 0 0 0 0,0 0 0 0 0,0 0 0 0 0,0 0-1 0 0,0 0 1 0 0,0 0 0 0 0,1 0 0 0 0,-1 0 0 0 0,0 0 0 0 0,0 0 0 0 0,0 0-1 0 0,0 0 1 0 0,0 0 0 0 0,0 0 0 0 0,1 0 0 0 0,-1 0 0 0 0,0 0 0 0 0,0 0-1 0 0,0 0 1 0 0,0 0 0 0 0,0 1 0 0 0,0-1 0 0 0,0 0 0 0 0,1 0 0 0 0,-1 0-1 0 0,0 0 1 0 0,0 0 0 0 0,0 0 0 0 0,0 0 0 0 0,0 0 0 0 0,0 1 0 0 0,0-1-1 0 0,0 0 1 0 0,0 0 0 0 0,0 0 0 0 0,0 0 0 0 0,0 0 0 0 0,1 1 0 0 0,-1-15-446 0 0,0 11 294 0 0,0-6-703 0 0,-1 0 0 0 0,0 0-1 0 0,0 0 1 0 0,-1 0 0 0 0,0 1-1 0 0,-1-1 1 0 0,0 0-1 0 0,-7-15 1 0 0,-23-33-5322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5:15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14 359 5731 0 0,'0'0'2726'0'0,"-13"-21"1217"0"0,13 21-3903 0 0,6 0-450 0 0,87-4 1169 0 0,1-3 1 0 0,-1-4-1 0 0,-1-4 1 0 0,111-34-1 0 0,-83 12-163 0 0,-2-5 1 0 0,185-94-1 0 0,-277 120-726 0 0,-23 13-199 0 0,0 1 0 0 0,0 0 1 0 0,1 0-1 0 0,-1 0 0 0 0,0 0 0 0 0,1 1 0 0 0,-1-1 0 0 0,1 1 0 0 0,-1 0 0 0 0,1 0 0 0 0,4 0 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5:16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4482 0 0,'1'2'9803'0'0,"7"18"-9711"0"0,115 352 3134 0 0,-37-94-2375 0 0,-80-263-894 0 0,1 0 1 0 0,0 0 0 0 0,2-1-1 0 0,12 19 1 0 0,7-1-4450 0 0,-20-26 1269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5:16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1 228 8404 0 0,'0'0'6947'0'0,"248"-116"-6307"0"0,-175 89-432 0 0,-9 4-112 0 0,-13 6-80 0 0,-8 1-1056 0 0,-13 5-817 0 0,0 3-1264 0 0,-9-2-961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5:17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0 1425 0 0,'-1'8'7655'0'0,"-2"28"-7112"0"0,4 30 909 0 0,0-20-487 0 0,-1 0 0 0 0,-2-1 0 0 0,-15 81 0 0 0,1-46-113 0 0,11-50-1487 0 0,22-77-11620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5:22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696 314 4322 0 0,'0'0'275'0'0,"-5"27"288"0"0,1 10 2113 0 0,0 70 1 0 0,4-100-2580 0 0,2 2-5 0 0,0 1-1 0 0,0-1 1 0 0,1 0 0 0 0,0 0-1 0 0,1 0 1 0 0,0 0-1 0 0,0 0 1 0 0,1-1 0 0 0,0 0-1 0 0,9 12 1 0 0,19 35 103 0 0,-10 0-136 0 0,-2 2-1 0 0,-3 0 1 0 0,-2 1 0 0 0,-3 1-1 0 0,-2 0 1 0 0,2 61-1 0 0,-6 366 386 0 0,-10-374-361 0 0,-4 899 1133 0 0,3-881-1109 0 0,-25 158 0 0 0,-45 127-86 0 0,52-306-2 0 0,-5-1 0 0 0,-75 191-1 0 0,53-187-12 0 0,-307 670 74 0 0,211-455-55 0 0,130-284-31 0 0,2 1-1 0 0,2 0 1 0 0,2 1-1 0 0,2 0 1 0 0,-3 83-1 0 0,10-98 13 0 0,-2-19-11 0 0,2 0 0 0 0,0 1 0 0 0,0-1 0 0 0,1 0 0 0 0,0 1 1 0 0,1-1-1 0 0,1 0 0 0 0,-1 0 0 0 0,2 0 0 0 0,-1-1 0 0 0,6 11 0 0 0,36 47 8 0 0,-41-67-13 0 0,0 1 1 0 0,0-1 0 0 0,1 0 0 0 0,-1 0-1 0 0,1-1 1 0 0,-1 1 0 0 0,1-1-1 0 0,-1 0 1 0 0,9-1 0 0 0,1 1 160 0 0,732 5 125 0 0,-631-6-280 0 0,565-36 45 0 0,-147 3-12 0 0,-271 25-21 0 0,986-42 77 0 0,-94 37-189 0 0,-748 16 112 0 0,-156-2 0 0 0,815 20-43 0 0,491 5-230 0 0,-841-27-94 0 0,-340 11 298 0 0,55 1-1 0 0,173-32 62 0 0,-602 21 1 0 0,950-61-31 0 0,-936 62 36 0 0,103 0-664 0 0,160 20 0 0 0,693 106 599 0 0,-864-121 114 0 0,-73-5-117 0 0,48 6 0 0 0,-5 28-239 0 0,-21-21 2053 0 0,-56-48-1423 0 0,0-4-345 0 0,1 0-1 0 0,2 0 1 0 0,10-46 0 0 0,0 7 70 0 0,-4-1 0 0 0,-3 0 0 0 0,-4-89 0 0 0,-2 155-40 0 0,-3-22 42 0 0,-1 1 1 0 0,-2-1-1 0 0,-1 2 1 0 0,-2-1-1 0 0,-14-35 1 0 0,-18-76 311 0 0,-18-264 1149 0 0,39 238-1370 0 0,-49-195 0 0 0,4 163-39 0 0,2 6-95 0 0,53 160-3 0 0,2-2 0 0 0,2 1 0 0 0,-3-52-1 0 0,7-58 280 0 0,1 16-218 0 0,-30-216-1 0 0,8 200-71 0 0,-6-297-1 0 0,27 236 41 0 0,6-236 10 0 0,20 267-62 0 0,-14 119 0 0 0,6-114-1 0 0,-16-560 1012 0 0,1 727-1000 0 0,0 1-1 0 0,1-1 0 0 0,0 0 1 0 0,0 1-1 0 0,0 0 0 0 0,0-1 1 0 0,1 1-1 0 0,0 0 0 0 0,0 0 1 0 0,8-8-1 0 0,11-22 24 0 0,-17 21-5 0 0,-2 0 0 0 0,1 0 0 0 0,-2 0 0 0 0,0 0 0 0 0,-1 0 0 0 0,0 0 0 0 0,-1-1 0 0 0,-1 1 0 0 0,-3-19 0 0 0,4 30-12 0 0,-1 1 1 0 0,0-1-1 0 0,0 0 0 0 0,0 1 0 0 0,0-1 1 0 0,0 1-1 0 0,-1-1 0 0 0,1 1 0 0 0,-1 0 1 0 0,0-1-1 0 0,1 1 0 0 0,-1 0 0 0 0,0 0 1 0 0,0 0-1 0 0,0 0 0 0 0,-1 1 0 0 0,1-1 1 0 0,0 0-1 0 0,-1 1 0 0 0,1 0 0 0 0,-1 0 1 0 0,1 0-1 0 0,-1 0 0 0 0,0 0 0 0 0,1 0 1 0 0,-1 0-1 0 0,-5 0 0 0 0,-11-2-7 0 0,0 1-1 0 0,0 1 0 0 0,-23 1 1 0 0,4 0 24 0 0,-830-10-710 0 0,476 15 481 0 0,-643 31-292 0 0,0 44-496 0 0,-313 17 214 0 0,-353-47 830 0 0,894-72 67 0 0,-285-12-561 0 0,713 32 442 0 0,-491-13-40 0 0,210 8-218 0 0,426 8 273 0 0,-257 23-37 0 0,264-9 12 0 0,-38 15-272 0 0,143-14 289 0 0,73-7-16 0 0,-63 18 0 0 0,66-14-93 0 0,-74 11 1 0 0,112-22-2873 0 0,20 0-1773 0 0,8-2-1084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5:24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7251 0 0,'0'0'6899'0'0,"0"4"-7173"0"0,1 3 224 0 0,1 0 1 0 0,1 0 0 0 0,-1 0-1 0 0,1-1 1 0 0,1 1-1 0 0,-1-1 1 0 0,1 1 0 0 0,0-1-1 0 0,0 0 1 0 0,1 0 0 0 0,0-1-1 0 0,9 9 1 0 0,11 15 93 0 0,29 46 496 0 0,-2 1 1 0 0,-5 3-1 0 0,-2 2 0 0 0,-4 2 0 0 0,58 174 1 0 0,-91-232-851 0 0,-6-16 473 0 0,1 1 0 0 0,0-1 0 0 0,1 0 0 0 0,7 15 0 0 0,-10-22-368 0 0,1 0 0 0 0,-1 0 0 0 0,1 0 0 0 0,-1 0 0 0 0,1-1 0 0 0,0 1 0 0 0,0 0 0 0 0,0-1 0 0 0,0 1 0 0 0,0-1 0 0 0,0 0 0 0 0,0 1 0 0 0,1-1 0 0 0,-1 0 0 0 0,0 0 0 0 0,1-1 0 0 0,-1 1 0 0 0,0 0 0 0 0,1-1 0 0 0,-1 1 0 0 0,1-1 0 0 0,3 0 0 0 0,-5 0 21 0 0,0 0 0 0 0,0 0 1 0 0,-1 0-1 0 0,1-1 0 0 0,0 1 1 0 0,0 0-1 0 0,-1 0 1 0 0,1-1-1 0 0,0 1 0 0 0,-1 0 1 0 0,1-1-1 0 0,0 1 0 0 0,-1-1 1 0 0,1 1-1 0 0,-1-1 1 0 0,1 1-1 0 0,-1-1 0 0 0,1 1 1 0 0,-1-1-1 0 0,1 0 0 0 0,-1 1 1 0 0,1-1-1 0 0,-1 0 1 0 0,0 1-1 0 0,1-1 0 0 0,-1 0 1 0 0,0 1-1 0 0,0-1 0 0 0,0 0 1 0 0,1 0-1 0 0,-1 1 1 0 0,0-1-1 0 0,0 0 0 0 0,0-1 1 0 0,1-21-5700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5:24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2 543 5587 0 0,'0'0'3169'0'0,"0"0"-3093"0"0,0-1 0 0 0,-1 1 1 0 0,1-1-1 0 0,0 1 0 0 0,0 0 0 0 0,0-1 1 0 0,0 1-1 0 0,0-1 0 0 0,0 1 0 0 0,0 0 0 0 0,0-1 1 0 0,0 1-1 0 0,0-1 0 0 0,0 1 0 0 0,0-1 1 0 0,0 1-1 0 0,0 0 0 0 0,0-1 0 0 0,0 1 1 0 0,1-1-1 0 0,-1 1 0 0 0,0 0 0 0 0,0-1 0 0 0,0 1 1 0 0,1 0-1 0 0,-1-1 0 0 0,0 1 0 0 0,0 0 1 0 0,1-1-1 0 0,-1 1 0 0 0,0 0 0 0 0,1 0 0 0 0,-1-1 1 0 0,1 1-1 0 0,5-5 186 0 0,0 1 0 0 0,0 0 0 0 0,1 0-1 0 0,13-6 1 0 0,7-4 136 0 0,269-159 1882 0 0,157-86-2601 0 0,-424 242-239 0 0,32-14-828 0 0,-21 22-4025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5:25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3634 0 0,'0'0'1699'0'0,"-4"1"-356"0"0,12 9-653 0 0,21 9-62 0 0,1-1 0 0 0,50 22 1 0 0,4 2 181 0 0,-79-39-748 0 0,42 22 383 0 0,-2 3 0 0 0,43 33 0 0 0,-78-53-348 0 0,1 0 0 0 0,-1 1-1 0 0,-1 1 1 0 0,1-1 0 0 0,-2 2 0 0 0,1-1 0 0 0,-1 1 0 0 0,-1 0 0 0 0,0 1-1 0 0,-1 0 1 0 0,0 0 0 0 0,-1 0 0 0 0,6 21 0 0 0,-6-11 52 0 0,-2 0 0 0 0,-1 0 1 0 0,0 0-1 0 0,-2 0 0 0 0,0 0 0 0 0,-2 0 1 0 0,0-1-1 0 0,-6 25 0 0 0,6-36-119 0 0,-1 0 0 0 0,0 0 0 0 0,-1 0 0 0 0,0-1 0 0 0,0 1 0 0 0,-1-1 0 0 0,0 0 0 0 0,-1 0 0 0 0,0-1 0 0 0,0 0 0 0 0,-1 0-1 0 0,0 0 1 0 0,0-1 0 0 0,-1 0 0 0 0,0 0 0 0 0,0-1 0 0 0,-1 0 0 0 0,0 0 0 0 0,-12 5 0 0 0,10-8-2 0 0,-2 0 0 0 0,1 0 0 0 0,0-2 0 0 0,0 1 0 0 0,-1-1 0 0 0,1-1 0 0 0,0-1 0 0 0,-15-1 0 0 0,-15 0-493 0 0,42 2 459 0 0,-1 0 0 0 0,0 0 0 0 0,1 0-1 0 0,-1 0 1 0 0,0 0 0 0 0,1 0 0 0 0,-1 0 0 0 0,1-1 0 0 0,-1 1 0 0 0,0 0 0 0 0,1 0 0 0 0,-1-1 0 0 0,1 1 0 0 0,-1 0 0 0 0,1-1 0 0 0,-1 1 0 0 0,1-1 0 0 0,-1 1 0 0 0,1-1 0 0 0,-1 1 0 0 0,1-1 0 0 0,0 1 0 0 0,-1-1-1 0 0,1 1 1 0 0,0-1 0 0 0,-1 1 0 0 0,1-1 0 0 0,0 1 0 0 0,0-1 0 0 0,-1 0 0 0 0,1 1 0 0 0,0-1 0 0 0,0 0 0 0 0,0 1 0 0 0,0-1 0 0 0,0 0 0 0 0,0 1 0 0 0,0-1 0 0 0,0 1 0 0 0,0-1 0 0 0,0 0 0 0 0,1-1 0 0 0,-1 1-5 0 0,0-1 1 0 0,1 1 0 0 0,-1-1 0 0 0,1 0 0 0 0,-1 1 0 0 0,1-1-1 0 0,0 1 1 0 0,0-1 0 0 0,0 1 0 0 0,0 0 0 0 0,0-1 0 0 0,0 1 0 0 0,0 0-1 0 0,0-1 1 0 0,0 1 0 0 0,0 0 0 0 0,2-1 0 0 0,23-9 88 0 0,1 0 1 0 0,0 2-1 0 0,0 1 1 0 0,0 2-1 0 0,1 0 0 0 0,0 2 1 0 0,0 1-1 0 0,0 1 1 0 0,40 2-1 0 0,-56-1-725 0 0,0-1 0 0 0,-1 0 0 0 0,1-1 0 0 0,-1-1 0 0 0,0 0 0 0 0,0 0 0 0 0,0-1 0 0 0,0 0 0 0 0,16-12 1 0 0,15-9-2327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1:32.9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1 131 8900 0 0,'0'0'2636'0'0,"1"16"-2753"0"0,43 143 181 0 0,-3-14 424 0 0,-10-8 259 0 0,31 190 1243 0 0,-51-278-1558 0 0,-8-37 78 0 0,-5-33-99 0 0,-2 5-497 0 0,0 1 0 0 0,-14-30 0 0 0,-5-23-155 0 0,20 56 169 0 0,-14-53-431 0 0,3 1 0 0 0,2-2 0 0 0,-3-104 0 0 0,15-131-217 0 0,0 296 717 0 0,0-1 0 0 0,0 1-1 0 0,1 0 1 0 0,-1 0 0 0 0,1 0 0 0 0,1 1 0 0 0,-1-1 0 0 0,1 0 0 0 0,-1 0 0 0 0,1 1-1 0 0,1-1 1 0 0,-1 1 0 0 0,1-1 0 0 0,-1 1 0 0 0,1 0 0 0 0,7-7 0 0 0,-4 6 12 0 0,-1 1 0 0 0,1 0 0 0 0,0 0 1 0 0,0 0-1 0 0,0 1 0 0 0,0 0 0 0 0,1 0 1 0 0,-1 1-1 0 0,1 0 0 0 0,13-3 1 0 0,4 2-12 0 0,-1 1 0 0 0,1 1 0 0 0,-1 1 0 0 0,1 1 0 0 0,-1 1 0 0 0,31 7 0 0 0,-6 1 19 0 0,0 2 1 0 0,62 25-1 0 0,-84-26-5 0 0,0 1 0 0 0,-1 0 1 0 0,0 2-1 0 0,-1 1 0 0 0,34 28 0 0 0,-54-39-14 0 0,1 1-1 0 0,-1-1 1 0 0,0 1 0 0 0,0 0 0 0 0,0 0-1 0 0,-1 0 1 0 0,1 1 0 0 0,-2-1 0 0 0,1 1 0 0 0,0 0-1 0 0,-1 0 1 0 0,0 0 0 0 0,2 10 0 0 0,-4-12 2 0 0,1 0 1 0 0,-1 0-1 0 0,0 0 1 0 0,0 0-1 0 0,0 0 1 0 0,-1 0-1 0 0,1 0 1 0 0,-1 0 0 0 0,0 0-1 0 0,0 0 1 0 0,-1 0-1 0 0,1-1 1 0 0,-1 1-1 0 0,0 0 1 0 0,0-1-1 0 0,0 1 1 0 0,0-1-1 0 0,0 0 1 0 0,-1 0 0 0 0,0 0-1 0 0,1 0 1 0 0,-6 4-1 0 0,-5 3 32 0 0,-1-1-1 0 0,1 0 0 0 0,-2 0 1 0 0,1-2-1 0 0,-1 0 0 0 0,0-1 1 0 0,-24 7-1 0 0,-117 19-307 0 0,34-9-1211 0 0,120-22 1212 0 0,-1 0 1 0 0,0 0 0 0 0,1 1-1 0 0,-1-1 1 0 0,0 1 0 0 0,1 0-1 0 0,0 0 1 0 0,0 0 0 0 0,-1 0-1 0 0,1 0 1 0 0,0 0 0 0 0,0 0 0 0 0,1 1-1 0 0,-1-1 1 0 0,0 1 0 0 0,1-1-1 0 0,0 1 1 0 0,0 0 0 0 0,-1-1-1 0 0,1 1 1 0 0,0 3 0 0 0,-1 10-2437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49:07.4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409 10 1953 0 0,'-13'-10'8772'0'0,"11"10"-8391"0"0,-12 12-331 0 0,1 0 0 0 0,-1 1 0 0 0,2 0 0 0 0,-21 30 0 0 0,-1-1 597 0 0,-228 282 1866 0 0,250-315-2457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49:08.0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73 4482 0 0,'0'0'1910'0'0,"-10"-10"-1534"0"0,-48-52 1505 0 0,57 61-1819 0 0,2 14 1109 0 0,2-5-699 0 0,-1 0 0 0 0,1 0 0 0 0,1 0-1 0 0,-1 0 1 0 0,1-1 0 0 0,1 0 0 0 0,5 8 0 0 0,15 28 734 0 0,22 93 155 0 0,4 9-1002 0 0,-45-131-362 0 0,1 0 1 0 0,1 0-1 0 0,0-1 1 0 0,1 0-1 0 0,1 0 0 0 0,-1-1 1 0 0,19 17-1 0 0,-28-29-23 0 0,14 11-187 0 0,-8-10-1667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49:09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3410 0 0,'0'0'2483'0'0,"0"2"-2333"0"0,0 0 0 0 0,0 1 0 0 0,0-1 0 0 0,1 0 0 0 0,-1 1-1 0 0,0-1 1 0 0,1 0 0 0 0,0 0 0 0 0,-1 1 0 0 0,1-1 0 0 0,2 3 0 0 0,7 0-122 0 0,1 0 0 0 0,-1 0 1 0 0,1-1-1 0 0,0-1 1 0 0,1 0-1 0 0,-1 0 1 0 0,21 1-1 0 0,15 5 241 0 0,-22-3-58 0 0,-11-3-102 0 0,0 0 0 0 0,0 1 0 0 0,-1 0 0 0 0,1 1 0 0 0,-1 1 0 0 0,0 0 0 0 0,16 11 0 0 0,-27-16-99 0 0,-1 0 1 0 0,1 0-1 0 0,-1 0 0 0 0,1 1 1 0 0,-1-1-1 0 0,0 0 0 0 0,0 1 1 0 0,1-1-1 0 0,-1 1 0 0 0,0-1 1 0 0,0 1-1 0 0,0-1 1 0 0,-1 1-1 0 0,1 0 0 0 0,0 0 1 0 0,0-1-1 0 0,-1 1 0 0 0,0 0 1 0 0,1 0-1 0 0,-1 0 0 0 0,0-1 1 0 0,0 1-1 0 0,0 0 0 0 0,0 0 1 0 0,0 0-1 0 0,0 0 0 0 0,0 0 1 0 0,-1 0-1 0 0,1-1 1 0 0,0 1-1 0 0,-1 0 0 0 0,-1 3 1 0 0,0-2 38 0 0,-1 1 1 0 0,1-1 0 0 0,-1 1 0 0 0,1-1 0 0 0,-1 0 0 0 0,0 0 0 0 0,0 0-1 0 0,-1-1 1 0 0,1 1 0 0 0,0-1 0 0 0,-1 1 0 0 0,-7 2 0 0 0,-132 50 1070 0 0,143-55-1120 0 0,0 0-1 0 0,0 0 1 0 0,-1 0-1 0 0,1 0 0 0 0,0 0 1 0 0,0 0-1 0 0,-1 0 1 0 0,1 0-1 0 0,0 0 1 0 0,0 0-1 0 0,0 0 1 0 0,-1 0-1 0 0,1 0 1 0 0,0 0-1 0 0,0 0 0 0 0,-1 0 1 0 0,1 0-1 0 0,0 0 1 0 0,0 0-1 0 0,0 0 1 0 0,-1 0-1 0 0,1 0 1 0 0,0 0-1 0 0,0 1 1 0 0,0-1-1 0 0,-1 0 0 0 0,1 0 1 0 0,0 0-1 0 0,0 0 1 0 0,0 1-1 0 0,0-1 1 0 0,-1 0-1 0 0,1 0 1 0 0,0 0-1 0 0,0 0 1 0 0,0 1-1 0 0,0-1 1 0 0,0 0-1 0 0,0 0 0 0 0,0 1 1 0 0,0-1-1 0 0,0 0 1 0 0,0 0-1 0 0,0 0 1 0 0,0 1-1 0 0,0-1 1 0 0,0 0-1 0 0,0 0 1 0 0,0 1-1 0 0,0-1 0 0 0,0 0 1 0 0,16 5 112 0 0,37 0 403 0 0,-47-4-393 0 0,42 3 80 0 0,14 1-662 0 0,-21-3-4442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49:09.5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1 5859 0 0,'0'1'5956'0'0,"0"17"-5765"0"0,1 55 1240 0 0,1-28-975 0 0,-2-1 0 0 0,-2 1 0 0 0,-16 87-1 0 0,15-113-678 0 0,-10 35 568 0 0,13-53-474 0 0,-1-1-1 0 0,1 1 1 0 0,0 0-1 0 0,0 0 1 0 0,-1 0-1 0 0,1 0 1 0 0,-1-1-1 0 0,1 1 1 0 0,-1 0-1 0 0,1 0 1 0 0,-1-1-1 0 0,0 1 1 0 0,1 0-1 0 0,-1-1 1 0 0,0 1-1 0 0,1-1 1 0 0,-1 1-1 0 0,0-1 1 0 0,0 1-1 0 0,1-1 1 0 0,-1 0 0 0 0,0 1-1 0 0,0-1 1 0 0,0 0-1 0 0,0 1 1 0 0,0-1-1 0 0,0 0 1 0 0,1 0-1 0 0,-1 0 1 0 0,0 0-1 0 0,0 0 1 0 0,0 0-1 0 0,0 0 1 0 0,0 0-1 0 0,0 0 1 0 0,0-1-1 0 0,1 1 1 0 0,-1 0-1 0 0,0 0 1 0 0,0-1-1 0 0,0 1 1 0 0,0-1-1 0 0,1 1 1 0 0,-1-1-1 0 0,0 1 1 0 0,0-1-1 0 0,0 0 1 0 0,-13-17-5116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49:09.9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 6819 0 0,'0'0'8132'0'0,"223"12"-8020"0"0,-176-12-64 0 0,-4 0-288 0 0,-13-2-1633 0 0,-5-10-1697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49:10.3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6 5555 0 0,'0'0'3396'0'0,"-1"-5"-2200"0"0,4 8-175 0 0,7 26-355 0 0,-1 0 0 0 0,-2 1 0 0 0,-1 0 0 0 0,-1 0-1 0 0,0 32 1 0 0,-4 162 1992 0 0,-3-111-2484 0 0,2-36-310 0 0,-1-76-113 0 0,-1-1 1 0 0,1 1 0 0 0,0-1-1 0 0,0 1 1 0 0,-1-1 0 0 0,1 0-1 0 0,0 1 1 0 0,0-1 0 0 0,-1 0-1 0 0,1 0 1 0 0,0 0 0 0 0,-1 0-1 0 0,1 0 1 0 0,0 0 0 0 0,-1-1-1 0 0,1 1 1 0 0,0 0 0 0 0,-1-1-1 0 0,1 1 1 0 0,0-1 0 0 0,0 1-1 0 0,-2-2 1 0 0,-13-12-5512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49:15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 32 3506 0 0,'0'0'1843'0'0,"25"-32"1116"0"0,-25 37-2901 0 0,0 1 0 0 0,0-1 0 0 0,-1 0 0 0 0,0 0 0 0 0,0 0 0 0 0,0 0 0 0 0,-1 0 0 0 0,0 0 0 0 0,0-1 0 0 0,0 1 0 0 0,0 0 0 0 0,-1-1 0 0 0,1 0 0 0 0,-1 1 0 0 0,-1-1 0 0 0,-5 6 0 0 0,3-2-46 0 0,-19 25 159 0 0,1 2 0 0 0,-27 52 0 0 0,42-69-31 0 0,0 1 0 0 0,2-1 0 0 0,0 2 0 0 0,2-1 0 0 0,0 1 0 0 0,1 0-1 0 0,-2 21 1 0 0,-2 178 335 0 0,11-199-347 0 0,1-1 0 0 0,0 0 1 0 0,2-1-1 0 0,0 1 0 0 0,1-1 0 0 0,1 0 0 0 0,15 25 0 0 0,-13-22 120 0 0,-1-3-204 0 0,1 0 0 0 0,0 0 0 0 0,1-1-1 0 0,1 0 1 0 0,1-1 0 0 0,0 0 0 0 0,1-2 0 0 0,0 1 0 0 0,2-2 0 0 0,-1 1 0 0 0,2-2 0 0 0,22 13 0 0 0,-31-20-130 0 0,1 0 1 0 0,0-1 0 0 0,0-1-1 0 0,0 1 1 0 0,0-2-1 0 0,0 1 1 0 0,15 1 0 0 0,38-1-4816 0 0,-33-3 1390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49:16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0 3970 0 0,'-5'0'8049'0'0,"36"28"-8209"0"0,41 29-1 0 0,19 14 295 0 0,-68-50-77 0 0,-2 0 1 0 0,0 2-1 0 0,-1 0 1 0 0,-1 1-1 0 0,27 48 0 0 0,-36-54 78 0 0,-1 0 0 0 0,-2 1 0 0 0,1 0-1 0 0,-2 1 1 0 0,-1 0 0 0 0,0 0-1 0 0,-2 0 1 0 0,0 0 0 0 0,0 33 0 0 0,-2 19 206 0 0,-3 82 590 0 0,1-146-853 0 0,-1 0 1 0 0,0 0-1 0 0,0 1 1 0 0,0-2-1 0 0,-1 1 0 0 0,-1 0 1 0 0,1-1-1 0 0,-1 1 1 0 0,-1-1-1 0 0,1 0 0 0 0,-1 0 1 0 0,-8 8-1 0 0,-11 11 307 0 0,-44 37 0 0 0,39-38-202 0 0,9-5-105 0 0,11-12-49 0 0,1 1 0 0 0,-1-1-1 0 0,0-1 1 0 0,-17 11-1 0 0,16-15-425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49:18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 3554 0 0,'0'0'653'0'0,"7"0"1682"0"0,35-2-1945 0 0,42-7 1 0 0,-41 3-402 0 0,47 0 1 0 0,-57 6 52 0 0,2-1 4 0 0,0 2 1 0 0,46 6 0 0 0,-71-5-59 0 0,0 0 0 0 0,0 1 1 0 0,0 0-1 0 0,0 0 0 0 0,-1 1 0 0 0,0 1 1 0 0,1-1-1 0 0,-1 1 0 0 0,-1 1 1 0 0,1 0-1 0 0,-1 0 0 0 0,11 11 0 0 0,-15-13 47 0 0,0 1-1 0 0,-1 0 0 0 0,0-1 0 0 0,0 1 0 0 0,0 0 1 0 0,-1 1-1 0 0,1-1 0 0 0,-1 0 0 0 0,0 1 0 0 0,-1-1 1 0 0,1 1-1 0 0,0 9 0 0 0,0 73 441 0 0,-3-54-405 0 0,0-22-36 0 0,-1 0-1 0 0,0 0 1 0 0,-1-1-1 0 0,-1 1 1 0 0,1-1-1 0 0,-2 0 1 0 0,0 0-1 0 0,0-1 1 0 0,-13 20-1 0 0,-7 15 350 0 0,21-38-290 0 0,-1 1 0 0 0,-1-1 0 0 0,0 0 0 0 0,0 0 0 0 0,0 0 0 0 0,-1-1 0 0 0,0 0 0 0 0,0-1 1 0 0,0 1-1 0 0,-1-1 0 0 0,0-1 0 0 0,0 1 0 0 0,0-1 0 0 0,0-1 0 0 0,-1 0 0 0 0,1 0 0 0 0,-12 2 0 0 0,-18 4-90 0 0,-1-2 0 0 0,-61 3 1 0 0,90-9-67 0 0,-49 6-458 0 0,-35 2 556 0 0,96-36 371 0 0,3 23-406 0 0,0 1 0 0 0,0 0 0 0 0,0 0-1 0 0,1 0 1 0 0,-1 1 0 0 0,0 0 0 0 0,1 0 0 0 0,0 0 0 0 0,11-1 0 0 0,57-6-79 0 0,-55 8 26 0 0,0 0 0 0 0,1 2 0 0 0,37 5 0 0 0,-48-4 32 0 0,1 0 1 0 0,-1 1-1 0 0,0 1 1 0 0,0-1 0 0 0,0 2-1 0 0,0-1 1 0 0,-1 1-1 0 0,1 0 1 0 0,11 11 0 0 0,101 103 454 0 0,-110-115-888 0 0,-9-16-3502 0 0,-2 0-1048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49:19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 2577 0 0,'0'0'1516'0'0,"12"0"-201"0"0,51 0 691 0 0,140-2 952 0 0,0-13-4857 0 0,-153 9-955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1:33.8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211 1 4274 0 0,'0'0'1110'0'0,"-9"1"-539"0"0,4 0-463 0 0,0 0 0 0 0,0 0 0 0 0,1 1 0 0 0,-1 0 0 0 0,0 0 0 0 0,1 0 1 0 0,-1 0-1 0 0,1 1 0 0 0,0 0 0 0 0,0-1 0 0 0,0 1 0 0 0,0 1 0 0 0,0-1 0 0 0,1 1 1 0 0,-1-1-1 0 0,1 1 0 0 0,0 0 0 0 0,-4 8 0 0 0,-9 11 323 0 0,1 2 0 0 0,1 0 1 0 0,2 1-1 0 0,0 1 0 0 0,2-1 0 0 0,0 2 0 0 0,2-1 0 0 0,1 1 1 0 0,2 1-1 0 0,0-1 0 0 0,2 1 0 0 0,1 44 0 0 0,2-49-319 0 0,4 53 120 0 0,-3-71-227 0 0,0-1 0 0 0,1 1 0 0 0,-1 0 0 0 0,2-1 0 0 0,-1 0-1 0 0,0 1 1 0 0,1-1 0 0 0,0 0 0 0 0,0 0 0 0 0,1 0 0 0 0,3 4 0 0 0,5 2-3 0 0,0 0 1 0 0,0-1-1 0 0,1 0 0 0 0,1-1 1 0 0,-1-1-1 0 0,1 0 0 0 0,1 0 1 0 0,0-2-1 0 0,0 0 0 0 0,0 0 1 0 0,0-2-1 0 0,1 0 0 0 0,22 3 1 0 0,23 0 35 0 0,0-2 1 0 0,72-4 0 0 0,-83-1-44 0 0,-30 0-130 0 0,-6 1-52 0 0,-1-1 1 0 0,1 0 0 0 0,23-5 0 0 0,-35 5-8 0 0,1-1 0 0 0,-1 1 1 0 0,1-1-1 0 0,-1 0 0 0 0,1 1 0 0 0,-1-1 0 0 0,0-1 0 0 0,0 1 0 0 0,1 0 1 0 0,-1-1-1 0 0,0 1 0 0 0,0-1 0 0 0,0 1 0 0 0,0-1 0 0 0,0 0 1 0 0,-1 0-1 0 0,1 0 0 0 0,0 0 0 0 0,-1 0 0 0 0,0 0 0 0 0,1 0 0 0 0,-1-1 1 0 0,0 1-1 0 0,0 0 0 0 0,1-5 0 0 0,0-28-3965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49:19.6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23 3570 0 0,'0'0'1104'0'0,"-4"0"-701"0"0,-27 0 4378 0 0,33 0-4565 0 0,458 10 2841 0 0,-403-9-2913 0 0,-27 0-321 0 0,0 0 0 0 0,0-2 0 0 0,0-2 0 0 0,0 0 0 0 0,31-9 1 0 0,-21-5-3282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49:21.2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415 1 704 0 0,'0'0'6833'0'0,"0"9"-6799"0"0,0-3-19 0 0,-1 0 0 0 0,0 0 0 0 0,0 0 0 0 0,0 0 0 0 0,-1 0-1 0 0,0-1 1 0 0,-1 1 0 0 0,1 0 0 0 0,-6 8 0 0 0,-37 51 437 0 0,24-38-410 0 0,13-16-3 0 0,-128 170 1402 0 0,111-151-952 0 0,-2-1 0 0 0,-1-1 1 0 0,-53 41-1 0 0,81-69-488 0 0,0 1 1 0 0,-1-1-1 0 0,1 1 1 0 0,0-1-1 0 0,-1 1 1 0 0,1-1-1 0 0,0 0 1 0 0,-1 1-1 0 0,1-1 1 0 0,-1 1-1 0 0,1-1 1 0 0,-1 0 0 0 0,1 1-1 0 0,-1-1 1 0 0,1 0-1 0 0,-1 0 1 0 0,0 0-1 0 0,1 1 1 0 0,-1-1-1 0 0,1 0 1 0 0,-1 0-1 0 0,1 0 1 0 0,-1 0-1 0 0,0 0 1 0 0,1 0-1 0 0,-1 0 1 0 0,1 0-1 0 0,-1 0 1 0 0,0 0 0 0 0,1 0-1 0 0,-1 0 1 0 0,1-1-1 0 0,-1 1 1 0 0,1 0-1 0 0,-1 0 1 0 0,1-1-1 0 0,-1 1 1 0 0,1 0-1 0 0,-1-1 1 0 0,1 1-1 0 0,-1 0 1 0 0,1-1-1 0 0,-1 0 1 0 0,1-1-131 0 0,-1 0-1 0 0,1 0 1 0 0,0 1-1 0 0,0-1 1 0 0,0 0-1 0 0,0 0 1 0 0,1 0-1 0 0,-1 0 1 0 0,0 0 0 0 0,1 0-1 0 0,-1 0 1 0 0,1 0-1 0 0,1-2 1 0 0,19-31-4527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49:21.7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30 5539 0 0,'0'0'1296'0'0,"-5"-6"-1125"0"0,-15-18 277 0 0,20 25-408 0 0,0-1 0 0 0,0 0 0 0 0,0 0 0 0 0,0 0 0 0 0,0 0 0 0 0,-1 0 0 0 0,1 2 559 0 0,-1-2-559 0 0,1 0 0 0 0,0 0 0 0 0,0 0 0 0 0,0 0 0 0 0,0 0 0 0 0,0 0 0 0 0,0 0 0 0 0,0 0 0 0 0,-1 0 0 0 0,1 0 0 0 0,0 0-1 0 0,0 0 1 0 0,0 0 0 0 0,0 0 0 0 0,0 0 0 0 0,0 0 0 0 0,0 0 0 0 0,-1 0 0 0 0,1 0 0 0 0,0 0 0 0 0,0 0 0 0 0,0 0 0 0 0,0 0 0 0 0,0 0 0 0 0,0 0 0 0 0,0 0 0 0 0,0 0 0 0 0,-1 0 0 0 0,5 13-277 0 0,4 1 541 0 0,1 0 0 0 0,0-1 1 0 0,22 24-1 0 0,10 13 885 0 0,-13-9-879 0 0,-1 1-1 0 0,-2 2 1 0 0,-2 0-1 0 0,-1 2 1 0 0,16 52-1 0 0,-38-97-333 0 0,0-1-1 0 0,0 0 1 0 0,0 1-1 0 0,0-1 1 0 0,0 0-1 0 0,0 1 1 0 0,0-1-1 0 0,0 0 1 0 0,0 1-1 0 0,0-1 1 0 0,0 0-1 0 0,0 1 1 0 0,0-1-1 0 0,0 0 1 0 0,0 0-1 0 0,0 1 1 0 0,0-1-1 0 0,1 0 1 0 0,-1 1-1 0 0,0-1 1 0 0,0 0 0 0 0,0 0-1 0 0,1 1 1 0 0,-1-1-1 0 0,0 0 1 0 0,0 0-1 0 0,1 0 1 0 0,-1 1-1 0 0,0-1 1 0 0,0 0-1 0 0,1 0 1 0 0,-1 0-1 0 0,0 0 1 0 0,1 1-1 0 0,-1-1 1 0 0,0 0-1 0 0,1 0 1 0 0,-1 0-1 0 0,1 0 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49:22.2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1 3778 0 0,'0'0'2278'0'0,"-4"1"-1704"0"0,2 1-470 0 0,0-1 0 0 0,0 1 1 0 0,0-1-1 0 0,0 1 0 0 0,0-1 1 0 0,1 1-1 0 0,-1 0 0 0 0,0 0 1 0 0,1 0-1 0 0,0 0 0 0 0,-1 0 1 0 0,1 0-1 0 0,0 0 0 0 0,0 1 1 0 0,0-1-1 0 0,1 0 0 0 0,-1 1 1 0 0,0-1-1 0 0,0 5 0 0 0,-6 63 2061 0 0,5-41-1678 0 0,0-13-761 0 0,-4 49 1486 0 0,4-27-6859 0 0,2-57-420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49:22.7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 4562 0 0,'0'0'5363'0'0,"218"15"-5123"0"0,-175-25-128 0 0,-4-1-256 0 0,-1-1-1953 0 0,-8 5-2625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49:23.2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 1 6067 0 0,'0'0'4082'0'0,"-26"105"-3330"0"0,5-58-256 0 0,4 12-160 0 0,-1 5 129 0 0,-3 3 79 0 0,8-1 64 0 0,0-3-432 0 0,5-9-144 0 0,4-10 0 0 0,4-9-64 0 0,0-10-768 0 0,0-11-1889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0:49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394 1 928 0 0,'0'3'630'0'0,"-1"0"-1"0"0,0-1 1 0 0,0 1-1 0 0,0 0 0 0 0,0 0 1 0 0,0-1-1 0 0,-1 1 0 0 0,1-1 1 0 0,-3 4-1 0 0,-44 55 166 0 0,19-24 21 0 0,-244 302 1311 0 0,269-335-2540 0 0,-16 21 940 0 0,14-9-6551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0:49.5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3874 0 0,'0'0'3449'0'0,"-5"34"-2107"0"0,7-15-1121 0 0,1 0-1 0 0,1 1 0 0 0,0-1 1 0 0,2 0-1 0 0,0-1 1 0 0,9 20-1 0 0,13 43 454 0 0,-15-35-764 0 0,30 71-1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0:50.0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 3442 0 0,'0'0'1488'0'0,"-21"108"-751"0"0,21-70 31 0 0,0 4 64 0 0,0 3-255 0 0,0-1-241 0 0,0-4-112 0 0,0-7-80 0 0,0-6-64 0 0,0-8 0 0 0,-5-15-96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0:50.5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 5507 0 0,'0'0'3297'0'0,"13"8"-2545"0"0,13-6 65 0 0,4 0-353 0 0,4 0-288 0 0,0-2-48 0 0,9 0-112 0 0,-5 0-1296 0 0,9-8-689 0 0,-4-6-1121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1:34.2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64 5330 0 0,'0'0'7140'0'0,"235"-21"-6820"0"0,-209 3-112 0 0,-9 3-144 0 0,-17 5-1153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0:50.9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 1 3201 0 0,'0'0'2831'0'0,"0"17"-1398"0"0,0-6-1231 0 0,1 9 321 0 0,-1 0 1 0 0,-1 0 0 0 0,-1 0-1 0 0,-1 0 1 0 0,0 0 0 0 0,-2 0-1 0 0,-8 24 1 0 0,-5-5 120 0 0,-54 132 1253 0 0,64-148-1997 0 0,1 1-1 0 0,1 0 0 0 0,2 0 0 0 0,0 1 1 0 0,0 37-1 0 0,4-61-30 0 0,0-1 0 0 0,0 0 0 0 0,0 1 1 0 0,0-1-1 0 0,1 0 0 0 0,-1 1 0 0 0,0-1 0 0 0,0 1 0 0 0,0-1 1 0 0,0 0-1 0 0,0 1 0 0 0,0-1 0 0 0,0 1 0 0 0,0-1 0 0 0,0 0 0 0 0,0 1 1 0 0,0-1-1 0 0,-1 0 0 0 0,1 1 0 0 0,0-1 0 0 0,0 1 0 0 0,0-1 1 0 0,0 0-1 0 0,-1 1 0 0 0,1-1 0 0 0,0 0 0 0 0,0 1 0 0 0,-3 1-1046 0 0,3-2 1046 0 0,-1 0 0 0 0,1 0 0 0 0,0 0 0 0 0,-1 0 1 0 0,1 1-1 0 0,-1-1 0 0 0,0 0 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0:51.7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3330 0 0,'0'0'6130'0'0,"158"41"-5201"0"0,-111-36-625 0 0,9-3-240 0 0,-5-2 16 0 0,0 0-96 0 0,-12 0-1601 0 0,-9-9-2577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0:52.1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 9060 0 0,'0'0'4386'0'0,"172"-10"-4482"0"0,-134 1-1329 0 0,-4-1-1088 0 0,5 0-1360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0:53.6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 3410 0 0,'0'0'3241'0'0,"12"-1"848"0"0,50 0-4104 0 0,-30 5 0 0 0,-1 2 1 0 0,1 0-1 0 0,-1 2 0 0 0,0 2 1 0 0,-1 0-1 0 0,0 2 0 0 0,-1 2 1 0 0,0 0-1 0 0,33 24 0 0 0,-52-31 17 0 0,0 0 1 0 0,0 0-1 0 0,0 1 0 0 0,-1 0 0 0 0,-1 1 0 0 0,1 0 0 0 0,-1 1 1 0 0,-1-1-1 0 0,0 2 0 0 0,0-1 0 0 0,-1 1 0 0 0,0 0 0 0 0,-1 0 1 0 0,0 0-1 0 0,-1 1 0 0 0,-1-1 0 0 0,1 1 0 0 0,-2 0 0 0 0,0 1 1 0 0,0-1-1 0 0,-1 0 0 0 0,0 0 0 0 0,-1 1 0 0 0,-1-1 1 0 0,0 0-1 0 0,-3 15 0 0 0,1-22 7 0 0,1 1 0 0 0,-1 0 0 0 0,-1-1 0 0 0,1 1 0 0 0,-1-1 0 0 0,0 0 1 0 0,0 0-1 0 0,0-1 0 0 0,0 1 0 0 0,-1-1 0 0 0,0 0 0 0 0,0 0 0 0 0,0-1 0 0 0,-9 6 0 0 0,-12 5 52 0 0,-45 19 0 0 0,69-32-58 0 0,-15 7-375 0 0,-1-2-1 0 0,-1 0 0 0 0,1-1 1 0 0,-1-1-1 0 0,-28 3 1 0 0,36-4 226 0 0,-11-1 2046 0 0,21-2-1838 0 0,7-3-72 0 0,0 0 0 0 0,0 0-1 0 0,0 0 1 0 0,0 1 0 0 0,0 0-1 0 0,0 0 1 0 0,1 1 0 0 0,-1 0-1 0 0,1 0 1 0 0,7 0 0 0 0,76 0-94 0 0,-55 2 15 0 0,-23-2 66 0 0,1 2 1 0 0,0-1-1 0 0,-1 2 1 0 0,1-1 0 0 0,-1 2-1 0 0,0 0 1 0 0,1 0-1 0 0,-1 1 1 0 0,-1 1 0 0 0,1 0-1 0 0,0 0 1 0 0,-1 1-1 0 0,-1 1 1 0 0,14 9 0 0 0,-19-14-158 0 0,0 0 0 0 0,-1-1 0 0 0,1 1 0 0 0,0-1 0 0 0,0 0 0 0 0,0-1 0 0 0,0 1 0 0 0,0-1 0 0 0,0 0 0 0 0,0 0 0 0 0,0-1 0 0 0,5 0 0 0 0,2 0-1669 0 0,11-1-3063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0:54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430 0 1505 0 0,'0'0'8806'0'0,"0"8"-9107"0"0,-2 1 310 0 0,-1 0 0 0 0,0 0 0 0 0,-1 0 0 0 0,0 0 0 0 0,0-1 0 0 0,-1 1 0 0 0,0-1 0 0 0,-1-1 0 0 0,-11 14 0 0 0,-1 3 242 0 0,-28 37 664 0 0,-4-2 1 0 0,-2-2-1 0 0,-118 99 0 0 0,164-151-1093 0 0,-14 16 37 0 0,16-1-4436 0 0,4-20 4486 0 0,0 0-1 0 0,0 1 1 0 0,0-1-1 0 0,-1 0 1 0 0,1 1-1 0 0,0-1 1 0 0,0 0-1 0 0,0 0 1 0 0,0 1-1 0 0,0-1 1 0 0,-1 0-1 0 0,1 0 1 0 0,0 1-1 0 0,0-1 0 0 0,-1 0 1 0 0,1 0-1 0 0,0 0 1 0 0,0 1-1 0 0,0-1 1 0 0,-1 0-1 0 0,1 0 1 0 0,0 0-1 0 0,-1 0 1 0 0,1 0-1 0 0,0 1 1 0 0,0-1-1 0 0,-1 0 1 0 0,1 0-1 0 0,0 0 1 0 0,-1 0-1 0 0,1 0 1 0 0,0 0-1 0 0,-1 0 1 0 0,1 0-1 0 0,0 0 1 0 0,-1 0-1 0 0,1 0 1 0 0,-1-1-1 0 0,0 1-410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0:54.6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5330 0 0,'0'0'5430'0'0,"5"5"-4710"0"0,16 33-54 0 0,-1 0 1 0 0,-2 1-1 0 0,24 79 1 0 0,10 24-422 0 0,-28-84-182 0 0,-12-28-275 0 0,1-1 1 0 0,18 32 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0:55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0 2945 0 0,'0'0'2121'0'0,"-1"2"-1952"0"0,1-1-1 0 0,0 1 0 0 0,0-1 0 0 0,0 0 0 0 0,0 1 1 0 0,0-1-1 0 0,0 1 0 0 0,0-1 0 0 0,0 1 0 0 0,1-1 1 0 0,-1 0-1 0 0,1 1 0 0 0,-1-1 0 0 0,1 0 0 0 0,-1 1 0 0 0,1-1 1 0 0,0 0-1 0 0,0 0 0 0 0,-1 1 0 0 0,1-1 0 0 0,2 1 1 0 0,44 11 624 0 0,34 10-139 0 0,-76-22-649 0 0,0 1 0 0 0,0 0 0 0 0,0 0 0 0 0,0 1 0 0 0,-1 0 0 0 0,0 0 0 0 0,1 0 0 0 0,-1 0 0 0 0,0 0 0 0 0,0 1 0 0 0,-1 0 0 0 0,5 4 0 0 0,-7-5-81 0 0,1-1 0 0 0,-1 1-1 0 0,0 0 1 0 0,0 0 0 0 0,0-1-1 0 0,0 1 1 0 0,0 0 0 0 0,0 0-1 0 0,-1 0 1 0 0,0 0 0 0 0,1 0-1 0 0,-1 0 1 0 0,0 0-1 0 0,0-1 1 0 0,-1 1 0 0 0,1 0-1 0 0,-1 0 1 0 0,1 0 0 0 0,-1 0-1 0 0,0 0 1 0 0,0 0 0 0 0,-3 4-1 0 0,1-1-62 0 0,0-1 0 0 0,-1 0 0 0 0,1 0-1 0 0,-1 0 1 0 0,-1 0 0 0 0,1-1 0 0 0,-1 0 0 0 0,1 0-1 0 0,-7 4 1 0 0,6-5 140 0 0,0 0 0 0 0,1 1 0 0 0,-1 0 0 0 0,1-1 0 0 0,0 2 0 0 0,0-1 0 0 0,0 0 0 0 0,0 1 0 0 0,-4 6 0 0 0,7-7 296 0 0,-1 0 0 0 0,1 0-1 0 0,-1 0 1 0 0,1 0 0 0 0,1 0 0 0 0,-1 0-1 0 0,0 0 1 0 0,1 0 0 0 0,0 5 0 0 0,0-9-244 0 0,1 1 1 0 0,-1 0-1 0 0,0-1 1 0 0,1 1-1 0 0,-1 0 1 0 0,1-1-1 0 0,-1 1 0 0 0,1-1 1 0 0,-1 1-1 0 0,1-1 1 0 0,-1 0-1 0 0,1 1 1 0 0,-1-1-1 0 0,1 1 1 0 0,0-1-1 0 0,-1 0 1 0 0,1 1-1 0 0,0-1 1 0 0,-1 0-1 0 0,1 0 1 0 0,0 0-1 0 0,-1 1 1 0 0,1-1-1 0 0,0 0 1 0 0,0 0-1 0 0,-1 0 1 0 0,1 0-1 0 0,1-1 1 0 0,28 2 305 0 0,-22-2-223 0 0,-6 1-138 0 0,3 1-89 0 0,0 0 1 0 0,0-1-1 0 0,0 0 1 0 0,0 0-1 0 0,-1-1 0 0 0,1 1 1 0 0,0-1-1 0 0,0 0 1 0 0,0 0-1 0 0,-1-1 0 0 0,1 1 1 0 0,-1-1-1 0 0,1 0 0 0 0,-1 0 1 0 0,1-1-1 0 0,-1 1 1 0 0,0-1-1 0 0,6-6 0 0 0,9-18-4465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0:56.9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0 3410 0 0,'0'3'5868'0'0,"0"20"-5667"0"0,0 10 531 0 0,2-4-423 0 0,-2-1-1 0 0,-1 1 1 0 0,-2 0 0 0 0,0-1-1 0 0,-2 1 1 0 0,-1-1 0 0 0,-11 31-1 0 0,11-36-249 0 0,0-5 97 0 0,4-46-7593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0:57.3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7684 0 0,'0'0'4161'0'0,"145"12"-2912"0"0,-72-1-289 0 0,8-1-719 0 0,-8-4-225 0 0,-9-6-897 0 0,-17 0-1920 0 0,-8 0-1041 0 0,-5-10-1985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0:57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0 4466 0 0,'0'0'3252'0'0,"0"1"-3187"0"0,-1-1-1 0 0,1 1 0 0 0,0 0 1 0 0,-1-1-1 0 0,1 1 1 0 0,0 0-1 0 0,-1-1 0 0 0,1 1 1 0 0,0 0-1 0 0,0-1 1 0 0,0 1-1 0 0,0 0 0 0 0,0-1 1 0 0,0 1-1 0 0,0 0 1 0 0,0 0-1 0 0,0-1 0 0 0,0 1 1 0 0,0 0-1 0 0,0-1 1 0 0,0 1-1 0 0,1 0 0 0 0,-1-1 1 0 0,0 1-1 0 0,1 0 1 0 0,-1-1-1 0 0,0 1 0 0 0,1 0 1 0 0,15 9-37 0 0,1-2 0 0 0,0 1 0 0 0,0-2 0 0 0,35 10 0 0 0,9 4 141 0 0,-55-19-135 0 0,23 9 158 0 0,-2 2 1 0 0,42 24 0 0 0,-63-33-159 0 0,0-1 0 0 0,-1 1-1 0 0,0 0 1 0 0,0 0 0 0 0,0 1 0 0 0,0 0 0 0 0,0-1-1 0 0,-1 2 1 0 0,0-1 0 0 0,0 0 0 0 0,-1 1 0 0 0,1 0-1 0 0,-1 0 1 0 0,0 0 0 0 0,-1 0 0 0 0,0 0 0 0 0,0 0-1 0 0,2 9 1 0 0,-3-10-4 0 0,-1 0 0 0 0,0-1 0 0 0,1 1 0 0 0,-2 0 1 0 0,1 0-1 0 0,0 0 0 0 0,-1 0 0 0 0,0 0 0 0 0,0 0 0 0 0,-1-1 0 0 0,1 1 0 0 0,-1 0 0 0 0,0-1 0 0 0,-1 1 0 0 0,1-1 1 0 0,-1 0-1 0 0,-3 5 0 0 0,-2-1 32 0 0,0 0 0 0 0,-1-1 0 0 0,0 0 0 0 0,0 0 0 0 0,-1-1 0 0 0,-15 8 1 0 0,-25 7 69 0 0,39-17-93 0 0,1 0 1 0 0,-1 1-1 0 0,1 0 0 0 0,0 0 0 0 0,-14 11 1 0 0,23-16-38 0 0,1 1 0 0 0,0-1 0 0 0,0 0 0 0 0,0 0 0 0 0,0 0 0 0 0,-1 0 0 0 0,1 0 0 0 0,0 0 0 0 0,0 1 0 0 0,0-1 0 0 0,0 0 0 0 0,0 0 0 0 0,0 0 0 0 0,0 0 0 0 0,0 0 0 0 0,-1 1 0 0 0,1-1 0 0 0,0 0 0 0 0,0 0 0 0 0,0 0 0 0 0,0 1 0 0 0,0-1 0 0 0,0 0 0 0 0,0 0 0 0 0,0 0 0 0 0,0 0 0 0 0,0 1 0 0 0,0-1 0 0 0,0 0 0 0 0,0 0 0 0 0,0 0 0 0 0,0 1 0 0 0,0-1 0 0 0,1 0 0 0 0,-1 0 0 0 0,0 0 0 0 0,0 0 0 0 0,0 1 0 0 0,0-1 0 0 0,0 0 0 0 0,0 0 0 0 0,0 0 0 0 0,0 0 0 0 0,1 0 0 0 0,-1 0 0 0 0,0 1 0 0 0,0-1 0 0 0,0 0 0 0 0,13 5-18 0 0,109 12 261 0 0,1-5 0 0 0,175-5-1 0 0,-286-6-1104 0 0,-10 0 515 0 0,-1-1 0 0 0,1 0 1 0 0,-1 0-1 0 0,1 0 1 0 0,-1 0-1 0 0,1 0 0 0 0,0 0 1 0 0,-1 0-1 0 0,1 0 0 0 0,-1-1 1 0 0,1 1-1 0 0,-1-1 0 0 0,3 0 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1:34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 6739 0 0,'0'0'4098'0'0,"47"2"-3762"0"0,17 0 769 0 0,9-2 383 0 0,8 0-287 0 0,0 0-929 0 0,-4 0-160 0 0,-13 0-112 0 0,-21 0-1233 0 0,-9-5-1728 0 0,-21 1-657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18.2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 2337 0 0,'1'7'7513'0'0,"14"-7"-4932"0"0,-3-2-3505 0 0,114-14 1002 0 0,136 0 1 0 0,-258 15-108 0 0,0 1 1 0 0,0 0-1 0 0,0 0 1 0 0,0 1-1 0 0,-1-1 1 0 0,1 1-1 0 0,0-1 0 0 0,0 1 1 0 0,0 0-1 0 0,-1 1 1 0 0,1-1-1 0 0,0 1 0 0 0,-1 0 1 0 0,0-1-1 0 0,4 4 1 0 0,-5-2 2 0 0,0-1-1 0 0,0 1 1 0 0,0 0 0 0 0,-1 0 0 0 0,1 0 0 0 0,-1 0 0 0 0,0 1 0 0 0,0-1-1 0 0,0 0 1 0 0,0 0 0 0 0,0 1 0 0 0,-1-1 0 0 0,0 1 0 0 0,1-1 0 0 0,-1 0-1 0 0,-1 6 1 0 0,0-4 32 0 0,0 0 0 0 0,0 0 0 0 0,0 0 1 0 0,-1 0-1 0 0,1 0 0 0 0,-1 0 0 0 0,-1 0 0 0 0,1-1 0 0 0,-1 1 0 0 0,1-1 0 0 0,-1 1 0 0 0,-1-1 0 0 0,1 0 0 0 0,-1 0 0 0 0,1-1 0 0 0,-1 1 1 0 0,0-1-1 0 0,-6 4 0 0 0,-11 9 55 0 0,-2-1 0 0 0,-29 14 1 0 0,40-23-58 0 0,-60 24 144 0 0,20-11-15 0 0,58-19-224 0 0,0 1 0 0 0,-1-1 1 0 0,1 1-1 0 0,0 0 0 0 0,-1 0 1 0 0,1 0-1 0 0,0 1 0 0 0,-1 0 1 0 0,8 4-1 0 0,6 1-72 0 0,-5-3 162 0 0,7 2 4 0 0,0 1 0 0 0,-1 1 0 0 0,1 1 0 0 0,22 13 0 0 0,-39-19 6 0 0,1 0 0 0 0,-1 1-1 0 0,1-1 1 0 0,-1 1-1 0 0,0 0 1 0 0,0 0 0 0 0,-1 0-1 0 0,1 0 1 0 0,-1 0 0 0 0,0 1-1 0 0,0 0 1 0 0,0 0 0 0 0,-1-1-1 0 0,0 2 1 0 0,0-1 0 0 0,0 0-1 0 0,0 0 1 0 0,-1 1 0 0 0,0-1-1 0 0,0 0 1 0 0,0 1-1 0 0,-1 5 1 0 0,0-7 23 0 0,0 0 1 0 0,0 0-1 0 0,0 0 0 0 0,0-1 1 0 0,-1 1-1 0 0,1 0 0 0 0,-1-1 0 0 0,0 1 1 0 0,0 0-1 0 0,-1-1 0 0 0,1 1 1 0 0,-1-1-1 0 0,0 1 0 0 0,0-1 1 0 0,0 0-1 0 0,0 0 0 0 0,0 0 0 0 0,-1 0 1 0 0,1 0-1 0 0,-1-1 0 0 0,0 1 1 0 0,0-1-1 0 0,0 1 0 0 0,0-1 0 0 0,0 0 1 0 0,-1 0-1 0 0,1-1 0 0 0,-4 2 1 0 0,-14 10 27 0 0,0-2 0 0 0,-1 0 0 0 0,0-1 0 0 0,-1-2 0 0 0,0 0 0 0 0,0-1 0 0 0,-1-2 0 0 0,1 0 0 0 0,-1-2 0 0 0,0 0 0 0 0,-29-1 0 0 0,38-2-629 0 0,-11 0-1152 0 0,8-2-2293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21.2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14 243 2049 0 0,'-13'-2'1265'0'0,"13"-17"-513"0"0,0-6-800 0 0,0-4 96 0 0,0-2-48 0 0,26-2-128 0 0,-5 2-432 0 0,-8 2-369 0 0,-13 6 385 0 0,0 2-48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47:45.8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270 44 2833 0 0,'8'-44'8116'0'0,"-10"49"-8100"0"0,1-1-1 0 0,-1 1 1 0 0,-1-1-1 0 0,1 1 1 0 0,-1-1-1 0 0,1 0 1 0 0,-1 0-1 0 0,0 0 1 0 0,-4 3-1 0 0,-12 18 292 0 0,-21 38 212 0 0,-1 3-13 0 0,-65 80 0 0 0,102-142 248 0 0,-6 8-2506 0 0,-7-3-5747 0 0,5-8 3998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47:46.5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0 4274 0 0,'0'0'8017'0'0,"-4"35"-8369"0"0,4-28 456 0 0,1-1 0 0 0,0 0-1 0 0,1 1 1 0 0,-1-1 0 0 0,1 0 0 0 0,0 0 0 0 0,1 0 0 0 0,-1 0 0 0 0,1-1 0 0 0,1 1 0 0 0,4 6 0 0 0,48 57 946 0 0,-43-55-853 0 0,63 62-133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47:47.1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3265 0 0,'0'0'7142'0'0,"0"28"-6106"0"0,0 251 1834 0 0,0-277-3013 0 0,0-2 82 0 0,0 1 0 0 0,0-1 0 0 0,0 1 0 0 0,0-1-1 0 0,-1 0 1 0 0,1 1 0 0 0,0-1 0 0 0,0 0 0 0 0,0 1-1 0 0,0-1 1 0 0,0 1 0 0 0,0-1 0 0 0,0 0 0 0 0,0 1 0 0 0,0-1-1 0 0,0 1 1 0 0,0-1 0 0 0,0 0 0 0 0,1 1 0 0 0,-1-1-1 0 0,0 0 1 0 0,0 1 0 0 0,0-1 0 0 0,0 0 0 0 0,1 1 0 0 0,-1-1-1 0 0,0 0 1 0 0,0 1 0 0 0,1-1 0 0 0,-1 0 0 0 0,0 1 0 0 0,1-1-1 0 0,-1 0 1 0 0,0 0 0 0 0,1 1 0 0 0,-1-1 0 0 0,1 0-1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48:03.8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78 16 0 0,'0'-77'11307'0'0,"13"80"-11233"0"0,-9 2-65 0 0,1 0 1 0 0,-2 0-1 0 0,1 0 0 0 0,-1 1 0 0 0,1 0 0 0 0,-1 0 1 0 0,-1-1-1 0 0,1 2 0 0 0,-1-1 0 0 0,-1 0 0 0 0,1 0 0 0 0,-1 1 1 0 0,1 7-1 0 0,2 15 568 0 0,0 46 0 0 0,-5-57-257 0 0,2 0-1 0 0,0 0 1 0 0,8 34-1 0 0,-8-47-488 0 0,1 0-1 0 0,-1-1 1 0 0,1 1 0 0 0,0 0 0 0 0,0-1-1 0 0,0 1 1 0 0,1-1 0 0 0,-1 1-1 0 0,1-1 1 0 0,0 0 0 0 0,1 0-1 0 0,-1-1 1 0 0,1 1 0 0 0,-1-1-1 0 0,1 1 1 0 0,0-1 0 0 0,0 0-1 0 0,9 4 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48:04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 5346 0 0,'0'0'2386'0'0,"13"-4"-1234"0"0,8 4 257 0 0,1 0-449 0 0,-1 0-528 0 0,-4 0-336 0 0,5 0-16 0 0,8 0-80 0 0,8 0-64 0 0,9 0-480 0 0,9-1-1281 0 0,17-5-896 0 0,-1-2-544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48:04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6627 0 0,'0'0'1964'0'0,"0"11"-1652"0"0,0 55 421 0 0,3 0 1 0 0,3 1 0 0 0,29 125-1 0 0,-35-192-745 0 0,12 35 156 0 0,-11-33-214 0 0,0-1 0 0 0,-1 1 0 0 0,1 0 0 0 0,0-1 0 0 0,0 1 1 0 0,0-1-1 0 0,1 1 0 0 0,-1-1 0 0 0,0 0 0 0 0,0 0 0 0 0,1 1 1 0 0,-1-1-1 0 0,1 0 0 0 0,-1 0 0 0 0,1 0 0 0 0,0 0 0 0 0,2 1 1 0 0,5-2-3024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48:09.0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68 1217 0 0,'-16'-4'-93'0'0,"0"1"1"0"0,-1 0-1 0 0,1 2 1 0 0,-19-1-1 0 0,-15-1 5134 0 0,36 1-4586 0 0,1 0 0 0 0,-1-2 0 0 0,1 0 0 0 0,0 0 0 0 0,0-1 0 0 0,1-1 0 0 0,-1 0 0 0 0,-18-12 0 0 0,58 17-1453 0 0,24 8 1087 0 0,250 21 652 0 0,-226-26-732 0 0,48 0-3740 0 0,-76-2 676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48:09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 5955 0 0,'0'0'3441'0'0,"17"0"-3217"0"0,18 0-192 0 0,24-4 321 0 0,23 4 335 0 0,20 0-384 0 0,18 0-32 0 0,0 0-224 0 0,0 5-80 0 0,-22 1-352 0 0,-34-6-3186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1:36.0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6 100 4274 0 0,'0'0'3458'0'0,"-1"19"-2767"0"0,-1 2-389 0 0,1-10-91 0 0,0 0 0 0 0,0 0 0 0 0,1 0 0 0 0,1 0 0 0 0,0 0 0 0 0,0 0 0 0 0,1-1 0 0 0,4 15 0 0 0,56 266 3556 0 0,-40-166-3642 0 0,-11-54-114 0 0,8 35 157 0 0,-20-125-337 0 0,0 0-1 0 0,0 0 1 0 0,-2 1 0 0 0,-8-30 0 0 0,-2 14 22 0 0,1-1 0 0 0,2 0 0 0 0,1 0 0 0 0,2-1 0 0 0,1 0 0 0 0,2-1 0 0 0,1-54-1 0 0,3 32-146 0 0,3-1 0 0 0,20-111-1 0 0,-23 167 304 0 0,0 0 0 0 0,1 1 0 0 0,-1-1 0 0 0,1 0 0 0 0,0 0 0 0 0,1 1-1 0 0,-1-1 1 0 0,0 1 0 0 0,1-1 0 0 0,0 1 0 0 0,0 0 0 0 0,0-1 0 0 0,0 1-1 0 0,0 0 1 0 0,1 0 0 0 0,-1 1 0 0 0,1-1 0 0 0,0 0 0 0 0,0 1 0 0 0,0 0 0 0 0,0-1-1 0 0,0 1 1 0 0,1 1 0 0 0,-1-1 0 0 0,1 0 0 0 0,-1 1 0 0 0,1 0 0 0 0,-1-1-1 0 0,1 1 1 0 0,6 0 0 0 0,24-4-79 0 0,0 2-1 0 0,0 2 1 0 0,0 1-1 0 0,43 6 1 0 0,-66-4 73 0 0,1 0-1 0 0,-1 1 1 0 0,1 1-1 0 0,-1 0 1 0 0,0 0-1 0 0,-1 1 1 0 0,13 8-1 0 0,-17-10 0 0 0,-1 1 0 0 0,1-1 0 0 0,-1 1 0 0 0,0 1-1 0 0,0-1 1 0 0,0 1 0 0 0,-1-1 0 0 0,0 1 0 0 0,0 1 0 0 0,0-1 0 0 0,0 1-1 0 0,-1-1 1 0 0,0 1 0 0 0,3 9 0 0 0,-4-10-10 0 0,-1 0 1 0 0,0 1-1 0 0,0-1 0 0 0,0 1 1 0 0,-1-1-1 0 0,0 1 1 0 0,0 0-1 0 0,0-1 0 0 0,-1 1 1 0 0,0-1-1 0 0,0 1 0 0 0,0-1 1 0 0,-1 0-1 0 0,0 1 0 0 0,0-1 1 0 0,-5 9-1 0 0,-2 1 14 0 0,-2 0 0 0 0,1-1 0 0 0,-26 25 0 0 0,24-27 64 0 0,1 0 0 0 0,0 1 1 0 0,1 0-1 0 0,-13 22 0 0 0,20-30-29 0 0,1 0-1 0 0,0 0 0 0 0,-1-1 0 0 0,0 1 0 0 0,0-1 0 0 0,-1 0 0 0 0,1 0 0 0 0,-1 0 0 0 0,-4 4 0 0 0,5-6 21 0 0,-1 0-1 0 0,0-1 0 0 0,1 1 0 0 0,-1-1 0 0 0,0 0 0 0 0,0 0 0 0 0,0 0 0 0 0,0 0 0 0 0,0 0 0 0 0,0-1 0 0 0,-1 0 0 0 0,-5 0 0 0 0,-23-2-72 0 0,22 1-54 0 0,1 0 0 0 0,-1 0 0 0 0,1 1 0 0 0,-1 1-1 0 0,1 0 1 0 0,-1 0 0 0 0,-16 5 0 0 0,27-6 32 0 0,0 0 1 0 0,-1 1-1 0 0,1-1 1 0 0,0 0-1 0 0,-1 0 1 0 0,1 1-1 0 0,0-1 1 0 0,0 0 0 0 0,-1 1-1 0 0,1-1 1 0 0,0 1-1 0 0,0-1 1 0 0,-1 0-1 0 0,1 1 1 0 0,0-1-1 0 0,0 0 1 0 0,0 1-1 0 0,0-1 1 0 0,0 1-1 0 0,0-1 1 0 0,0 1-1 0 0,0-1 1 0 0,0 0-1 0 0,0 1 1 0 0,0-1 0 0 0,0 1-1 0 0,0-1 1 0 0,0 0-1 0 0,0 1 1 0 0,0-1-1 0 0,0 1 1 0 0,1-1-1 0 0,-1 0 1 0 0,0 1-1 0 0,0-1 1 0 0,0 1-1 0 0,1-1 1 0 0,-1 0-1 0 0,0 1 1 0 0,1-1-1 0 0,-1 0 1 0 0,0 0 0 0 0,1 1-1 0 0,11 11 235 0 0,-3-5-144 0 0,1 0 34 0 0,0-1-1 0 0,1 0 0 0 0,-1-1 0 0 0,16 5 0 0 0,16 8 623 0 0,28 17-276 0 0,-2 3 0 0 0,-1 3 0 0 0,-3 3 0 0 0,-1 2 1 0 0,77 75-1 0 0,-129-109-416 0 0,-6-7-25 0 0,-1 0 0 0 0,1 0 0 0 0,0 0 0 0 0,0-1 0 0 0,0 0 0 0 0,0 0 0 0 0,10 5 0 0 0,-15-9-21 0 0,0 0-1 0 0,1 0 1 0 0,-1 0-1 0 0,0 1 1 0 0,0-1 0 0 0,0 0-1 0 0,1 0 1 0 0,-1 0-1 0 0,0 0 1 0 0,0 0 0 0 0,0 0-1 0 0,1 0 1 0 0,-1 0 0 0 0,0 1-1 0 0,0-1 1 0 0,0 0-1 0 0,0 0 1 0 0,1 0 0 0 0,-1 0-1 0 0,0 1 1 0 0,0-1-1 0 0,0 0 1 0 0,0 0 0 0 0,0 0-1 0 0,0 0 1 0 0,0 1-1 0 0,0-1 1 0 0,1 0 0 0 0,-1 0-1 0 0,0 1 1 0 0,0-1-1 0 0,0 0 1 0 0,0 0 0 0 0,0 0-1 0 0,0 1 1 0 0,0-1 0 0 0,0 0-1 0 0,0 0 1 0 0,0 1-1 0 0,0-1 1 0 0,-1 0 0 0 0,1 0-1 0 0,0 0 1 0 0,0 1-1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48:10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377 1 4738 0 0,'0'0'4802'0'0,"-1"12"-4786"0"0,-3-4 29 0 0,1 1 0 0 0,-2 0 0 0 0,1-1 0 0 0,-1 0 0 0 0,0 0 0 0 0,-9 10 1 0 0,-10 16 351 0 0,-76 120 1359 0 0,-105 173 572 0 0,199-318-2832 0 0,5-18-1043 0 0,2-1 586 0 0,-1-28-3289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48:11.1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 4738 0 0,'-1'1'4857'0'0,"-1"14"-4960"0"0,3-8 244 0 0,1 0 1 0 0,0 0-1 0 0,0 0 0 0 0,1 0 0 0 0,0 0 0 0 0,0-1 0 0 0,1 0 1 0 0,-1 1-1 0 0,9 9 0 0 0,51 57 1153 0 0,-41-50-977 0 0,14 18 212 0 0,-7-7-419 0 0,1 0 0 0 0,1-3 1 0 0,2 0-1 0 0,49 34 1 0 0,-62-55-861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48:11.8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3794 0 0,'0'0'2390'0'0,"0"1"-2390"0"0,0-1 0 0 0,0 1 0 0 0,0-1-1 0 0,0 1 1 0 0,0-1 0 0 0,1 1 0 0 0,-1-1 0 0 0,0 0 0 0 0,0 1-1 0 0,1-1 1 0 0,-1 1 0 0 0,0-1 0 0 0,1 0 0 0 0,-1 1-1 0 0,0-1 1 0 0,1 0 0 0 0,-1 1 0 0 0,0-1 0 0 0,1 0 0 0 0,-1 1-1 0 0,1-1 1 0 0,-1 0 0 0 0,1 0 0 0 0,-1 0 0 0 0,1 0 0 0 0,-1 1-1 0 0,0-1 1 0 0,1 0 0 0 0,0 0 0 0 0,20 2 45 0 0,92 17 346 0 0,-102-16-362 0 0,0 0 0 0 0,0 1 0 0 0,0 0 0 0 0,-1 0-1 0 0,1 1 1 0 0,-1 1 0 0 0,17 12 0 0 0,-25-16-15 0 0,1 0 1 0 0,-1 0-1 0 0,0 0 0 0 0,-1 0 1 0 0,1 1-1 0 0,0-1 0 0 0,-1 1 1 0 0,1-1-1 0 0,-1 1 1 0 0,0-1-1 0 0,0 1 0 0 0,0 0 1 0 0,0 0-1 0 0,0 0 1 0 0,-1-1-1 0 0,1 1 0 0 0,-1 0 1 0 0,0 0-1 0 0,0 0 0 0 0,0 0 1 0 0,0 0-1 0 0,0 0 1 0 0,-1 0-1 0 0,1-1 0 0 0,-1 1 1 0 0,0 0-1 0 0,0 0 1 0 0,-2 4-1 0 0,-1 3 81 0 0,0-1 0 0 0,-1 0 0 0 0,-1 0 1 0 0,1-1-1 0 0,-1 0 0 0 0,-12 13 0 0 0,15-19-61 0 0,-1 1 0 0 0,1 1 0 0 0,1-1 0 0 0,-1 0 0 0 0,0 1 0 0 0,1-1 0 0 0,0 1 0 0 0,-1 0 0 0 0,2 0 0 0 0,-1 0 0 0 0,0 0 0 0 0,1 0 0 0 0,0 0 0 0 0,0 0 0 0 0,0 1 0 0 0,0-1 0 0 0,1 0 0 0 0,-1 5 0 0 0,1-8-37 0 0,1 0 1 0 0,-1-1 0 0 0,0 1 0 0 0,1 0-1 0 0,-1-1 1 0 0,0 1 0 0 0,1-1 0 0 0,-1 1-1 0 0,1 0 1 0 0,-1-1 0 0 0,1 1 0 0 0,-1-1-1 0 0,1 1 1 0 0,-1-1 0 0 0,1 0 0 0 0,0 1-1 0 0,-1-1 1 0 0,1 1 0 0 0,0-1 0 0 0,-1 0-1 0 0,1 0 1 0 0,0 1 0 0 0,-1-1 0 0 0,1 0-1 0 0,0 0 1 0 0,0 0 0 0 0,-1 0 0 0 0,1 0-1 0 0,0 0 1 0 0,0 0 0 0 0,31 1 125 0 0,-25-1-46 0 0,102 0 718 0 0,-101-1-2673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48:13.6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 5811 0 0,'0'0'6517'0'0,"239"18"-6685"0"0,-207-18 67 0 0,-21 1-298 0 0,-1 0-1 0 0,1-1 0 0 0,0-1 1 0 0,0 0-1 0 0,0 0 0 0 0,0-1 1 0 0,0 0-1 0 0,15-6 1 0 0,5-10-3070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48:14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7780 0 0,'0'0'4017'0'0,"35"79"-2976"0"0,-18-23 287 0 0,-9 9-319 0 0,1 4-657 0 0,-9-1-112 0 0,0-9-176 0 0,4-7-48 0 0,5-13-368 0 0,3-12-1537 0 0,1-14-2545 0 0,4-3-2145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0:08.7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526 18 992 0 0,'0'0'926'0'0,"0"-18"4810"0"0,0 21-5710 0 0,-1 0-1 0 0,0 0 1 0 0,1 0 0 0 0,-1-1-1 0 0,0 1 1 0 0,-1 0-1 0 0,1-1 1 0 0,0 1 0 0 0,-1-1-1 0 0,0 1 1 0 0,1-1-1 0 0,-1 0 1 0 0,-4 4-1 0 0,-34 31 24 0 0,24-22-16 0 0,-26 22 3 0 0,2 3-1 0 0,2 2 0 0 0,1 1 0 0 0,3 1 0 0 0,-36 60 0 0 0,56-77 67 0 0,-33 42-1 0 0,42-63-130 0 0,1 0-1 0 0,-1 0 1 0 0,0-1 0 0 0,-1 0-1 0 0,1 0 1 0 0,-1 0-1 0 0,0 0 1 0 0,0-1 0 0 0,0 0-1 0 0,-1-1 1 0 0,0 1 0 0 0,1-1-1 0 0,-8 2 1 0 0,-12-3-1249 0 0,26-2 1111 0 0,-1 0-1 0 0,1 0 1 0 0,-1 0 0 0 0,1 0-1 0 0,-1-1 1 0 0,0 1 0 0 0,1 0-1 0 0,-1 0 1 0 0,1 0 0 0 0,-1 0-1 0 0,1 0 1 0 0,-1-1 0 0 0,1 1-1 0 0,-1 0 1 0 0,1-1 0 0 0,-1 1-1 0 0,1 0 1 0 0,0-1 0 0 0,-1 1 0 0 0,1 0-1 0 0,-1-1 1 0 0,1 1 0 0 0,0-1-1 0 0,-1 0 1 0 0,0-11-2469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0:09.4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13 1713 0 0,'0'0'1171'0'0,"-30"-10"56"0"0,13 7 2844 0 0,18 10-3982 0 0,0 0-1 0 0,1 0 0 0 0,0-1 0 0 0,0 1 0 0 0,0-1 0 0 0,1 0 1 0 0,-1 1-1 0 0,2-1 0 0 0,-1-1 0 0 0,5 7 0 0 0,17 38 452 0 0,-6 14-29 0 0,-2 0-1 0 0,13 96 1 0 0,-30-159-535 0 0,0 0 1 0 0,0 0-1 0 0,0 0 1 0 0,1-1-1 0 0,-1 1 1 0 0,0 0 0 0 0,1 0-1 0 0,-1 0 1 0 0,0 0-1 0 0,1 0 1 0 0,-1-1-1 0 0,1 1 1 0 0,-1 0-1 0 0,1 0 1 0 0,0-1-1 0 0,-1 1 1 0 0,1 0-1 0 0,0-1 1 0 0,-1 1-1 0 0,1-1 1 0 0,0 1-1 0 0,0-1 1 0 0,0 1 0 0 0,-1-1-1 0 0,1 0 1 0 0,0 1-1 0 0,0-1 1 0 0,0 0-1 0 0,2 1 1 0 0,29-2-3378 0 0,-26 0 2581 0 0,22-4-2069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0:14.5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1 320 0 0,'12'2'7366'0'0,"-10"6"-7279"0"0,-1 0-1 0 0,0 1 0 0 0,0-1 1 0 0,-1 0-1 0 0,0 1 0 0 0,-2 10 1 0 0,0 13 333 0 0,3-5-181 0 0,-2-1 0 0 0,0 0 0 0 0,-2 0 0 0 0,-1 0-1 0 0,-1-1 1 0 0,-16 49 0 0 0,20-72-240 0 0,1 0-1 0 0,-1 0 1 0 0,0 0-1 0 0,0 0 1 0 0,0 0-1 0 0,0 0 1 0 0,0 0-1 0 0,0 0 1 0 0,-1 0-1 0 0,1 0 1 0 0,0-1-1 0 0,-4 3 0 0 0,5-5-85 0 0,0 0 0 0 0,-1-1 0 0 0,1 1-1 0 0,0 0 1 0 0,0-1 0 0 0,0 1-1 0 0,0-1 1 0 0,0 1 0 0 0,0 0-1 0 0,0-1 1 0 0,0 1 0 0 0,1 0-1 0 0,-1-1 1 0 0,0 1 0 0 0,1 0 0 0 0,-1-1-1 0 0,1 1 1 0 0,0 0 0 0 0,1-2-1 0 0,23-42-4991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0:15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2385 0 0,'1'1'5400'0'0,"26"2"-5437"0"0,286 5 1377 0 0,86 5-3118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0:16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377 0 4146 0 0,'0'0'840'0'0,"-12"11"-562"0"0,-32 38 2418 0 0,-51 76 0 0 0,49-54-1660 0 0,-69 146 0 0 0,89-169-1093 0 0,-4 8-1104 0 0,22-24-5784 0 0,8-54 2924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1:36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283 94 5555 0 0,'-6'-3'1344'0'0,"-23"-19"-58"0"0,12 8-149 0 0,-1 1-1 0 0,0 1 1 0 0,-30-15-1 0 0,46 26-1128 0 0,0 1 0 0 0,0-1 0 0 0,0 1-1 0 0,1 0 1 0 0,-2-1 0 0 0,1 1 0 0 0,0 0 0 0 0,0 0 0 0 0,0 0-1 0 0,0 1 1 0 0,0-1 0 0 0,0 0 0 0 0,1 1 0 0 0,-1-1-1 0 0,0 1 1 0 0,0 0 0 0 0,0 0 0 0 0,0 0 0 0 0,0 0 0 0 0,1 0-1 0 0,-1 0 1 0 0,0 0 0 0 0,1 0 0 0 0,-1 1 0 0 0,1-1 0 0 0,-1 0-1 0 0,1 1 1 0 0,-1 1 0 0 0,-5 6-113 0 0,2-1 0 0 0,0 0 1 0 0,0 1-1 0 0,-5 12 0 0 0,8-18 119 0 0,-9 21-46 0 0,2 0-1 0 0,0 1 1 0 0,1 0-1 0 0,2 0 0 0 0,0 0 1 0 0,2 1-1 0 0,0 0 1 0 0,1 45-1 0 0,21-106 472 0 0,-9 22-299 0 0,-9 11-134 0 0,1 1 1 0 0,-1-1-1 0 0,1 1 1 0 0,0-1-1 0 0,-1 1 1 0 0,1-1-1 0 0,0 1 1 0 0,0 0-1 0 0,0-1 1 0 0,0 1-1 0 0,0 0 1 0 0,0 0-1 0 0,0 0 1 0 0,1 0-1 0 0,-1 0 1 0 0,0 0-1 0 0,1 0 1 0 0,-1 0-1 0 0,0 0 1 0 0,1 1-1 0 0,-1-1 1 0 0,1 0-1 0 0,-1 1 1 0 0,1-1-1 0 0,0 1 1 0 0,-1 0-1 0 0,1 0 1 0 0,-1-1-1 0 0,1 1 1 0 0,0 0-1 0 0,-1 0 1 0 0,1 1-1 0 0,-1-1 1 0 0,1 0-1 0 0,0 0 1 0 0,-1 1-1 0 0,1-1 1 0 0,-1 1-1 0 0,3 0 1 0 0,3 4-118 0 0,1 1 0 0 0,-1-1-1 0 0,0 1 1 0 0,-1 1 0 0 0,1-1 0 0 0,5 8 0 0 0,6 7 138 0 0,-4-8-100 0 0,20 22 292 0 0,44 34-1 0 0,-69-62-381 0 0,1 0 1 0 0,-1 0-1 0 0,2-1 0 0 0,-1 0 1 0 0,1 0-1 0 0,0-1 1 0 0,0-1-1 0 0,0 0 0 0 0,1 0 1 0 0,13 1-1 0 0,4-3-3084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0:16.4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 5555 0 0,'0'0'2750'0'0,"-1"0"-2755"0"0,1 0-1 0 0,0 0 0 0 0,-1 0 1 0 0,1 0-1 0 0,-1 0 0 0 0,1 0 1 0 0,0 0-1 0 0,-1 0 1 0 0,1 0-1 0 0,0 1 0 0 0,-1-1 1 0 0,1 0-1 0 0,0 0 0 0 0,-1 0 1 0 0,1 0-1 0 0,0 1 1 0 0,0-1-1 0 0,-1 0 0 0 0,1 0 1 0 0,0 1-1 0 0,0-1 1 0 0,-1 0-1 0 0,1 1 0 0 0,0-1 1 0 0,0 0-1 0 0,0 1 0 0 0,0-1 1 0 0,-1 0-1 0 0,1 1 1 0 0,0-1-1 0 0,0 0 0 0 0,0 1 1 0 0,0-1-1 0 0,0 0 1 0 0,0 1-1 0 0,0-1 0 0 0,0 1 1 0 0,2 18 459 0 0,1 0 0 0 0,1 0 0 0 0,1 0-1 0 0,1 0 1 0 0,0-1 0 0 0,1 0 0 0 0,1-1 0 0 0,1 1 0 0 0,12 18 0 0 0,6 16 118 0 0,51 86-87 0 0,15 31-308 0 0,-88-151-394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0:17.2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4 4210 0 0,'0'0'3623'0'0,"-12"-1"-3308"0"0,-69-2-355 0 0,81 4 43 0 0,0-1-1 0 0,0 1 1 0 0,-1-1 0 0 0,1 1 0 0 0,0 0 0 0 0,0-1 0 0 0,0 1-1 0 0,0 0 1 0 0,0-1 0 0 0,0 1 0 0 0,0-1 0 0 0,1 1 0 0 0,-1 0 0 0 0,0-1-1 0 0,0 1 1 0 0,0-1 0 0 0,1 1 0 0 0,-1-1 0 0 0,0 1 0 0 0,1-1-1 0 0,-1 1 1 0 0,0-1 0 0 0,1 1 0 0 0,-1-1 0 0 0,0 1 0 0 0,1-1 0 0 0,-1 1-1 0 0,1-1 1 0 0,0 1 0 0 0,78 20 1471 0 0,-64-19-1381 0 0,0 1 0 0 0,-1 1 0 0 0,0 0 0 0 0,0 1 0 0 0,0 1-1 0 0,0 0 1 0 0,24 15 0 0 0,-27-13-66 0 0,0 1-1 0 0,-1 0 0 0 0,0 1 1 0 0,0-1-1 0 0,8 13 1 0 0,-15-19-18 0 0,-1 0 1 0 0,0 0 0 0 0,0 1 0 0 0,0-1-1 0 0,0 1 1 0 0,0-1 0 0 0,-1 1-1 0 0,1-1 1 0 0,-1 1 0 0 0,0 0 0 0 0,0 0-1 0 0,0 0 1 0 0,-1 0 0 0 0,1-1 0 0 0,-1 1-1 0 0,0 0 1 0 0,0 0 0 0 0,-1 0 0 0 0,1 0-1 0 0,-1 0 1 0 0,0 0 0 0 0,0-1 0 0 0,-2 6-1 0 0,-17 19 49 0 0,18-26-62 0 0,-1 0 1 0 0,1 0-1 0 0,0 1 0 0 0,0-1 1 0 0,1 1-1 0 0,-1-1 0 0 0,0 1 1 0 0,1-1-1 0 0,0 1 0 0 0,0 0 1 0 0,-1 0-1 0 0,2 0 1 0 0,-1 0-1 0 0,0-1 0 0 0,0 1 1 0 0,1 0-1 0 0,0 5 0 0 0,2-7 30 0 0,0 0-1 0 0,1 0 1 0 0,-1-1-1 0 0,1 1 1 0 0,-1-1-1 0 0,1 1 0 0 0,-1-1 1 0 0,1 0-1 0 0,-1 0 1 0 0,4-1-1 0 0,-1 1 15 0 0,36 2-351 0 0,-5 1 918 0 0,66-5 0 0 0,-36-13-1902 0 0,-59 12 600 0 0,1 0 0 0 0,-1 0 0 0 0,0-1 0 0 0,0 0-1 0 0,0-1 1 0 0,7-6 0 0 0,4-6-5161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0:17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4466 0 0,'0'0'4274'0'0,"17"11"-3394"0"0,5-11 481 0 0,8 0 64 0 0,8 4-337 0 0,13 0-528 0 0,5 4-416 0 0,8 1-127 0 0,5 5-34 0 0,-5 1-31 0 0,-4-3 32 0 0,-9-1-544 0 0,-12-1-1009 0 0,-14-10-1152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0:18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5090 0 0,'0'0'6387'0'0,"124"31"-5170"0"0,-64-28-321 0 0,-5 1-288 0 0,10-4-143 0 0,-1 0-321 0 0,-4 0-32 0 0,-9 0-192 0 0,0-7-1073 0 0,-21-5-1552 0 0,0 0-1985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0:23.5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0 896 0 0,'6'2'7806'0'0,"9"1"-4424"0"0,76 14-3522 0 0,99-1 1202 0 0,-63-13-3183 0 0,-109-5-552 0 0,-12-10-1489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0:24.4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0 2945 0 0,'0'0'2895'0'0,"-1"1"-2813"0"0,1-1-1 0 0,0 0 1 0 0,0 0-1 0 0,-1 1 1 0 0,1-1 0 0 0,0 0-1 0 0,0 1 1 0 0,0-1-1 0 0,-1 0 1 0 0,1 1 0 0 0,0-1-1 0 0,0 0 1 0 0,0 1-1 0 0,0-1 1 0 0,0 0 0 0 0,0 1-1 0 0,0-1 1 0 0,0 0 0 0 0,0 1-1 0 0,0-1 1 0 0,0 0-1 0 0,0 1 1 0 0,0-1 0 0 0,0 0-1 0 0,0 1 1 0 0,0-1-1 0 0,0 1 1 0 0,0-1 0 0 0,0 0-1 0 0,0 1 1 0 0,1-1-1 0 0,-1 0 1 0 0,0 1 0 0 0,7 2-104 0 0,1 1 0 0 0,-1-2 0 0 0,1 1 0 0 0,-1-1 0 0 0,1 0 0 0 0,13 1 0 0 0,9 3 77 0 0,11 5 36 0 0,24 6 747 0 0,66 26 0 0 0,-112-35-606 0 0,-1 0 1 0 0,0 2 0 0 0,0 0-1 0 0,-1 0 1 0 0,0 2 0 0 0,-1 0 0 0 0,29 28-1 0 0,-40-34-184 0 0,0 0 0 0 0,-1 1 0 0 0,1-1 0 0 0,-1 1 0 0 0,0 0 0 0 0,-1 0 0 0 0,0 1 0 0 0,0-1 1 0 0,-1 0-1 0 0,0 1 0 0 0,0 0 0 0 0,0-1 0 0 0,0 14 0 0 0,-2-16-34 0 0,1 1 1 0 0,-2 0-1 0 0,1-1 1 0 0,-1 1-1 0 0,1-1 1 0 0,-2 1-1 0 0,1-1 1 0 0,0 1-1 0 0,-1-1 1 0 0,0 0 0 0 0,0 1-1 0 0,-1-1 1 0 0,0-1-1 0 0,0 1 1 0 0,0 0-1 0 0,0-1 1 0 0,0 1-1 0 0,-1-1 1 0 0,-7 7-1 0 0,-9 4 8 0 0,-1-1 0 0 0,-1 0 0 0 0,0-2 0 0 0,-1 0 0 0 0,-28 9 0 0 0,-127 37 270 0 0,117-41 5 0 0,61-17-263 0 0,0 0 0 0 0,0 1 1 0 0,0-1-1 0 0,0 0 1 0 0,-1 0-1 0 0,1 0 0 0 0,0 0 1 0 0,0 0-1 0 0,0 0 1 0 0,0 0-1 0 0,0 0 0 0 0,-1 0 1 0 0,1 0-1 0 0,0 0 1 0 0,0 0-1 0 0,0 0 1 0 0,0 0-1 0 0,0 0 0 0 0,-1 0 1 0 0,1 0-1 0 0,0 0 1 0 0,0 0-1 0 0,0 0 0 0 0,0 0 1 0 0,0 0-1 0 0,0 0 1 0 0,-1 0-1 0 0,1 0 0 0 0,0 0 1 0 0,0-1-1 0 0,0 1 1 0 0,0 0-1 0 0,0 0 0 0 0,0 0 1 0 0,0 0-1 0 0,-1 0 1 0 0,1 0-1 0 0,0 0 0 0 0,0 0 1 0 0,0-1-1 0 0,0 1 1 0 0,0 0-1 0 0,0 0 0 0 0,0 0 1 0 0,0 0-1 0 0,0 0 1 0 0,0-1-1 0 0,0 1 0 0 0,0 0 1 0 0,0 0-1 0 0,0 0 1 0 0,0 0-1 0 0,0 0 0 0 0,0-1 1 0 0,0 1-1 0 0,0 0 1 0 0,9-7-393 0 0,20 2 235 0 0,1 2 1 0 0,-1 1-1 0 0,47 3 0 0 0,-25 0 59 0 0,4-1 125 0 0,93 13 0 0 0,-125-9-9 0 0,0 1 1 0 0,0 1-1 0 0,-1 0 0 0 0,0 2 1 0 0,0 1-1 0 0,34 19 0 0 0,-41-17 228 0 0,-1-1-1491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24.4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 1477 2817 0 0,'0'0'2412'0'0,"-5"7"-2201"0"0,-16 16 6214 0 0,20-37-3420 0 0,-2-80-2721 0 0,-14-50 356 0 0,16 120-685 0 0,2 0 0 0 0,0 0 0 0 0,2 0 0 0 0,1 0 0 0 0,0 1 0 0 0,10-30 0 0 0,-1 11 33 0 0,-3 0 0 0 0,-1-1-1 0 0,-2 0 1 0 0,-2 0 0 0 0,-2-1 0 0 0,-3-59 0 0 0,1 77 7 0 0,2 1 0 0 0,1-1 0 0 0,7-25 0 0 0,-5 26 2 0 0,-1-1 0 0 0,-1 0 0 0 0,0-27 0 0 0,5-243 5 0 0,-9 288-15 0 0,-1 1 6 0 0,1-1 1 0 0,0 1-1 0 0,0-1 0 0 0,1 1 1 0 0,0-1-1 0 0,0 1 0 0 0,1 0 1 0 0,0-1-1 0 0,4-8 0 0 0,-2 14-159 0 0,1 1 0 0 0,-1 0 1 0 0,1 0-1 0 0,0 0 0 0 0,-1 1 0 0 0,1 0 0 0 0,0-1 0 0 0,-1 2 0 0 0,1-1 0 0 0,7 2 0 0 0,6-2-4 0 0,137 12 188 0 0,-72-4 62 0 0,189 30-118 0 0,-26-2 116 0 0,48-4-68 0 0,596 33 18 0 0,-563-64-92 0 0,349-2-326 0 0,-257-36-560 0 0,4 0 1113 0 0,191 4-216 0 0,-565 24 160 0 0,-1-2 0 0 0,91-34 0 0 0,-24 6-57 0 0,-69 29-170 0 0,0 2 0 0 0,1 2 0 0 0,0 2 0 0 0,0 2-1 0 0,-1 2 1 0 0,57 8 0 0 0,17 7 60 0 0,-62-7 164 0 0,74 2-1 0 0,199-28-188 0 0,468 13-742 0 0,-778 5 773 0 0,-1 1 1 0 0,1 1-1 0 0,27 6 1 0 0,-41-7 3 0 0,-1 1 1 0 0,1 0-1 0 0,-1 0 0 0 0,0 0 0 0 0,0 1 1 0 0,1 0-1 0 0,-2 0 0 0 0,1 1 1 0 0,0 0-1 0 0,-1 0 0 0 0,0 0 0 0 0,1 0 1 0 0,7 10-1 0 0,-12-8 13 0 0,0 0-1 0 0,-1 1 1 0 0,1-1 0 0 0,-1 0-1 0 0,0 0 1 0 0,-1 0-1 0 0,0 0 1 0 0,-1 6 0 0 0,-19 44 431 0 0,16-45-321 0 0,1 0-1 0 0,-1 0 1 0 0,2 1 0 0 0,-4 19-1 0 0,-2 63 64 0 0,8-68-113 0 0,-1 0 1 0 0,-1-1-1 0 0,-1 0 1 0 0,-1 1-1 0 0,-1-2 0 0 0,-1 1 1 0 0,-21 44-1 0 0,-10 4 313 0 0,3 1-1 0 0,-37 112 0 0 0,30-40 269 0 0,-44 127-226 0 0,62-183-429 0 0,19-69 22 0 0,0 1 0 0 0,-14 33 0 0 0,16-48 55 0 0,-1 0 0 0 0,0 0 1 0 0,0 0-1 0 0,-1-1 0 0 0,1 0 0 0 0,-2 1 0 0 0,1-1 0 0 0,0-1 0 0 0,-1 1 1 0 0,0-1-1 0 0,-8 5 0 0 0,13-9-54 0 0,-1 1 0 0 0,1-1 0 0 0,0 1 0 0 0,0-1 0 0 0,0 1 0 0 0,0 0 0 0 0,0 0 0 0 0,0-1 0 0 0,0 1 0 0 0,0 0 0 0 0,1 0 0 0 0,-1 0 0 0 0,1 0 0 0 0,0 0 0 0 0,-1 0 0 0 0,1 0 0 0 0,0 0 0 0 0,0 0 0 0 0,0 0 0 0 0,0 0 0 0 0,1 0 0 0 0,-1 0 0 0 0,0 0 0 0 0,1 2 0 0 0,0-1-104 0 0,-1-1 0 0 0,1 1 0 0 0,-1 0 0 0 0,0 0 0 0 0,0 0 0 0 0,0 0-1 0 0,-1 0 1 0 0,1-1 0 0 0,-2 5 0 0 0,2-6 172 0 0,-1 0 0 0 0,0 0 0 0 0,0 0-1 0 0,0 0 1 0 0,0 0 0 0 0,0 0 0 0 0,0 0 0 0 0,0 0 0 0 0,0-1 0 0 0,0 1 0 0 0,0 0-1 0 0,0-1 1 0 0,0 1 0 0 0,-1 0 0 0 0,1-1 0 0 0,0 0 0 0 0,0 1 0 0 0,-1-1-1 0 0,1 0 1 0 0,0 0 0 0 0,-1 1 0 0 0,1-1 0 0 0,0 0 0 0 0,-1 0 0 0 0,1-1 0 0 0,-2 1-1 0 0,-5-1 129 0 0,-1-1-1 0 0,1 0 1 0 0,0-1-1 0 0,0 0 1 0 0,0 0-1 0 0,0-1 1 0 0,-11-7-1 0 0,-39-14-250 0 0,-53-2 20 0 0,-1 5-1 0 0,-118-8 1 0 0,-230 4 64 0 0,402 24 1 0 0,15 0 7 0 0,-115-5-88 0 0,-285 23 0 0 0,-422 32 2042 0 0,379-55-1487 0 0,-520 16-477 0 0,249-13 110 0 0,293-9-212 0 0,435 13 84 0 0,-89-1-13 0 0,1 5 0 0 0,-117 20 0 0 0,-172 16 246 0 0,1-34-462 0 0,372-6 170 0 0,22 1-175 0 0,-7-1 622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07.5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1 1072 0 0,'-8'82'6477'0'0,"-13"-2"-4211"0"0,-40 74-2637 0 0,32-86 1361 0 0,25-61-945 0 0,-52 117 610 0 0,49-109-629 0 0,-2-1 0 0 0,0 0 0 0 0,-1 0 0 0 0,0-1 0 0 0,-22 23 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07.8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0 4674 0 0,'0'0'2017'0'0,"-4"20"-779"0"0,4-13-1117 0 0,1 0-1 0 0,0-1 1 0 0,0 1-1 0 0,1-1 1 0 0,0 1-1 0 0,0-1 1 0 0,1 0 0 0 0,-1 0-1 0 0,1 0 1 0 0,0 0-1 0 0,1 0 1 0 0,4 6-1 0 0,9 9 334 0 0,33 32 0 0 0,-29-30-120 0 0,49 53 107 0 0,66 65-185 0 0,-110-122-414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08.7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1 3057 0 0,'0'0'2471'0'0,"0"27"-78"0"0,-2 30-1412 0 0,-3 0 0 0 0,-14 67 0 0 0,17-112-934 0 0,-1-2-60 0 0,1 1 1 0 0,0-1-1 0 0,1 1 1 0 0,0 0-1 0 0,1 0 0 0 0,0 0 1 0 0,4 20-1 0 0,-4-30-115 0 0,1-1 0 0 0,0 1-1 0 0,-1-1 1 0 0,1 0 0 0 0,0 1-1 0 0,0-1 1 0 0,0 0 0 0 0,-1 1-1 0 0,1-1 1 0 0,0 0 0 0 0,0 0-1 0 0,0 0 1 0 0,-1 0 0 0 0,1 0-1 0 0,0 0 1 0 0,0 0 0 0 0,0 0-1 0 0,-1 0 1 0 0,1 0 0 0 0,0 0-1 0 0,0 0 1 0 0,0-1 0 0 0,1 1-1 0 0,-2-1-102 0 0,18-5-2546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1:37.5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162 357 2465 0 0,'0'0'3236'0'0,"-22"17"-3174"0"0,-70 60-14 0 0,87-72-1 0 0,1-1 0 0 0,0 1 0 0 0,0 0 0 0 0,0 0 1 0 0,0 0-1 0 0,1 0 0 0 0,0 1 0 0 0,0-1 0 0 0,1 1 1 0 0,0 0-1 0 0,0 0 0 0 0,0 0 0 0 0,0 0 0 0 0,1 0 1 0 0,0 0-1 0 0,0 1 0 0 0,1-1 0 0 0,0 0 0 0 0,0 0 1 0 0,2 12-1 0 0,-2 6 360 0 0,0-21-355 0 0,0 1 0 0 0,1-1 1 0 0,-1 0-1 0 0,0 1 0 0 0,1-1 1 0 0,0 0-1 0 0,0 0 0 0 0,0 0 1 0 0,0 1-1 0 0,0-1 0 0 0,1 0 1 0 0,-1 0-1 0 0,1 0 0 0 0,0-1 1 0 0,0 1-1 0 0,0 0 0 0 0,0-1 1 0 0,0 1-1 0 0,6 3 0 0 0,-3-3-29 0 0,-1 0-1 0 0,1 0 0 0 0,0-1 0 0 0,1 1 1 0 0,-1-1-1 0 0,0 0 0 0 0,1-1 0 0 0,-1 0 1 0 0,1 0-1 0 0,-1 0 0 0 0,8 0 0 0 0,-1 0 0 0 0,0-1 0 0 0,1-1 0 0 0,-1 0 0 0 0,0-1 0 0 0,1 0 0 0 0,-1-1 0 0 0,0 0 0 0 0,-1-1 0 0 0,1 0 0 0 0,18-10 0 0 0,-18 6-88 0 0,0 0 1 0 0,-1-1-1 0 0,0-1 1 0 0,0 0-1 0 0,-1 0 1 0 0,0-1-1 0 0,-1 0 1 0 0,-1 0-1 0 0,1-1 1 0 0,-2 0-1 0 0,0-1 1 0 0,0 0-1 0 0,5-16 1 0 0,-6 12-111 0 0,-1 0 1 0 0,0-1-1 0 0,-2 1 1 0 0,0-1 0 0 0,-1 0-1 0 0,0 0 1 0 0,-2 0 0 0 0,0 0-1 0 0,-1 1 1 0 0,-5-26-1 0 0,3 30 267 0 0,-2 0 0 0 0,1 0 0 0 0,-2 0 0 0 0,1 1-1 0 0,-2 0 1 0 0,0 0 0 0 0,0 0 0 0 0,-1 1 0 0 0,0 0-1 0 0,-17-16 1 0 0,1 3 360 0 0,-1 0 1 0 0,-1 2-1 0 0,-33-21 0 0 0,37 33 686 0 0,22 10-1125 0 0,0 0 0 0 0,-1 0 0 0 0,1 1 0 0 0,0-1 0 0 0,0 0 0 0 0,0 0 0 0 0,0 1 0 0 0,-1-1 0 0 0,1 0 0 0 0,0 1 0 0 0,0-1 0 0 0,0 0 0 0 0,0 0 0 0 0,0 1 0 0 0,0-1 0 0 0,0 0 1 0 0,0 1-1 0 0,0-1 0 0 0,0 0 0 0 0,0 1 0 0 0,0-1 0 0 0,0 0 0 0 0,0 1 0 0 0,0-1 0 0 0,0 0 0 0 0,0 1 0 0 0,0-1 0 0 0,0 0 0 0 0,1 1 0 0 0,-1-1 0 0 0,0 0 0 0 0,0 0 0 0 0,0 1 0 0 0,1-1 1 0 0,-1 1-1 0 0,27 41-153 0 0,-25-38 117 0 0,16 24 399 0 0,-1 0 0 0 0,-1 2-1 0 0,21 58 1 0 0,20 98 2014 0 0,-11-32-1661 0 0,-45-148-1190 0 0,7 16 531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09.2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4594 0 0,'0'0'3490'0'0,"8"29"-2962"0"0,31-23 464 0 0,8-1 321 0 0,8-1-657 0 0,-3-2-512 0 0,3-2-48 0 0,-8 0-64 0 0,-4 2-1264 0 0,0 0-881 0 0,-5-2-64 0 0,-3 0-544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10.1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2641 0 0,'0'0'6256'0'0,"2"9"-6490"0"0,3-4 225 0 0,1 0 0 0 0,-1 0 0 0 0,1-1 0 0 0,0 0 0 0 0,0 0 0 0 0,1 0 0 0 0,-1-1 0 0 0,1 0 0 0 0,0 0 0 0 0,-1-1 0 0 0,11 3 0 0 0,6 3-1 0 0,39 16 41 0 0,104 47 248 0 0,-148-62-233 0 0,0 1-1 0 0,-1 1 1 0 0,0 1 0 0 0,0 0-1 0 0,-2 1 1 0 0,23 23 0 0 0,-32-28-8 0 0,-1-1 0 0 0,-1 1 1 0 0,1 0-1 0 0,-1 0 0 0 0,0 0 0 0 0,-1 1 1 0 0,0-1-1 0 0,-1 1 0 0 0,1 0 0 0 0,-1-1 1 0 0,-1 1-1 0 0,0 0 0 0 0,0 0 0 0 0,-1 0 0 0 0,0 0 1 0 0,-1 0-1 0 0,0 0 0 0 0,0 0 0 0 0,-1 0 1 0 0,0 0-1 0 0,0 0 0 0 0,-1-1 0 0 0,0 1 1 0 0,-1-1-1 0 0,0 0 0 0 0,-6 10 0 0 0,-11 5-18 0 0,-1-2 0 0 0,0 0-1 0 0,-2-2 1 0 0,0 0 0 0 0,-1-2 0 0 0,-31 16-1 0 0,-13 11-309 0 0,64-40 280 0 0,-4 1 1443 0 0,8-15-484 0 0,1 1-1576 0 0,0 7 598 0 0,1 0 0 0 0,-1 0 0 0 0,1 1 0 0 0,-1-1 0 0 0,1 0 0 0 0,0 1 0 0 0,0-1 0 0 0,0 1 0 0 0,0-1 0 0 0,0 1 0 0 0,0-1 0 0 0,0 1 0 0 0,1-1 0 0 0,-1 1 0 0 0,0 0 0 0 0,1 0 0 0 0,-1 0 0 0 0,1 0 0 0 0,0 0 0 0 0,-1 0 0 0 0,1 0 0 0 0,0 0 0 0 0,-1 1 0 0 0,1-1 0 0 0,0 1 0 0 0,0-1-1 0 0,-1 1 1 0 0,1 0 0 0 0,0-1 0 0 0,2 1 0 0 0,71-5-102 0 0,-62 5 103 0 0,41-1-63 0 0,4-1-20 0 0,64 6-1 0 0,-107-3 80 0 0,0 1-1 0 0,0 1 1 0 0,0 0 0 0 0,-1 1-1 0 0,1 1 1 0 0,-1 0-1 0 0,0 0 1 0 0,-1 2 0 0 0,20 11-1 0 0,-32-18-35 0 0,0 1 0 0 0,0 0 0 0 0,1 0 0 0 0,-1 0 0 0 0,0 0-1 0 0,0 0 1 0 0,0 1 0 0 0,0-1 0 0 0,0 0 0 0 0,-1 0 0 0 0,1 1 0 0 0,0-1 0 0 0,0 0-1 0 0,-1 1 1 0 0,1-1 0 0 0,-1 0 0 0 0,1 1 0 0 0,-1-1 0 0 0,0 1 0 0 0,0-1-1 0 0,1 1 1 0 0,-1-1 0 0 0,0 1 0 0 0,0-1 0 0 0,-1 3 0 0 0,-16-2-6295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10.9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1 416 0 0,'0'0'3020'0'0,"-4"37"3581"0"0,4-35-6517 0 0,1 0-1 0 0,-1 1 1 0 0,1-1 0 0 0,0 0 0 0 0,0 0 0 0 0,0 0 0 0 0,0 0 0 0 0,0 0 0 0 0,1 0 0 0 0,-1 0 0 0 0,1 0 0 0 0,-1 0 0 0 0,1-1 0 0 0,0 1 0 0 0,-1-1 0 0 0,1 1-1 0 0,0-1 1 0 0,0 1 0 0 0,0-1 0 0 0,3 1 0 0 0,56 27-91 0 0,-32-16 130 0 0,16 11-57 0 0,-1 2-1 0 0,80 63 1 0 0,-119-85 117 0 0,17 12-785 0 0,-22-16 560 0 0,0 0 1 0 0,0 1-1 0 0,1-1 0 0 0,-1 0 1 0 0,0 0-1 0 0,1 0 0 0 0,-1 0 0 0 0,1 0 1 0 0,-1 0-1 0 0,0 0 0 0 0,1 0 1 0 0,-1 0-1 0 0,0 0 0 0 0,1 0 0 0 0,-1 0 1 0 0,0 0-1 0 0,1 0 0 0 0,-1 0 1 0 0,0 0-1 0 0,1 0 0 0 0,-1 0 0 0 0,0-1 1 0 0,1 1-1 0 0,-1 0 0 0 0,0 0 1 0 0,0 0-1 0 0,1-1 0 0 0,-1 1 0 0 0,0 0 1 0 0,1 0-1 0 0,-1-1 0 0 0,0 1 0 0 0,0 0 1 0 0,0 0-1 0 0,1-1 0 0 0,-1 1 1 0 0,0 0-1 0 0,0-1 0 0 0,0 1 0 0 0,0 0 1 0 0,0-1-1 0 0,0 1 0 0 0,1 0 1 0 0,-1-1-1 0 0,0 1 0 0 0,0 0 0 0 0,0-1 1 0 0,0 1-1 0 0,0 0 0 0 0,0-1 1 0 0,0 1-1 0 0,-1-1 0 0 0,1 1 0 0 0,0 0 1 0 0,0-1-1 0 0,0 1 0 0 0,0-1 1 0 0,0-19-3406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11.3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352 0 3041 0 0,'0'0'3960'0'0,"-38"26"-2533"0"0,-79 98 1416 0 0,-46 54-1244 0 0,159-175-1786 0 0,1 0 1 0 0,0 1-1 0 0,0 0 1 0 0,0-1-1 0 0,1 1 1 0 0,-1 0-1 0 0,1 1 1 0 0,0-1-1 0 0,0 0 0 0 0,0 1 1 0 0,1-1-1 0 0,-2 7 1 0 0,33-10-8786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12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0 1457 0 0,'0'0'2673'0'0,"-1"6"-2275"0"0,1-1 0 0 0,-1 1 0 0 0,1 0 0 0 0,-1 0 0 0 0,2 8 0 0 0,6-8-298 0 0,-1 0 0 0 0,1-1 0 0 0,0 0 0 0 0,1 0 1 0 0,-1 0-1 0 0,1-1 0 0 0,0 0 0 0 0,12 4 0 0 0,22 12 242 0 0,-41-19-343 0 0,0 0 1 0 0,0-1-1 0 0,-1 1 0 0 0,1 0 1 0 0,0 0-1 0 0,0 0 0 0 0,-1-1 1 0 0,1 1-1 0 0,-1 0 0 0 0,1 0 1 0 0,-1 0-1 0 0,1 0 0 0 0,-1 0 1 0 0,1 0-1 0 0,-1 0 0 0 0,0 0 1 0 0,0 0-1 0 0,1 1 0 0 0,-1-1 1 0 0,0 0-1 0 0,0 0 0 0 0,0 0 1 0 0,0 0-1 0 0,0 0 0 0 0,-1 0 1 0 0,1 0-1 0 0,0 0 1 0 0,0 0-1 0 0,-1 0 0 0 0,1 0 1 0 0,0 0-1 0 0,-1 0 0 0 0,0 2 1 0 0,-1 0 10 0 0,1-1 1 0 0,-1 1 0 0 0,1 0 0 0 0,-1-1-1 0 0,0 1 1 0 0,0-1 0 0 0,0 1 0 0 0,-1-1-1 0 0,-2 2 1 0 0,-3 1 56 0 0,-1 1-63 0 0,1-1 0 0 0,-1 1 1 0 0,1 0-1 0 0,-13 13 0 0 0,19-16 32 0 0,0-1-1 0 0,0 1 1 0 0,0 0-1 0 0,1 0 1 0 0,-1 0-1 0 0,1 0 1 0 0,-1 0-1 0 0,1 0 1 0 0,0 0-1 0 0,0 1 1 0 0,1-1-1 0 0,-1 0 1 0 0,1 1 0 0 0,-1-1-1 0 0,1 0 1 0 0,0 1-1 0 0,0-1 1 0 0,2 6-1 0 0,-2-7-9 0 0,1 0-1 0 0,0-1 0 0 0,0 1 1 0 0,0-1-1 0 0,0 1 0 0 0,0-1 0 0 0,1 0 1 0 0,-1 1-1 0 0,0-1 0 0 0,1 0 1 0 0,-1 0-1 0 0,0 0 0 0 0,1 0 1 0 0,0 0-1 0 0,-1 0 0 0 0,1 0 1 0 0,-1 0-1 0 0,1-1 0 0 0,0 1 1 0 0,0-1-1 0 0,-1 1 0 0 0,3-1 1 0 0,51 11 573 0 0,-40-9-300 0 0,40 5 645 0 0,0-3 0 0 0,58-3-1 0 0,-77-1-941 0 0,-30 0-2 0 0,-3 0-101 0 0,-1 1 0 0 0,1-1 0 0 0,-1 0 0 0 0,1 0 0 0 0,-1 0 0 0 0,1 0 0 0 0,-1 0 0 0 0,1-1 0 0 0,-1 1 0 0 0,1-1 0 0 0,-1 1 0 0 0,1-1 0 0 0,-1 0 0 0 0,0 0 0 0 0,0 0 1 0 0,1 0-1 0 0,-1-1 0 0 0,0 1 0 0 0,3-3 0 0 0,-2-16-2959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13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5298 0 0,'0'0'6300'0'0,"17"3"-6463"0"0,117 16 498 0 0,165 0 0 0 0,-115-22-3337 0 0,-146-4-776 0 0,-17-6-1515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13.6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6259 0 0,'0'0'6179'0'0,"261"11"-5555"0"0,-193-11-400 0 0,-8 0-160 0 0,-13 0-64 0 0,-4 0-544 0 0,-5 0-1921 0 0,-20-5-1361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28.6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210 222 1121 0 0,'0'0'8908'0'0,"0"26"-9319"0"0,13 151 357 0 0,-14-132 78 0 0,-1 0 0 0 0,-2 0 0 0 0,-15 69 0 0 0,10-65 11 0 0,3 0 0 0 0,1 0 0 0 0,3 77 0 0 0,3-98-41 0 0,0-13 5 0 0,1 0 1 0 0,0 0 0 0 0,1 0-1 0 0,1-1 1 0 0,11 29 0 0 0,-9-29 0 0 0,-1 1 1 0 0,-1 0 0 0 0,0 0-1 0 0,0 0 1 0 0,-2 0 0 0 0,1 16-1 0 0,-1 17 31 0 0,0-35-12 0 0,-1 0 1 0 0,0 0-1 0 0,-1 0 0 0 0,-1 0 0 0 0,0 0 0 0 0,0-1 0 0 0,-1 1 0 0 0,-7 20 0 0 0,7-28-22 0 0,1 1 0 0 0,0 0 0 0 0,0 0 0 0 0,0-1 0 0 0,0 1-1 0 0,1 0 1 0 0,0 0 0 0 0,0 0 0 0 0,1 7 0 0 0,0 9 234 0 0,197-9-372 0 0,-57-1 194 0 0,537 9 977 0 0,-185-8-766 0 0,440-5-210 0 0,-557-26 373 0 0,-21 1-385 0 0,489 13 334 0 0,-349-45-319 0 0,-212 13-487 0 0,450 6-1131 0 0,-549 42 1248 0 0,0 1 365 0 0,-94-18 157 0 0,175-31 0 0 0,-10-1-382 0 0,145 29-522 0 0,-254 9 832 0 0,-139-1-63 0 0,0-1 0 0 0,0 0 0 0 0,0 0-1 0 0,0-1 1 0 0,10-3 0 0 0,-10 2-87 0 0,0 1-1 0 0,0 0 1 0 0,0 1 0 0 0,0 0 0 0 0,12-1-1 0 0,105 2 142 0 0,-122 0-109 0 0,-1 0 0 0 0,0 0-1 0 0,0 0 1 0 0,0 0 0 0 0,0 0-1 0 0,0-1 1 0 0,0 1 0 0 0,0 0-1 0 0,0-1 1 0 0,0 1 0 0 0,0-1-1 0 0,0 1 1 0 0,0-1 0 0 0,0 1-1 0 0,0-1 1 0 0,0 0 0 0 0,0 1-1 0 0,0-1 1 0 0,-1 0 0 0 0,1 0-1 0 0,0 0 1 0 0,-1 0 0 0 0,1 0-1 0 0,0 0 1 0 0,-1 0 0 0 0,1 0 0 0 0,-1 0-1 0 0,1 0 1 0 0,-1-1 0 0 0,6-39 225 0 0,-1 3-336 0 0,22-7-45 0 0,-23 40 141 0 0,-1 1 0 0 0,1-1 0 0 0,-1 0 0 0 0,0 0 0 0 0,-1 0 1 0 0,1 0-1 0 0,-1 0 0 0 0,0-1 0 0 0,-1 1 0 0 0,1-1 0 0 0,-1 1 1 0 0,0-1-1 0 0,0 0 0 0 0,0-5 0 0 0,-1-5 3 0 0,1-51 178 0 0,-2 0 0 0 0,-3 1 0 0 0,-3 0-1 0 0,-20-84 1 0 0,13 93-163 0 0,3-1-1 0 0,-5-81 1 0 0,9-120 38 0 0,8 253-67 0 0,0-1-1 0 0,0 1 0 0 0,0 0 0 0 0,1 0 0 0 0,0 0 0 0 0,0 0 1 0 0,1 0-1 0 0,0 0 0 0 0,0 0 0 0 0,4-5 0 0 0,-4 6 103 0 0,1-1 0 0 0,-1 1 0 0 0,0-1 0 0 0,-1 0 0 0 0,0 1 0 0 0,0-1 0 0 0,0 0 0 0 0,0-1-1 0 0,-1 1 1 0 0,0-7 0 0 0,-45 13-204 0 0,-28 0 136 0 0,-505 6 57 0 0,-1 37-107 0 0,-329 22 132 0 0,655-67-95 0 0,-289 5 2 0 0,261 17-13 0 0,-114 1 23 0 0,-436-37 121 0 0,247 11-213 0 0,170 4 62 0 0,-155 1-89 0 0,349 17-4 0 0,-33 0 149 0 0,-355-34-1152 0 0,272 17 97 0 0,323 1 224 0 0,0 0-1 0 0,0 1 0 0 0,0 1 0 0 0,-18 5 1 0 0,6-1-1643 0 0,15-4 557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36.8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 1 2833 0 0,'0'3'5836'0'0,"-2"17"-6141"0"0,-2-10 369 0 0,-2-1 0 0 0,1 0 0 0 0,-1 0 0 0 0,0-1 0 0 0,-1 0 0 0 0,0 0 0 0 0,0 0 0 0 0,-1-1 0 0 0,-12 9 0 0 0,-1 3 112 0 0,13-11-69 0 0,-2 0-64 0 0,1 0 0 0 0,0 1 0 0 0,0 0 0 0 0,1 1 1 0 0,0 0-1 0 0,1 0 0 0 0,0 1 0 0 0,1 0 0 0 0,0 0 1 0 0,-6 15-1 0 0,12-25-160 0 0,-1 0 0 0 0,1 0 0 0 0,-1 0 0 0 0,1-1 0 0 0,-1 1 0 0 0,1 0 1 0 0,-1 0-1 0 0,0 0 0 0 0,0 0 0 0 0,1 0 0 0 0,-1-1 0 0 0,0 1 0 0 0,0 0 0 0 0,0-1 0 0 0,0 1 1 0 0,0-1-1 0 0,0 1 0 0 0,0-1 0 0 0,0 1 0 0 0,0-1 0 0 0,0 0 0 0 0,0 1 0 0 0,0-1 0 0 0,0 0 1 0 0,0 0-1 0 0,-2 0 0 0 0,-9 3-1794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37.6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4 2561 0 0,'0'0'1521'0'0,"-4"0"-1452"0"0,-3-1-77 0 0,-12-2 6753 0 0,19 4-6751 0 0,-1-1 1 0 0,1 1-1 0 0,0-1 1 0 0,0 1 0 0 0,-1 0-1 0 0,1-1 1 0 0,0 1-1 0 0,0-1 1 0 0,0 1-1 0 0,0-1 1 0 0,0 1 0 0 0,0 0-1 0 0,0-1 1 0 0,0 1-1 0 0,0-1 1 0 0,0 1 0 0 0,0-1-1 0 0,0 1 1 0 0,0 0-1 0 0,1-1 1 0 0,-1 1-1 0 0,0-1 1 0 0,0 1 0 0 0,1-1-1 0 0,-1 1 1 0 0,0-1-1 0 0,1 1 1 0 0,-1-1-1 0 0,0 1 1 0 0,1-1 0 0 0,0 1-1 0 0,9 17 308 0 0,18 11 86 0 0,0-2 1 0 0,2 0 0 0 0,1-2 0 0 0,40 25 0 0 0,141 73-84 0 0,-197-114-298 0 0,-9-5-55 0 0,0-1 0 0 0,-1 0 0 0 0,1 0 1 0 0,0-1-1 0 0,0 0 0 0 0,1 0 0 0 0,6 1 0 0 0,-13-3-82 0 0,1 0 0 0 0,-1-1 1 0 0,1 1-1 0 0,-1-1 0 0 0,0 1 1 0 0,1 0-1 0 0,-1-1 0 0 0,1 1 1 0 0,-1-1-1 0 0,0 0 0 0 0,1 1 1 0 0,-1-1-1 0 0,0 1 0 0 0,0-1 1 0 0,0 1-1 0 0,1-1 1 0 0,-1 0-1 0 0,0 1 0 0 0,0-1 1 0 0,0 1-1 0 0,0-1 0 0 0,0 0 1 0 0,0 1-1 0 0,0-1 0 0 0,0 0 1 0 0,0 1-1 0 0,0-1 0 0 0,0 1 1 0 0,-1-1-1 0 0,1-1 0 0 0,0-1-866 0 0,0-18-4332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1:38.0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 1 6115 0 0,'0'0'1750'0'0,"-27"11"-1566"0"0,-83 36 147 0 0,107-46-284 0 0,0 0-1 0 0,0 0 1 0 0,0 1 0 0 0,1 0 0 0 0,-1-1-1 0 0,1 1 1 0 0,-1 0 0 0 0,1 0-1 0 0,0 0 1 0 0,-1 1 0 0 0,1-1 0 0 0,0 0-1 0 0,0 1 1 0 0,-2 4 0 0 0,3-5 36 0 0,1 0 1 0 0,-1 1-1 0 0,1-1 0 0 0,0 0 1 0 0,-1 0-1 0 0,1 1 1 0 0,0-1-1 0 0,0 0 0 0 0,1 0 1 0 0,-1 1-1 0 0,1 3 0 0 0,1 8 366 0 0,-2-13-425 0 0,0 0 0 0 0,0 0 0 0 0,0 1 0 0 0,1-1 0 0 0,-1 0 0 0 0,0 0 0 0 0,1 0-1 0 0,-1 0 1 0 0,0 0 0 0 0,1 0 0 0 0,0 0 0 0 0,-1 0 0 0 0,1 0 0 0 0,-1 0 0 0 0,1 0 0 0 0,0 0 0 0 0,0 0 0 0 0,-1-1-1 0 0,1 1 1 0 0,0 0 0 0 0,0 0 0 0 0,0-1 0 0 0,0 1 0 0 0,0-1 0 0 0,0 1 0 0 0,1 0 0 0 0,2 0 12 0 0,1 1 1 0 0,-1-1-1 0 0,0 0 1 0 0,1 0-1 0 0,-1-1 1 0 0,0 1-1 0 0,6-1 1 0 0,7-1 348 0 0,-1 0-1 0 0,31-7 1 0 0,-45 8-408 0 0,0 0 0 0 0,-1 0 0 0 0,1 1 0 0 0,0-1-1 0 0,0 0 1 0 0,-1 1 0 0 0,1-1 0 0 0,0 1 0 0 0,0-1 0 0 0,-1 1 0 0 0,1 0 0 0 0,0-1 0 0 0,-1 1 0 0 0,1 0 0 0 0,-1 0 0 0 0,1 0 0 0 0,-1 1 0 0 0,0-1 0 0 0,1 0 0 0 0,-1 0-1 0 0,1 3 1 0 0,30 38-517 0 0,-17-20 651 0 0,-4-9 32 0 0,1-1-1 0 0,0 0 0 0 0,0 0 1 0 0,1-1-1 0 0,1-1 0 0 0,25 16 1 0 0,-33-23-211 0 0,-1 0 0 0 0,1-1 0 0 0,0 0 0 0 0,0 0-1 0 0,0 0 1 0 0,0-1 0 0 0,0 0 0 0 0,0 0 0 0 0,11 0 0 0 0,-13-1-177 0 0,0 0-1 0 0,0-1 1 0 0,0 0 0 0 0,0 0-1 0 0,0 0 1 0 0,0 0 0 0 0,0-1-1 0 0,0 1 1 0 0,-1-1 0 0 0,1 0-1 0 0,-1 0 1 0 0,1-1 0 0 0,-1 1-1 0 0,0 0 1 0 0,0-1 0 0 0,4-3-1 0 0,25-39-6271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38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0 3265 0 0,'0'0'7985'0'0,"0"28"-7267"0"0,-4 300 1478 0 0,4-327-2206 0 0,0-1 0 0 0,0 0 1 0 0,0 0-1 0 0,0 1 0 0 0,0-1 1 0 0,0 0-1 0 0,0 0 0 0 0,0 1 1 0 0,0-1-1 0 0,0 0 0 0 0,0 0 1 0 0,0 1-1 0 0,1-1 0 0 0,-1 0 0 0 0,0 0 1 0 0,0 0-1 0 0,0 1 0 0 0,0-1 1 0 0,1 0-1 0 0,-1 0 0 0 0,0 0 1 0 0,0 1-1 0 0,0-1 0 0 0,1 0 1 0 0,-1 0-1 0 0,0 0 0 0 0,0 0 1 0 0,0 0-1 0 0,1 0 0 0 0,-1 1 0 0 0,0-1 1 0 0,0 0-1 0 0,1 0 0 0 0,-1 0 1 0 0,0 0-1 0 0,1 0 0 0 0,-1 0 1 0 0,0 0-1 0 0,0 0 0 0 0,1 0 1 0 0,-1 0-1 0 0,0 0 0 0 0,0 0 1 0 0,1 0-1 0 0,-1-1 0 0 0,0 1 0 0 0,0 0 1 0 0,1 0-1 0 0,-1 0 0 0 0,0 0 1 0 0,0 0-1 0 0,0 0 0 0 0,1-1 1 0 0,-1 1-1 0 0,0 0 0 0 0,0 0 1 0 0,0 0-1 0 0,0 0 0 0 0,1-1 1 0 0,-1 1-1 0 0,0 0 0 0 0,14-14-1147 0 0,-5-11-1079 0 0,0-3-2139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39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30 4818 0 0,'1'-1'6333'0'0,"31"-4"-6764"0"0,89 6 752 0 0,177-5 617 0 0,-290 4-1142 0 0,36-4 312 0 0,-43 4-321 0 0,1 0-1 0 0,-1 0 1 0 0,1 0 0 0 0,-1-1-1 0 0,1 1 1 0 0,-1-1 0 0 0,1 1-1 0 0,-1-1 1 0 0,1 1 0 0 0,-1-1-1 0 0,0 0 1 0 0,1 1 0 0 0,-1-1-1 0 0,0 0 1 0 0,0 0 0 0 0,1 0 0 0 0,-1 0-1 0 0,0 0 1 0 0,0 0 0 0 0,0-1-1 0 0,1 0 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39.8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189 1 4658 0 0,'0'0'5533'0'0,"0"14"-5450"0"0,-2-2 136 0 0,0-1 0 0 0,-1 0 1 0 0,0 0-1 0 0,0-1 0 0 0,-1 1 0 0 0,-1-1 0 0 0,0 1 1 0 0,0-1-1 0 0,-1-1 0 0 0,0 1 0 0 0,-11 12 0 0 0,-16 28 182 0 0,31-46-532 0 0,-63 124 1598 0 0,45-61-2797 0 0,12 5-6861 0 0,8-85 3663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40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0 3378 0 0,'0'0'3481'0'0,"-5"0"-2926"0"0,-10 0 145 0 0,5 0 2218 0 0,13 8-2710 0 0,41 34 1263 0 0,79 61 0 0 0,-70-63-1200 0 0,57 59 0 0 0,-84-72-301 0 0,17 17-510 0 0,-18-15-2614 0 0,-21-20 1023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41.0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2865 0 0,'0'0'4098'0'0,"0"1"-3984"0"0,-1 0 0 0 0,1 0 0 0 0,1 1 0 0 0,-1-1 0 0 0,0 0 0 0 0,0 0 0 0 0,0 1 0 0 0,1-1 0 0 0,-1 0 0 0 0,0 0-1 0 0,1 0 1 0 0,0 0 0 0 0,-1 0 0 0 0,1 1 0 0 0,-1-1 0 0 0,2 1 0 0 0,18 6-19 0 0,0 0 0 0 0,1-1 0 0 0,0-2 0 0 0,0 0 0 0 0,1-1 0 0 0,24 1-1 0 0,38 9 144 0 0,-65-11-228 0 0,-7-1 21 0 0,0 1 0 0 0,1 0 0 0 0,21 9 1 0 0,-32-12-37 0 0,1 1 0 0 0,-1 0 0 0 0,0 1 0 0 0,0-1 0 0 0,0 0 0 0 0,0 1 0 0 0,0-1 0 0 0,0 1 0 0 0,0 0 0 0 0,0-1 0 0 0,-1 1 0 0 0,1 0 0 0 0,-1 0 0 0 0,1 0 0 0 0,-1 1 0 0 0,0-1 0 0 0,0 0 0 0 0,0 0 0 0 0,0 1 0 0 0,0-1 0 0 0,0 0 0 0 0,-1 1 0 0 0,1-1 0 0 0,-1 1 0 0 0,1 3 0 0 0,-2-4 13 0 0,1 1 0 0 0,-1-1 0 0 0,0 0 0 0 0,0 0 1 0 0,0 0-1 0 0,0 0 0 0 0,-1 0 0 0 0,1 0 0 0 0,0 0 0 0 0,-1 0 0 0 0,1-1 0 0 0,-1 1 0 0 0,0 0 0 0 0,0-1 0 0 0,1 1 0 0 0,-1-1 1 0 0,0 0-1 0 0,0 0 0 0 0,0 0 0 0 0,-4 2 0 0 0,-56 24 594 0 0,38-17-272 0 0,10-4-84 0 0,-3 1-67 0 0,0 1 1 0 0,1 1-1 0 0,-17 11 0 0 0,29-17-196 0 0,1-1 0 0 0,0 1 0 0 0,0-1 0 0 0,0 1 0 0 0,0 0 0 0 0,0 0 0 0 0,0 0 0 0 0,1 1 0 0 0,0-1-1 0 0,0 0 1 0 0,0 1 0 0 0,0 0 0 0 0,0-1 0 0 0,1 1 0 0 0,-1 0 0 0 0,1 0 0 0 0,0 0 0 0 0,0 0 0 0 0,0 8 0 0 0,1-8 8 0 0,0 1 0 0 0,0 0 0 0 0,0-1 1 0 0,0 1-1 0 0,1-1 0 0 0,0 1 0 0 0,0-1 0 0 0,2 7 1 0 0,-1-9 9 0 0,-1 0 0 0 0,1 0 1 0 0,0 0-1 0 0,-1 0 0 0 0,1-1 1 0 0,0 1-1 0 0,0 0 0 0 0,0-1 1 0 0,0 1-1 0 0,0-1 1 0 0,1 0-1 0 0,-1 0 0 0 0,0 0 1 0 0,0 0-1 0 0,1 0 0 0 0,2 1 1 0 0,23 5 356 0 0,0-1 0 0 0,1-2 0 0 0,-1 0 0 0 0,1-2 0 0 0,54-3 0 0 0,-36 0 92 0 0,-43 1-423 0 0,-1 0 0 0 0,1 0-1 0 0,-1 0 1 0 0,1 0 0 0 0,-1-1 0 0 0,1 0-1 0 0,-1 0 1 0 0,1 0 0 0 0,5-3 0 0 0,-7 4-164 0 0,-1-1 0 0 0,0 0 0 0 0,0 0 1 0 0,0-1-1 0 0,0 1 0 0 0,0 0 0 0 0,0 0 1 0 0,0 0-1 0 0,0-1 0 0 0,0 1 0 0 0,0-1 1 0 0,-1 1-1 0 0,1 0 0 0 0,-1-1 0 0 0,1 1 1 0 0,-1-1-1 0 0,1 0 0 0 0,-1 1 0 0 0,0-1 0 0 0,0 1 1 0 0,0-1-1 0 0,0 1 0 0 0,0-3 0 0 0,0-13-4614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41.7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 4530 0 0,'2'0'6983'0'0,"25"0"-6907"0"0,437 0 2525 0 0,-454 0-3126 0 0,14-1-353 0 0,-13-6-2945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42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64 3121 0 0,'0'0'7268'0'0,"201"0"-5411"0"0,-145 0-113 0 0,-14 0-751 0 0,1-2-721 0 0,-13-5-192 0 0,-4-5-288 0 0,4-1-1649 0 0,-5-1-2865 0 0,1-1-2289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43.0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2737 0 0,'0'0'11563'0'0,"13"0"-11139"0"0,328 2-16 0 0,-339-2-479 0 0,1 1-329 0 0,0-1-1 0 0,0 0 1 0 0,1 0 0 0 0,-1 0 0 0 0,0 0 0 0 0,0-1 0 0 0,1 1 0 0 0,-1-1 0 0 0,0 0 0 0 0,0 0 0 0 0,0 0 0 0 0,0 0 0 0 0,0-1 0 0 0,5-2 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44.1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2401 0 0,'0'0'3092'0'0,"3"0"-2433"0"0,14 4-144 0 0,-1-1 1 0 0,0 2-1 0 0,0 0 0 0 0,0 1 1 0 0,0 1-1 0 0,14 8 0 0 0,26 10 120 0 0,23 5-333 0 0,-31-14-94 0 0,0 3-1 0 0,-2 1 1 0 0,0 3-1 0 0,47 31 0 0 0,-89-51-211 0 0,1 0-1 0 0,-1 0 1 0 0,0 1 0 0 0,0 0-1 0 0,0 0 1 0 0,-1 0-1 0 0,1 0 1 0 0,-1 1-1 0 0,0-1 1 0 0,0 1-1 0 0,-1 0 1 0 0,4 9-1 0 0,-3-5-4 0 0,-1 0 1 0 0,-1 0-1 0 0,0 1 0 0 0,0-1 0 0 0,-1 0 0 0 0,-1 17 0 0 0,0-20 20 0 0,-1-1 0 0 0,1 1 0 0 0,-1-1-1 0 0,0 0 1 0 0,0 0 0 0 0,-1 0 0 0 0,0 0-1 0 0,0 0 1 0 0,0-1 0 0 0,0 1 0 0 0,-1-1-1 0 0,0 0 1 0 0,1 0 0 0 0,-2 0 0 0 0,1-1-1 0 0,0 1 1 0 0,-8 3 0 0 0,-14 11 114 0 0,-52 24 0 0 0,61-33-104 0 0,0 0 12 0 0,-5 3-15 0 0,0 0 0 0 0,0-2-1 0 0,-1-1 1 0 0,-1-1 0 0 0,1 0-1 0 0,-33 4 1 0 0,-11-4-393 0 0,-69-2 0 0 0,135-8 356 0 0,0-1-1 0 0,0 0 0 0 0,1 1 1 0 0,-1-1-1 0 0,0 0 1 0 0,1 0-1 0 0,0 1 0 0 0,0-1 1 0 0,0 0-1 0 0,0 0 0 0 0,0 0 1 0 0,0 1-1 0 0,1-1 1 0 0,-1 0-1 0 0,1 0 0 0 0,1-3 1 0 0,7 2 7 0 0,-1 1 1 0 0,0 0 0 0 0,1 0-1 0 0,0 1 1 0 0,0 0 0 0 0,0 0-1 0 0,0 1 1 0 0,16 0 0 0 0,-1-1-7 0 0,35-5 151 0 0,0 3-1 0 0,1 3 1 0 0,-1 2 0 0 0,63 9 0 0 0,-99-4-82 0 0,-1 1 1 0 0,-1 1-1 0 0,1 1 1 0 0,-1 0-1 0 0,0 2 0 0 0,-1 0 1 0 0,-1 2-1 0 0,31 24 1 0 0,-41-30-32 0 0,3-1-392 0 0,-1-1-1 0 0,1 1 1 0 0,0-2 0 0 0,0 0 0 0 0,1 0-1 0 0,23 3 1 0 0,9 3-2523 0 0,-30-6 299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48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 1 672 0 0,'0'7'790'0'0,"-1"1"0"0"0,0 0 0 0 0,0-1 0 0 0,-1 1 0 0 0,0-1-1 0 0,-3 9 1 0 0,-4 6-423 0 0,-2-1 1 0 0,-15 23-1 0 0,16-26-375 0 0,0-1-1 0 0,0 2 1 0 0,-8 25 0 0 0,14-32 95 0 0,1 0 1 0 0,0 0-1 0 0,1 1 1 0 0,1-1-1 0 0,0 0 1 0 0,0 1-1 0 0,1-1 1 0 0,2 14-1 0 0,-1-24-74 0 0,0 1 1 0 0,0-1-1 0 0,0 1 1 0 0,0-1-1 0 0,0 1 1 0 0,0-1-1 0 0,1 0 1 0 0,-1 0-1 0 0,1 0 1 0 0,0 0-1 0 0,-1 0 1 0 0,1 0-1 0 0,0 0 1 0 0,0 0-1 0 0,0-1 1 0 0,0 1-1 0 0,0-1 1 0 0,1 1-1 0 0,-1-1 1 0 0,0 0-1 0 0,1 0 0 0 0,4 1 1 0 0,64 16 113 0 0,-56-16-25 0 0,60 11 298 0 0,-1-4 0 0 0,2-3 0 0 0,139-8 1 0 0,-212 2-568 0 0,1 0 0 0 0,-1 0 0 0 0,0 0 0 0 0,1-1 0 0 0,-1 0 0 0 0,0 0 1 0 0,0 0-1 0 0,1 0 0 0 0,-1 0 0 0 0,0 0 0 0 0,0-1 0 0 0,0 0 0 0 0,0 1 0 0 0,-1-1 1 0 0,1 0-1 0 0,-1 0 0 0 0,1-1 0 0 0,-1 1 0 0 0,5-5 0 0 0,4-23-4019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05:02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186 3 2449 0 0,'-19'0'234'0'0,"8"-1"64"0"0,1 0 0 0 0,-1 1-1 0 0,1 0 1 0 0,-1 1 0 0 0,1 1 0 0 0,-1-1-1 0 0,1 2 1 0 0,-1-1 0 0 0,1 1 0 0 0,0 1-1 0 0,-17 8 1 0 0,7-10 2869 0 0,16-2-1158 0 0,14 1-568 0 0,995 29-473 0 0,-458-16 30 0 0,1496 27 207 0 0,-1966-40-1196 0 0,28 1-30 0 0,72-1-484 0 0,233 32 1 0 0,-362-23-1782 0 0,0 1 0 0 0,-1 3 1 0 0,48 21-1 0 0,-34-12-2586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1:38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96 6323 0 0,'0'0'2137'0'0,"8"10"-1374"0"0,-1 1-506 0 0,-5-7-173 0 0,0 0-1 0 0,1 0 1 0 0,-1 0 0 0 0,1 0 0 0 0,0 0 0 0 0,0-1 0 0 0,1 0 0 0 0,-1 0-1 0 0,1 0 1 0 0,4 3 0 0 0,-7-5-59 0 0,1 0 1 0 0,-1-1-1 0 0,0 1 0 0 0,1-1 0 0 0,-1 1 1 0 0,1-1-1 0 0,-1 1 0 0 0,1-1 0 0 0,-1 0 1 0 0,1 0-1 0 0,0 0 0 0 0,-1 0 1 0 0,1 0-1 0 0,-1 0 0 0 0,1 0 0 0 0,-1-1 1 0 0,1 1-1 0 0,-1-1 0 0 0,1 1 0 0 0,-1-1 1 0 0,1 1-1 0 0,-1-1 0 0 0,0 0 0 0 0,1 1 1 0 0,-1-1-1 0 0,0 0 0 0 0,0 0 1 0 0,1 0-1 0 0,-1 0 0 0 0,1-2 0 0 0,37-43-198 0 0,-24 26-357 0 0,-11 15 397 0 0,5-5 131 0 0,-1 0 1 0 0,2 1-1 0 0,0 0 0 0 0,0 0 0 0 0,18-11 0 0 0,-24 18 13 0 0,0 0-1 0 0,1 0 1 0 0,-1 1 0 0 0,0-1-1 0 0,1 1 1 0 0,-1 0-1 0 0,0 0 1 0 0,1 1-1 0 0,-1-1 1 0 0,1 1-1 0 0,0 0 1 0 0,-1 1-1 0 0,1-1 1 0 0,-1 1-1 0 0,0-1 1 0 0,1 1-1 0 0,-1 1 1 0 0,1-1 0 0 0,-1 1-1 0 0,0-1 1 0 0,5 4-1 0 0,3 1 34 0 0,1 0-1 0 0,-1 2 1 0 0,0-1 0 0 0,0 1-1 0 0,-1 1 1 0 0,0 0 0 0 0,-1 1-1 0 0,0 0 1 0 0,0 1 0 0 0,8 11-1 0 0,-18-21 115 0 0,0-24-419 0 0,-1 16-69 0 0,1 1 1 0 0,-1-1-1 0 0,1 1 1 0 0,1-1-1 0 0,0 1 1 0 0,0 0-1 0 0,2-11 1 0 0,-2 16 263 0 0,0 0 1 0 0,0-1-1 0 0,0 1 0 0 0,0 0 1 0 0,0-1-1 0 0,0 1 0 0 0,1 0 1 0 0,-1 0-1 0 0,0 0 0 0 0,1 0 1 0 0,-1 0-1 0 0,0 0 0 0 0,1 1 1 0 0,-1-1-1 0 0,1 0 0 0 0,-1 1 1 0 0,1-1-1 0 0,0 1 0 0 0,-1-1 1 0 0,1 1-1 0 0,0 0 0 0 0,-1 0 0 0 0,1 0 1 0 0,0 0-1 0 0,-1 0 0 0 0,1 0 1 0 0,-1 0-1 0 0,1 0 0 0 0,0 1 1 0 0,-1-1-1 0 0,1 1 0 0 0,-1-1 1 0 0,1 1-1 0 0,-1 0 0 0 0,3 0 1 0 0,9 5-36 0 0,1 1 1 0 0,-1 1 0 0 0,0-1 0 0 0,-1 2-1 0 0,0 0 1 0 0,0 0 0 0 0,20 22-1 0 0,-28-27-22 0 0,15 13-1665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49.1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68 2193 0 0,'0'0'1361'0'0,"38"0"-801"0"0,-3 0 240 0 0,3 0 129 0 0,9 0 143 0 0,13 0 529 0 0,4 0-353 0 0,9 0-799 0 0,-5-11-305 0 0,1-3-16 0 0,-9-5-1377 0 0,-26-4-2977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49.5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49 4642 0 0,'0'0'3010'0'0,"192"-37"-3043"0"0,-183 26-2144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50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 59 3105 0 0,'0'0'2967'0'0,"-30"-4"-475"0"0,16-2-2409 0 0,-9-4-272 0 0,-1 2 0 0 0,0 0 0 0 0,0 2 0 0 0,0 0 0 0 0,-47-4 0 0 0,70 10 163 0 0,-1 0 0 0 0,1 1 0 0 0,0-1 0 0 0,0 0 0 0 0,-1 1 0 0 0,1-1 0 0 0,0 1 0 0 0,0 0 0 0 0,0-1 0 0 0,0 1 0 0 0,0 0 0 0 0,0-1 0 0 0,0 1 0 0 0,0 0 0 0 0,0 0 0 0 0,0 0 0 0 0,0 0 0 0 0,1 0 0 0 0,-1 0 1 0 0,0 0-1 0 0,0 0 0 0 0,1 0 0 0 0,-1 1 0 0 0,1-1 0 0 0,-1 0 0 0 0,1 0 0 0 0,0 1 0 0 0,-1-1 0 0 0,1 0 0 0 0,0 0 0 0 0,0 1 0 0 0,0 0 0 0 0,-2 51 98 0 0,3-40-18 0 0,-1-9 16 0 0,-1 1 1 0 0,1-1-1 0 0,1 0 1 0 0,-1 0-1 0 0,1 0 1 0 0,-1 0-1 0 0,1 1 1 0 0,1-1-1 0 0,-1 0 1 0 0,0-1-1 0 0,1 1 1 0 0,0 0-1 0 0,0 0 1 0 0,3 4-1 0 0,-2-5-47 0 0,0-1-1 0 0,0 0 0 0 0,0 1 0 0 0,0-2 0 0 0,0 1 0 0 0,1 0 0 0 0,-1 0 0 0 0,0-1 0 0 0,1 0 0 0 0,-1 0 0 0 0,1 0 0 0 0,0 0 0 0 0,-1 0 0 0 0,1-1 0 0 0,0 0 0 0 0,6 0 0 0 0,-2 1 88 0 0,0-1 0 0 0,0 0 0 0 0,-1-1 0 0 0,1 0 0 0 0,0 0 0 0 0,10-4-1 0 0,-15 4-77 0 0,0 0 0 0 0,0 0 0 0 0,-1 0-1 0 0,1-1 1 0 0,0 1 0 0 0,-1-1-1 0 0,1 0 1 0 0,-1 0 0 0 0,1 0-1 0 0,-1 0 1 0 0,0 0 0 0 0,0 0 0 0 0,0 0-1 0 0,0-1 1 0 0,0 1 0 0 0,-1-1-1 0 0,1 1 1 0 0,2-7 0 0 0,-3 9-22 0 0,0-1 1 0 0,0 0-1 0 0,0 1 1 0 0,1-1-1 0 0,-1 1 1 0 0,0-1-1 0 0,0 1 1 0 0,1-1-1 0 0,-1 1 1 0 0,0 0-1 0 0,1 0 1 0 0,-1 0-1 0 0,1 0 1 0 0,-1 0-1 0 0,0 0 1 0 0,1 0-1 0 0,-1 0 1 0 0,0 0-1 0 0,1 1 1 0 0,-1-1-1 0 0,0 0 1 0 0,0 1-1 0 0,1-1 1 0 0,-1 1-1 0 0,0 0 1 0 0,0-1-1 0 0,0 1 1 0 0,1 0-1 0 0,0 1 1 0 0,-2 35 283 0 0,9 68 1 0 0,-6-90-243 0 0,0-1 1 0 0,0 1-1 0 0,2-1 0 0 0,0 0 1 0 0,0 0-1 0 0,2-1 1 0 0,11 20-1 0 0,-13-23-198 0 0,4 6 245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51.7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0 240 0 0,'0'0'2329'0'0,"0"34"2596"0"0,10 65-3518 0 0,-3-50-1178 0 0,-5-34-156 0 0,1 0 0 0 0,0 1 0 0 0,1-1 0 0 0,1-1 0 0 0,0 1 0 0 0,8 15 0 0 0,-10-25-191 0 0,-1 0-1 0 0,1 0 1 0 0,0 0-1 0 0,1 0 1 0 0,-1 0-1 0 0,1-1 0 0 0,0 1 1 0 0,0-1-1 0 0,0 0 1 0 0,1 0-1 0 0,0-1 1 0 0,-1 1-1 0 0,1-1 0 0 0,1 0 1 0 0,-1-1-1 0 0,0 1 1 0 0,1-1-1 0 0,-1 0 1 0 0,8 2-1 0 0,-4-4-2557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53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17 2177 0 0,'0'0'9500'0'0,"12"-16"-8915"0"0,-12 164 484 0 0,-21 165 1 0 0,16-272-1069 0 0,5-27-72 0 0,-2 0 1 0 0,0-1 0 0 0,0 1 0 0 0,-1-1 0 0 0,-1 0 0 0 0,0 0 0 0 0,-8 15 0 0 0,12-27-159 0 0,-1 1-1 0 0,0 0 1 0 0,0-1 0 0 0,0 1-1 0 0,0-1 1 0 0,0 1-1 0 0,0-1 1 0 0,-1 0 0 0 0,1 1-1 0 0,0-1 1 0 0,-1 0 0 0 0,1 0-1 0 0,-1 0 1 0 0,1 0 0 0 0,-4 2-1 0 0,-26-1-126 0 0,15-2 1146 0 0,288 20 2306 0 0,-88-2-2919 0 0,-183-18 36 0 0,6 0-1068 0 0,-30-30-9564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53.9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3730 0 0,'0'0'3681'0'0,"26"0"-1968"0"0,0 0 144 0 0,-1 0-608 0 0,14 0-561 0 0,4-4-208 0 0,4 2-384 0 0,4 0-112 0 0,9 0 0 0 0,4 2-48 0 0,5 0-192 0 0,-1 0-1041 0 0,-12 0-1120 0 0,-22 0-784 0 0,-13 0-1393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54.2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 5843 0 0,'0'0'4706'0'0,"154"10"-4658"0"0,-120-12-800 0 0,-8-12-2242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55.1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340 145 3682 0 0,'0'0'3137'0'0,"-3"-7"-2150"0"0,-1-1-799 0 0,-1 1-1 0 0,1 0 1 0 0,-2 0 0 0 0,1 0-1 0 0,-1 1 1 0 0,0 0-1 0 0,-1 0 1 0 0,1 0-1 0 0,-1 1 1 0 0,0 0 0 0 0,0 0-1 0 0,-14-6 1 0 0,4 2-221 0 0,0 0 0 0 0,-1 1 0 0 0,-22-7 0 0 0,32 12-37 0 0,1 1 1 0 0,-1 0 0 0 0,0 1 0 0 0,1 0-1 0 0,-1 0 1 0 0,0 0 0 0 0,0 1 0 0 0,0 1-1 0 0,1-1 1 0 0,-16 4 0 0 0,20-3 45 0 0,1 0-1 0 0,-1 0 1 0 0,0 0 0 0 0,0 1-1 0 0,1-1 1 0 0,-1 1 0 0 0,0 0-1 0 0,1 0 1 0 0,0 0 0 0 0,-1 0-1 0 0,1 0 1 0 0,0 0 0 0 0,0 1-1 0 0,0-1 1 0 0,1 1 0 0 0,-1-1 0 0 0,1 1-1 0 0,-1 0 1 0 0,1 0 0 0 0,0 0-1 0 0,0 0 1 0 0,0-1 0 0 0,0 1-1 0 0,0 4 1 0 0,-1 8 19 0 0,0 0 1 0 0,1 0-1 0 0,2 27 1 0 0,0-13 326 0 0,-1-27-262 0 0,0 0 1 0 0,1 0-1 0 0,-1 1 1 0 0,0-1-1 0 0,1 0 1 0 0,-1 0-1 0 0,1 0 1 0 0,0 0-1 0 0,-1 0 1 0 0,1 0 0 0 0,0 0-1 0 0,0 0 1 0 0,0 0-1 0 0,1-1 1 0 0,-1 1-1 0 0,0 0 1 0 0,1-1-1 0 0,-1 1 1 0 0,1-1-1 0 0,0 1 1 0 0,2 1-1 0 0,0 0 45 0 0,1-1 0 0 0,-1 0 0 0 0,1 0 0 0 0,0 0 0 0 0,0-1 0 0 0,0 0 0 0 0,-1 0 0 0 0,1 0 0 0 0,7 0 0 0 0,-2 0 17 0 0,0-1-1 0 0,0 0 1 0 0,1-1-1 0 0,-1 0 1 0 0,0 0-1 0 0,0-1 1 0 0,0-1-1 0 0,0 1 1 0 0,9-5-1 0 0,-14 4-159 0 0,1 0 0 0 0,-1 0 0 0 0,1 1 1 0 0,0 0-1 0 0,0 0 0 0 0,0 0 0 0 0,0 1 0 0 0,0 0 0 0 0,0 0 0 0 0,0 1 0 0 0,0-1 1 0 0,0 1-1 0 0,1 1 0 0 0,6 0 0 0 0,-13-1 34 0 0,1 1 1 0 0,0-1 0 0 0,-1 1-1 0 0,1 0 1 0 0,0-1-1 0 0,-1 1 1 0 0,1-1-1 0 0,-1 1 1 0 0,1 0-1 0 0,-1-1 1 0 0,0 1-1 0 0,1 0 1 0 0,-1 0 0 0 0,1-1-1 0 0,-1 1 1 0 0,0 0-1 0 0,0 0 1 0 0,0-1-1 0 0,1 1 1 0 0,-1 0-1 0 0,0 0 1 0 0,0 0-1 0 0,0 0 1 0 0,0 1 0 0 0,0 27 113 0 0,-1-20-1 0 0,0 32 145 0 0,2 0 1 0 0,2 0-1 0 0,1 0 0 0 0,2-1 0 0 0,2 1 1 0 0,18 51-1 0 0,-25-89 235 0 0,5 11-767 0 0,-6-13-73 0 0,1 0 0 0 0,1 0-352 0 0,-1 0 351 0 0,0 0 1 0 0,-1-1 0 0 0,1 1-1 0 0,0-1 1 0 0,0 1 0 0 0,0-1-1 0 0,0 1 1 0 0,1-1-1 0 0,-1 1 1 0 0,0-1 0 0 0,0 0-1 0 0,0 0 1 0 0,0 0 0 0 0,0 1-1 0 0,0-1 1 0 0,0 0 0 0 0,0 0-1 0 0,1-1 1 0 0,-1 1-1 0 0,0 0 1 0 0,1-1 0 0 0,11 1-2312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56.4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 3938 0 0,'1'-1'7252'0'0,"13"1"-7501"0"0,27 12 208 0 0,-1 1 0 0 0,0 2 0 0 0,-2 1 0 0 0,39 23 0 0 0,-73-37 29 0 0,0 0 0 0 0,0 0 0 0 0,0 1 0 0 0,0-1 0 0 0,-1 1 0 0 0,1 0 0 0 0,-1 0 0 0 0,0 0 0 0 0,0 1 0 0 0,0-1 1 0 0,0 1-1 0 0,0 0 0 0 0,-1-1 0 0 0,0 1 0 0 0,1 0 0 0 0,-1 1 0 0 0,-1-1 0 0 0,1 0 0 0 0,-1 1 0 0 0,0-1 0 0 0,0 0 1 0 0,0 1-1 0 0,0-1 0 0 0,-1 1 0 0 0,0 0 0 0 0,0-1 0 0 0,0 6 0 0 0,0-6-86 0 0,0 1 1 0 0,-1-1-1 0 0,1 1 0 0 0,-1-1 0 0 0,0 0 1 0 0,0 1-1 0 0,0-1 0 0 0,0 0 0 0 0,-1 1 1 0 0,0-1-1 0 0,0 0 0 0 0,0 0 0 0 0,0 0 1 0 0,-1-1-1 0 0,1 1 0 0 0,-1-1 0 0 0,-5 5 1 0 0,-11 17-11 0 0,16-19 143 0 0,0-1 1 0 0,1 1 0 0 0,-1 0 0 0 0,1 0 0 0 0,1 0 0 0 0,-1 0 0 0 0,1 0 0 0 0,0 0 0 0 0,0 0 0 0 0,1 1 0 0 0,0-1-1 0 0,0 0 1 0 0,1 8 0 0 0,-1 6 198 0 0,1-19-189 0 0,-1 0 0 0 0,1 1 0 0 0,-1-1 0 0 0,1 0 0 0 0,-1 0 0 0 0,1 1 0 0 0,0-1 0 0 0,0 0 1 0 0,-1 0-1 0 0,1 0 0 0 0,0 0 0 0 0,0 0 0 0 0,0 0 0 0 0,0 0 0 0 0,0 0 0 0 0,1 0 0 0 0,-1 0 0 0 0,0-1 0 0 0,0 1 0 0 0,0 0 0 0 0,1-1 0 0 0,-1 1 0 0 0,0-1 1 0 0,1 0-1 0 0,-1 1 0 0 0,0-1 0 0 0,1 0 0 0 0,-1 0 0 0 0,1 0 0 0 0,2 0 0 0 0,53 2 318 0 0,-45-3-242 0 0,68 3-129 0 0,72-3 415 0 0,-131 0-1104 0 0,0-2 0 0 0,0 0 0 0 0,-1-1 0 0 0,1-1 0 0 0,21-9 0 0 0,-10-1-2430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58.1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441 1 672 0 0,'-6'2'8465'0'0,"-10"12"-3312"0"0,-1 1-4956 0 0,1-3-336 0 0,-91 133 82 0 0,76-97 51 0 0,-66 73 0 0 0,77-99-357 0 0,0 2 1 0 0,2 0 0 0 0,0 1-1 0 0,-21 43 1 0 0,38-66 365 0 0,1-1 1 0 0,-1 0-1 0 0,1 0 1 0 0,0 0-1 0 0,-1 0 0 0 0,0 0 1 0 0,1 0-1 0 0,-1 0 1 0 0,0 0-1 0 0,1-1 0 0 0,-1 1 1 0 0,0 0-1 0 0,0 0 0 0 0,0-1 1 0 0,0 1-1 0 0,0 0 1 0 0,0-1-1 0 0,0 1 0 0 0,0-1 1 0 0,-1 2-1 0 0,1-3-63 0 0,0 1-1 0 0,1 0 1 0 0,-1-1-1 0 0,1 1 1 0 0,-1 0-1 0 0,1-1 1 0 0,-1 1-1 0 0,0 0 1 0 0,1-1-1 0 0,-1 1 0 0 0,1-1 1 0 0,-1 1-1 0 0,1-1 1 0 0,0 1-1 0 0,-1-1 1 0 0,1 0-1 0 0,0 1 1 0 0,-1-1-1 0 0,1 1 1 0 0,0-1-1 0 0,0 0 1 0 0,-1 1-1 0 0,1-2 1 0 0,-7-47-6018 0 0,7 18 1070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1:38.9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283 1 10709 0 0,'0'0'2903'0'0,"-21"0"-2735"0"0,-71 4-251 0 0,86-3 71 0 0,-1 1 0 0 0,0 0-1 0 0,1 0 1 0 0,-1 0 0 0 0,1 1 0 0 0,0 0 0 0 0,0 1 0 0 0,0-1-1 0 0,0 1 1 0 0,1 0 0 0 0,-1 1 0 0 0,1-1 0 0 0,0 1-1 0 0,0 0 1 0 0,1 0 0 0 0,0 1 0 0 0,-5 6 0 0 0,2-3 15 0 0,1-2 22 0 0,0-1 0 0 0,1 2 0 0 0,0-1-1 0 0,0 0 1 0 0,1 1 0 0 0,-1 0 0 0 0,2 0 0 0 0,-1 0 0 0 0,1 0 0 0 0,1 1 0 0 0,-1-1 0 0 0,1 1 0 0 0,1 0-1 0 0,-1 14 1 0 0,14-22-27 0 0,20-1 45 0 0,0 2 0 0 0,57 10 0 0 0,-78-10-18 0 0,-1 0 1 0 0,1 1-1 0 0,-1 1 0 0 0,0-1 1 0 0,0 2-1 0 0,0-1 0 0 0,-1 2 1 0 0,1-1-1 0 0,-1 1 1 0 0,0 0-1 0 0,-1 1 0 0 0,10 10 1 0 0,-14-13 64 0 0,0 1 1 0 0,-1 0 0 0 0,0 1 0 0 0,0-1 0 0 0,-1 0 0 0 0,0 1 0 0 0,0 0 0 0 0,0-1-1 0 0,0 1 1 0 0,-1 0 0 0 0,0 0 0 0 0,0 6 0 0 0,-1 78 890 0 0,-1-50-740 0 0,1-40-249 0 0,0 1-1 0 0,0-1 1 0 0,-1 0-1 0 0,1 0 1 0 0,0 1-1 0 0,0-1 0 0 0,0 0 1 0 0,-1 0-1 0 0,1 0 1 0 0,0 1-1 0 0,0-1 1 0 0,0 0-1 0 0,-1 0 1 0 0,1 0-1 0 0,0 0 0 0 0,0 1 1 0 0,-1-1-1 0 0,1 0 1 0 0,0 0-1 0 0,-1 0 1 0 0,1 0-1 0 0,0 0 0 0 0,-1 0 1 0 0,1 0-1 0 0,0 0 1 0 0,0 0-1 0 0,-1 0 1 0 0,1 0-1 0 0,0 0 1 0 0,-1 0-1 0 0,1 0 0 0 0,0 0 1 0 0,-1 0-1 0 0,1 0 1 0 0,0 0-1 0 0,0 0 1 0 0,-1-1-1 0 0,1 1 1 0 0,0 0-1 0 0,0 0 0 0 0,-1 0 1 0 0,1 0-1 0 0,0-1 1 0 0,-1 1-1 0 0,-13-8-1054 0 0,-7-11-2744 0 0,0-4-2690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58.6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5202 0 0,'0'0'3909'0'0,"2"11"-1336"0"0,14 42-2558 0 0,74 79 1571 0 0,3 4-408 0 0,-41-64-1015 0 0,-24-36-895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59.2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1873 0 0,'0'0'9233'0'0,"0"36"-9337"0"0,0 169 3436 0 0,0-116-6912 0 0,35-90-3103 0 0,-19-14 3877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1:59.7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4722 0 0,'0'0'5042'0'0,"9"6"-4049"0"0,29-2 320 0 0,10 0-337 0 0,-1 0-192 0 0,12-1 33 0 0,6-1-545 0 0,3-2-208 0 0,-4 0-32 0 0,-4 0-16 0 0,-4 0-144 0 0,-13 0-1057 0 0,-14-7-1168 0 0,-11-3-1136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2:00.7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3105 0 0,'0'0'4813'0'0,"21"8"-4010"0"0,150 50 841 0 0,-158-55-1421 0 0,188 64 1352 0 0,-173-56-1528 0 0,-1 1-1 0 0,-1 1 1 0 0,0 2 0 0 0,-1 0-1 0 0,24 20 1 0 0,-44-31-18 0 0,0 1-1 0 0,0-1 1 0 0,-1 1 0 0 0,1 0-1 0 0,-1 0 1 0 0,-1 0-1 0 0,1 1 1 0 0,-1-1 0 0 0,0 1-1 0 0,0 0 1 0 0,0 0 0 0 0,2 8-1 0 0,-3-2 59 0 0,0 1 0 0 0,0-1 0 0 0,-1 1 0 0 0,-1-1 0 0 0,-1 17 0 0 0,0-21-69 0 0,-1-1 1 0 0,0 0-1 0 0,0 0 1 0 0,-1 0-1 0 0,0 0 1 0 0,0 0-1 0 0,-1-1 1 0 0,0 1-1 0 0,0-1 1 0 0,0 0-1 0 0,-1 0 1 0 0,1 0-1 0 0,-2-1 1 0 0,1 0-1 0 0,0 0 1 0 0,-1 0-1 0 0,-7 4 1 0 0,-15 11-108 0 0,-1-1 0 0 0,-41 19 0 0 0,50-27 43 0 0,-1-2 0 0 0,0-1-1 0 0,-1 0 1 0 0,0-2-1 0 0,0 0 1 0 0,0-1 0 0 0,0-2-1 0 0,-1 0 1 0 0,-26 0-1 0 0,48-4 3 0 0,0 0-1 0 0,-1 0 0 0 0,1 0 0 0 0,0 1 1 0 0,0-1-1 0 0,0 0 0 0 0,0 0 0 0 0,0 0 1 0 0,1-1-1 0 0,-1 1 0 0 0,0 0 0 0 0,0 0 1 0 0,1 0-1 0 0,-1-1 0 0 0,0 1 0 0 0,1 0 1 0 0,0 0-1 0 0,-1-1 0 0 0,1 1 0 0 0,0-1 1 0 0,-1 1-1 0 0,1 0 0 0 0,0-1 1 0 0,0 1-1 0 0,0-2 0 0 0,0 0-37 0 0,0 0 0 0 0,-1 1 0 0 0,1-1 0 0 0,0 1 0 0 0,0-1 0 0 0,0 1 0 0 0,1-1 1 0 0,-1 1-1 0 0,1-1 0 0 0,-1 1 0 0 0,1-1 0 0 0,0 1 0 0 0,2-5 0 0 0,0 5 76 0 0,0 0-1 0 0,1 0 1 0 0,0 0 0 0 0,-1 1-1 0 0,1-1 1 0 0,0 1 0 0 0,0 0-1 0 0,0 0 1 0 0,0 0 0 0 0,7 0 0 0 0,49-3-111 0 0,-41 4 89 0 0,6-1-73 0 0,31-2 452 0 0,88 8-1 0 0,-129-3-258 0 0,0 0 1 0 0,0 0-1 0 0,0 2 0 0 0,-1 0 0 0 0,1 0 0 0 0,-1 1 0 0 0,-1 1 0 0 0,1 1 0 0 0,-1 0 0 0 0,0 0 0 0 0,13 11 0 0 0,-16-7 5 0 0,8 6-1258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2:01.3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475 1 2465 0 0,'0'0'4050'0'0,"0"28"-1574"0"0,-3-22-2270 0 0,1 1 0 0 0,-1-1 0 0 0,0 0 0 0 0,0 1 0 0 0,-1-1 0 0 0,0-1 0 0 0,0 1 0 0 0,0-1 0 0 0,-8 8 0 0 0,-10 14 159 0 0,-177 232 1704 0 0,137-181-1612 0 0,53-67-555 0 0,0 0 1 0 0,-1 0-1 0 0,-18 15 0 0 0,25-23-323 0 0,-1-1 0 0 0,1 1 0 0 0,-1-1 0 0 0,0 0 0 0 0,0 0 0 0 0,0 0 0 0 0,0-1 0 0 0,0 0 0 0 0,0 1 0 0 0,0-1 1 0 0,-1-1-1 0 0,1 1 0 0 0,0-1 0 0 0,-1 1 0 0 0,1-1 0 0 0,-6-1 0 0 0,-10-2-2244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2:01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6883 0 0,'0'0'5488'0'0,"10"1"-5176"0"0,-5-1-282 0 0,-2 0-19 0 0,0 0 0 0 0,0 0 0 0 0,0 0 0 0 0,0 1 0 0 0,0-1 0 0 0,0 1 1 0 0,0 0-1 0 0,0-1 0 0 0,-1 1 0 0 0,1 0 0 0 0,0 1 0 0 0,-1-1 0 0 0,1 0 0 0 0,-1 1 0 0 0,1 0 1 0 0,-1-1-1 0 0,0 1 0 0 0,1 0 0 0 0,-1 0 0 0 0,0 0 0 0 0,0 0 0 0 0,-1 1 0 0 0,1-1 0 0 0,0 1 0 0 0,-1-1 1 0 0,1 1-1 0 0,-1-1 0 0 0,0 1 0 0 0,1 3 0 0 0,155 408 2470 0 0,-142-372-2636 0 0,-11-14-3241 0 0,-3-22 1632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2:02.4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14 224 0 0,'0'0'4429'0'0,"-5"-2"-3776"0"0,-8-5-188 0 0,13 3 1083 0 0,28 3 1570 0 0,-7 2-3196 0 0,12 1 465 0 0,1 2-1 0 0,-1 1 1 0 0,0 2-1 0 0,-1 1 1 0 0,0 1-1 0 0,51 23 1 0 0,-81-31-394 0 0,0-1 0 0 0,0 1 1 0 0,-1 0-1 0 0,1 0 1 0 0,0 0-1 0 0,-1 0 0 0 0,1 0 1 0 0,0 0-1 0 0,-1 1 1 0 0,1-1-1 0 0,-1 1 1 0 0,0-1-1 0 0,1 1 0 0 0,-1-1 1 0 0,0 1-1 0 0,0-1 1 0 0,0 1-1 0 0,0 0 0 0 0,0 0 1 0 0,-1 0-1 0 0,1-1 1 0 0,0 1-1 0 0,-1 0 0 0 0,0 0 1 0 0,1 0-1 0 0,-1 0 1 0 0,0 0-1 0 0,0 0 0 0 0,0 0 1 0 0,0 0-1 0 0,0 0 1 0 0,-1 3-1 0 0,0-2-13 0 0,0 1 1 0 0,-1 0-1 0 0,1-1 0 0 0,-1 1 0 0 0,0-1 1 0 0,0 0-1 0 0,0 1 0 0 0,-1-1 0 0 0,1 0 1 0 0,-1 0-1 0 0,1-1 0 0 0,-1 1 0 0 0,0 0 1 0 0,0-1-1 0 0,-5 3 0 0 0,-43 24-149 0 0,36-22 183 0 0,0 1 0 0 0,0 1 0 0 0,1 0 0 0 0,0 0-1 0 0,1 2 1 0 0,-23 22 0 0 0,36-33-11 0 0,-1 1-1 0 0,0-1 1 0 0,1 1 0 0 0,-1 0-1 0 0,1-1 1 0 0,-1 1 0 0 0,1-1-1 0 0,0 1 1 0 0,-1 0 0 0 0,1 0-1 0 0,0-1 1 0 0,-1 1 0 0 0,1 0-1 0 0,0-1 1 0 0,0 1 0 0 0,0 0-1 0 0,0 0 1 0 0,-1 0 0 0 0,1-1-1 0 0,0 1 1 0 0,0 0 0 0 0,1 0-1 0 0,-1-1 1 0 0,0 1 0 0 0,0 0-1 0 0,0 0 1 0 0,0-1-1 0 0,1 1 1 0 0,-1 1 0 0 0,1-1 24 0 0,1 0 1 0 0,-1 0-1 0 0,0 0 1 0 0,0-1-1 0 0,0 1 0 0 0,1 0 1 0 0,-1 0-1 0 0,1-1 1 0 0,-1 1-1 0 0,0-1 1 0 0,1 1-1 0 0,-1-1 0 0 0,1 0 1 0 0,1 1-1 0 0,64 1 857 0 0,-54-3-821 0 0,3 2-289 0 0,15-2 1043 0 0,-31 1-987 0 0,1 0 0 0 0,0-1-1 0 0,0 1 1 0 0,0 0 0 0 0,-1-1-1 0 0,1 1 1 0 0,0-1 0 0 0,-1 1 0 0 0,1-1-1 0 0,0 1 1 0 0,-1-1 0 0 0,1 1-1 0 0,-1-1 1 0 0,1 0 0 0 0,-1 1 0 0 0,1-1-1 0 0,-1 0 1 0 0,1 0 0 0 0,-1 1-1 0 0,0-1 1 0 0,1 0 0 0 0,-1 0-1 0 0,0 1 1 0 0,0-1 0 0 0,1 0 0 0 0,-1 0-1 0 0,0 0 1 0 0,0 0 0 0 0,0 1-1 0 0,0-1 1 0 0,0-1 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2:03.1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 4610 0 0,'0'0'5064'0'0,"-5"2"-4333"0"0,5-2-697 0 0,-1 0-1 0 0,1 0 1 0 0,0 0 0 0 0,-1 0 0 0 0,1 0 0 0 0,0 0 0 0 0,-1 0 0 0 0,1 0-1 0 0,0 0 1 0 0,-1 0 0 0 0,1 0 0 0 0,0 0 0 0 0,-1 0 0 0 0,1 1-1 0 0,0-1 1 0 0,-1 0 0 0 0,1 0 0 0 0,0 0 0 0 0,0 0 0 0 0,-1 1 0 0 0,1-1-1 0 0,0 0 1 0 0,0 0 0 0 0,-1 1 0 0 0,1-1 0 0 0,0 0 0 0 0,0 0-1 0 0,0 1 1 0 0,0-1 0 0 0,-1 0 0 0 0,1 1 0 0 0,0-1 0 0 0,0 0 0 0 0,0 1-1 0 0,0-1 1 0 0,0 0 0 0 0,0 1 0 0 0,0-1 0 0 0,17 4 1041 0 0,55-3 452 0 0,-30-2-887 0 0,315 9 288 0 0,-205-8-8022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2:03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61 6563 0 0,'0'0'9060'0'0,"171"2"-8564"0"0,-106-4-368 0 0,-1-8-144 0 0,-13-3-896 0 0,-8-3-1329 0 0,0 5-1665 0 0,-18 1-1616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2:04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1 1345 0 0,'0'0'7067'0'0,"-12"5"-2540"0"0,16-3-4499 0 0,1 0 0 0 0,0 0-1 0 0,0-1 1 0 0,0 0-1 0 0,0 0 1 0 0,0 0 0 0 0,0 0-1 0 0,0-1 1 0 0,0 0 0 0 0,1 0-1 0 0,5-1 1 0 0,3 1 6 0 0,50 2 83 0 0,13-1-103 0 0,0 4 1 0 0,-1 2 0 0 0,124 30 0 0 0,-193-35 12 0 0,0 0 0 0 0,0 1 0 0 0,0 0 0 0 0,-1 0 1 0 0,1 1-1 0 0,6 4 0 0 0,-12-7-29 0 0,0-1 0 0 0,0 1 0 0 0,1 0 1 0 0,-1 0-1 0 0,0 0 0 0 0,0 0 0 0 0,0 0 0 0 0,0 0 0 0 0,0 1 1 0 0,-1-1-1 0 0,1 0 0 0 0,0 0 0 0 0,0 1 0 0 0,-1-1 0 0 0,1 0 0 0 0,-1 1 1 0 0,1-1-1 0 0,-1 1 0 0 0,0-1 0 0 0,1 0 0 0 0,-1 1 0 0 0,0-1 1 0 0,0 1-1 0 0,0-1 0 0 0,0 1 0 0 0,0-1 0 0 0,0 1 0 0 0,-1-1 0 0 0,1 1 1 0 0,0-1-1 0 0,-1 1 0 0 0,1-1 0 0 0,-1 0 0 0 0,0 1 0 0 0,1-1 1 0 0,-1 0-1 0 0,-1 2 0 0 0,-5 3-58 0 0,1-1 0 0 0,-1 0 0 0 0,0-1 0 0 0,-1 0 0 0 0,1 0 0 0 0,-1 0 0 0 0,1-1 0 0 0,-1 0 0 0 0,0-1 0 0 0,-9 3 0 0 0,-17 6-539 0 0,24-7 376 0 0,2-1 60 0 0,1-1 0 0 0,0 1-1 0 0,0 0 1 0 0,0 1 0 0 0,0-1 0 0 0,1 2-1 0 0,0-1 1 0 0,-1 1 0 0 0,1-1-1 0 0,1 2 1 0 0,-1-1 0 0 0,-9 12 0 0 0,15-16 165 0 0,0 0 1 0 0,-1-1-1 0 0,1 1 1 0 0,0 0-1 0 0,0 0 1 0 0,0-1-1 0 0,-1 1 1 0 0,1 0-1 0 0,0-1 1 0 0,0 1-1 0 0,0 0 1 0 0,0 0-1 0 0,0-1 1 0 0,0 1-1 0 0,0 0 1 0 0,1-1-1 0 0,-1 1 1 0 0,0 0-1 0 0,0 0 1 0 0,0-1-1 0 0,1 1 1 0 0,-1 0-1 0 0,0-1 1 0 0,1 1-1 0 0,-1-1 0 0 0,1 1 1 0 0,-1 0-1 0 0,1-1 1 0 0,-1 1-1 0 0,1-1 1 0 0,-1 1-1 0 0,1-1 1 0 0,-1 1-1 0 0,1-1 1 0 0,0 0-1 0 0,-1 1 1 0 0,1-1-1 0 0,1 1 1 0 0,30 11 164 0 0,-23-10-146 0 0,68 24 404 0 0,-27-10 220 0 0,-1 2 1 0 0,52 27-1 0 0,-97-44-629 0 0,-1 2 0 0 0,0-1 0 0 0,1 0 0 0 0,-1 1 0 0 0,0-1 0 0 0,0 1 0 0 0,-1 0 0 0 0,1 0 0 0 0,-1 0 0 0 0,1 0 0 0 0,-1 0 0 0 0,0 1-1 0 0,0-1 1 0 0,0 1 0 0 0,-1-1 0 0 0,1 1 0 0 0,-1 0 0 0 0,2 7 0 0 0,-3-8 10 0 0,0-1 0 0 0,0 1 0 0 0,0 0 0 0 0,0-1 0 0 0,0 1 0 0 0,0 0 0 0 0,-1-1 0 0 0,0 1 0 0 0,1 0 0 0 0,-1-1 0 0 0,0 1 0 0 0,0-1 0 0 0,0 0 0 0 0,0 1 0 0 0,-1-1 0 0 0,1 0 0 0 0,-1 0 0 0 0,0 0 0 0 0,1 1 0 0 0,-1-2 0 0 0,0 1 0 0 0,0 0 0 0 0,0 0 0 0 0,0-1 0 0 0,0 1 0 0 0,-1-1 0 0 0,1 1 0 0 0,-5 1 0 0 0,-19 7 113 0 0,0 0 0 0 0,0-2 1 0 0,-46 9-1 0 0,-91 6 162 0 0,99-16-170 0 0,-59 7 22 0 0,41-6-113 0 0,-147 33-1 0 0,228-41-47 0 0,0 0-1 0 0,0 0 0 0 0,1 0 0 0 0,-1 0 0 0 0,0 1 0 0 0,1-1 0 0 0,-1 0 0 0 0,0 0 0 0 0,1 0 0 0 0,-1 0 0 0 0,0 1 0 0 0,1-1 0 0 0,-1 0 0 0 0,0 1 0 0 0,1-1 0 0 0,-1 1 0 0 0,1-1 0 0 0,-1 0 0 0 0,1 1 0 0 0,-1-1 0 0 0,1 1 0 0 0,-1-1 0 0 0,1 1 0 0 0,-1 0 0 0 0,1-1 0 0 0,0 1 0 0 0,-1-1 0 0 0,1 1 0 0 0,-1 1 0 0 0,2-1-32 0 0,0-1-1 0 0,0 1 1 0 0,0 0-1 0 0,0-1 1 0 0,0 1-1 0 0,1-1 1 0 0,-1 1-1 0 0,0-1 1 0 0,0 0-1 0 0,0 1 1 0 0,0-1-1 0 0,0 0 1 0 0,1 0-1 0 0,-1 0 1 0 0,0 0-1 0 0,0 0 1 0 0,3 0-1 0 0,97-1-2559 0 0,-46-5-1260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1:40.5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116 318 3714 0 0,'0'0'3673'0'0,"0"12"-2704"0"0,0 111 1636 0 0,20 142 0 0 0,-16-240-2425 0 0,78 672 2500 0 0,-81-642-2402 0 0,-1-54 74 0 0,-3-4-157 0 0,0-1 1 0 0,0 1 0 0 0,0 0-1 0 0,1-1 1 0 0,0 0-1 0 0,0 1 1 0 0,0-1-1 0 0,-2-5 1 0 0,2 5-129 0 0,-4-9-84 0 0,0 0-1 0 0,1 0 0 0 0,0-1 0 0 0,2 1 0 0 0,-1-1 0 0 0,-2-28 1 0 0,4-89-7 0 0,3 95-29 0 0,-1 0 0 0 0,-8-53 0 0 0,-7 21-333 0 0,-36-99 0 0 0,10 42 179 0 0,26 56 19 0 0,2 0 0 0 0,4-1-1 0 0,2-1 1 0 0,5-110 0 0 0,2 168 162 0 0,1-1 0 0 0,1 1 0 0 0,0 0 0 0 0,0 0 0 0 0,2 1 1 0 0,-1-1-1 0 0,2 1 0 0 0,-1-1 0 0 0,2 1 0 0 0,-1 0 0 0 0,2 1 0 0 0,0 0 1 0 0,0 0-1 0 0,1 0 0 0 0,17-18 0 0 0,-21 28-58 0 0,-1-1 0 0 0,0 1 0 0 0,0 0 0 0 0,1 1 0 0 0,-1-1 0 0 0,0 0 0 0 0,1 1 0 0 0,-1 0 0 0 0,0 0 0 0 0,1 0 0 0 0,-1 0 0 0 0,1 0 0 0 0,4 2-1 0 0,2-1-83 0 0,38 1 177 0 0,0 2 0 0 0,0 2 0 0 0,86 22-1 0 0,132 59 123 0 0,-24 11 173 0 0,-211-83-288 0 0,0 1 0 0 0,-1 2 0 0 0,0 2 0 0 0,-2 0 0 0 0,37 35 0 0 0,-58-48-13 0 0,0 0-1 0 0,-1 0 1 0 0,0 1 0 0 0,0-1 0 0 0,-1 2-1 0 0,0-1 1 0 0,0 1 0 0 0,-1-1-1 0 0,0 1 1 0 0,-1 0 0 0 0,1 1-1 0 0,-2-1 1 0 0,4 17 0 0 0,-6-20 5 0 0,0 1 0 0 0,0-1 1 0 0,0 0-1 0 0,-1 1 0 0 0,0-1 1 0 0,0 0-1 0 0,-1 0 0 0 0,1 0 1 0 0,-1 0-1 0 0,-1 0 0 0 0,1 0 1 0 0,-1 0-1 0 0,0-1 0 0 0,0 1 1 0 0,-1-1-1 0 0,1 0 0 0 0,-1 0 1 0 0,-1 0-1 0 0,1 0 0 0 0,0-1 1 0 0,-1 0-1 0 0,-6 4 1 0 0,-18 14 127 0 0,-2-3 1 0 0,-1 0 0 0 0,0-2 0 0 0,-58 21 0 0 0,-148 39 167 0 0,193-64-257 0 0,-173 48 134 0 0,201-52-684 0 0,17 0 52 0 0,26 10-87 0 0,-4-5 667 0 0,-11 1-146 0 0,0 0 0 0 0,-1 0 0 0 0,0 1 0 0 0,-2 0 0 0 0,0 1 0 0 0,0 0 0 0 0,5 20 0 0 0,24 50 145 0 0,-5-31 317 0 0,2-1 0 0 0,3-1-1 0 0,55 62 1 0 0,-81-98-323 0 0,-15-10 32 0 0,-31-7-2017 0 0,21-2-101 0 0,-5-2-2510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2:30.0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1365 4818 0 0,'-10'0'1502'0'0,"-20"0"2813"0"0,30 0-4235 0 0,-1 0 0 0 0,0 0 0 0 0,1 0 0 0 0,-1 0 0 0 0,0 0 1 0 0,1 1-1 0 0,-12 9 4819 0 0,11-16-4611 0 0,0-1-1 0 0,1 0 1 0 0,0 0 0 0 0,0 1 0 0 0,0-1 0 0 0,1 0 0 0 0,1-8 0 0 0,15-29-152 0 0,2 0 0 0 0,45-74 0 0 0,-15 30-107 0 0,50-123 44 0 0,-85 176 57 0 0,-2 0 0 0 0,-2 0 0 0 0,-1-2 0 0 0,5-47 0 0 0,-7 16 97 0 0,20-160 113 0 0,-19 187-330 0 0,1 0-1 0 0,3 0 1 0 0,22-54 0 0 0,-11 26-221 0 0,-1 97-968 0 0,15 31 1029 0 0,-3 3 0 0 0,49 119 0 0 0,20 142 202 0 0,-75-213-583 0 0,-5 1-1 0 0,-5 0 1 0 0,7 207-1 0 0,-22-300-1461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2:30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1 141 9108 0 0,'0'0'4594'0'0,"201"-50"-4130"0"0,-103 31-303 0 0,9-2-65 0 0,-8 3-16 0 0,-18 3-993 0 0,-17 5-1744 0 0,-25 3-2433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2:30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 10389 0 0,'0'0'4290'0'0,"256"6"-4146"0"0,-213-14-897 0 0,-9-9-2720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2:31.1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47 7764 0 0,'0'0'5730'0'0,"249"8"-5522"0"0,-211-32-1921 0 0,-25-6-6290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2:34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736 1 5699 0 0,'-51'0'5965'0'0,"24"2"-3382"0"0,-574-2-49 0 0,600 0-1966 0 0,-8 18-1040 0 0,9-13 408 0 0,0 6 28 0 0,-1 1 0 0 0,2-1 0 0 0,0 0-1 0 0,0 1 1 0 0,1-1 0 0 0,0 0 0 0 0,1 0 0 0 0,5 12 0 0 0,-1-3 58 0 0,0 1 0 0 0,-1 0 1 0 0,-2 0-1 0 0,0 0 0 0 0,2 30 1 0 0,-4 112 36 0 0,-3-91-84 0 0,0 25 87 0 0,-2-14-80 0 0,5 0 0 0 0,2 0-1 0 0,23 118 1 0 0,-6-114-18 0 0,-3-17-9 0 0,-2 0 0 0 0,10 143 0 0 0,-26-209 45 0 0,-2 153-63 0 0,1-138 55 0 0,-2 0 0 0 0,0 0 0 0 0,-1 0 0 0 0,-1 0-1 0 0,-1-1 1 0 0,-8 19 0 0 0,-46 71 36 0 0,45-84-22 0 0,0 1 0 0 0,2 1 0 0 0,0 0 0 0 0,2 0 0 0 0,1 1 0 0 0,-10 43 0 0 0,18-42-53 0 0,0 0 0 0 0,5 51 0 0 0,-1-51 75 0 0,-1 1 0 0 0,-5 42 0 0 0,-1-55 55 0 0,-1 10-392 0 0,6-25 293 0 0,0-1 0 0 0,0 1 1 0 0,0 0-1 0 0,0 0 0 0 0,0-1 1 0 0,0 1-1 0 0,0 0 0 0 0,0 0 1 0 0,1-1-1 0 0,-1 1 1 0 0,0 0-1 0 0,1 0 0 0 0,-1-1 1 0 0,0 1-1 0 0,1 0 0 0 0,-1-1 1 0 0,1 1-1 0 0,-1-1 0 0 0,1 1 1 0 0,-1 0-1 0 0,1-1 0 0 0,0 1 1 0 0,-1-1-1 0 0,1 1 0 0 0,0-1 1 0 0,-1 0-1 0 0,1 1 0 0 0,0-1 1 0 0,1 1-1 0 0,50 13-23 0 0,0-3 0 0 0,1-1 0 0 0,1-3 0 0 0,67 0 0 0 0,288-3 119 0 0,-385-5-785 0 0,-1 0-1 0 0,34-7 1 0 0,8-13-5937 0 0,-35 8 68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2:36.2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0 3810 0 0,'0'0'1179'0'0,"-5"41"3903"0"0,5-39-5025 0 0,0 1 0 0 0,0-1 0 0 0,0 0-1 0 0,0 0 1 0 0,0 1 0 0 0,0-1 0 0 0,1 0-1 0 0,-1 0 1 0 0,1 1 0 0 0,-1-1 0 0 0,1 0-1 0 0,0 0 1 0 0,0 0 0 0 0,0 0 0 0 0,0 0 0 0 0,0 0-1 0 0,1 0 1 0 0,2 3 0 0 0,0-3-55 0 0,1 1 0 0 0,0-1 0 0 0,0 0-1 0 0,0 0 1 0 0,0 0 0 0 0,0-1 0 0 0,10 2 0 0 0,128 22 591 0 0,178 8 0 0 0,-126-16-432 0 0,-151-11 40 0 0,1-3-1 0 0,-1-1 1 0 0,1-2 0 0 0,-1-3-1 0 0,73-12 1 0 0,-70 7-235 0 0,-1 2 1 0 0,1 3 0 0 0,62 2-1 0 0,-72 1-16 0 0,-36 0 39 0 0,0 1 0 0 0,0-1 0 0 0,0 1 0 0 0,0-1 1 0 0,0 1-1 0 0,0 0 0 0 0,0-1 0 0 0,0 1 0 0 0,0 0 1 0 0,0 0-1 0 0,0 0 0 0 0,0-1 0 0 0,0 1 0 0 0,-1 0 1 0 0,1 0-1 0 0,0 0 0 0 0,-1 0 0 0 0,1 1 0 0 0,-1-1 1 0 0,1 0-1 0 0,-1 0 0 0 0,1 0 0 0 0,-1 0 1 0 0,0 0-1 0 0,1 1 0 0 0,-1-1 0 0 0,0 0 0 0 0,0 0 1 0 0,0 1-1 0 0,0-1 0 0 0,0 2 0 0 0,-1 54 183 0 0,0-38-177 0 0,0 48 132 0 0,-1-29-108 0 0,2 0 0 0 0,2-1 0 0 0,11 69 0 0 0,28 121 380 0 0,-18-80-65 0 0,-8-49-199 0 0,4 146-1 0 0,-20 101-29 0 0,-1-139-44 0 0,0-169-25 0 0,-11 66 0 0 0,7-67-49 0 0,-3 67-1 0 0,9 468 1394 0 0,0-568-1369 0 0,-1 1 0 0 0,0-1-1 0 0,0 0 1 0 0,0 1 0 0 0,0-1 0 0 0,-1 0 0 0 0,1 0 0 0 0,-1 0 0 0 0,0 0 0 0 0,0 0 0 0 0,0 0 0 0 0,0 0 0 0 0,-5 4-1 0 0,-38 36 29 0 0,30-31 23 0 0,6 8-458 0 0,8-18 377 0 0,1 0 1 0 0,-1 0-1 0 0,0 0 1 0 0,1 0-1 0 0,-1 0 1 0 0,0 0-1 0 0,0 0 0 0 0,0-1 1 0 0,0 1-1 0 0,-1 0 1 0 0,-1 2-1 0 0,-8 6 38 0 0,-20 14 178 0 0,30-24-87 0 0,-34 0 1072 0 0,-347 17-1180 0 0,66-1 140 0 0,119-16-289 0 0,-143 6-2065 0 0,336-5 1812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2:39.3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24 2321 0 0,'-7'0'440'0'0,"6"1"-398"0"0,1-1 1 0 0,-1 0 0 0 0,0 0-1 0 0,0 1 1 0 0,0-1-1 0 0,0 0 1 0 0,0 0-1 0 0,0 0 1 0 0,0 0-1 0 0,0 0 1 0 0,0 0-1 0 0,0 0 1 0 0,0 0-1 0 0,1-1 1 0 0,-1 1-1 0 0,0 0 1 0 0,0 0 0 0 0,0-1-1 0 0,0 1 1 0 0,0-1-1 0 0,0 1 1 0 0,1-1-1 0 0,-1 1 1 0 0,0-1-1 0 0,0 1 1 0 0,1-1-1 0 0,-1 0 1 0 0,0 1-1 0 0,1-1 1 0 0,-1 0 0 0 0,1 1-1 0 0,-1-2 1 0 0,0 1 34 0 0,1 0 0 0 0,0 0 0 0 0,-1 0 0 0 0,1 0 0 0 0,-1 1 0 0 0,1-1 0 0 0,-1 0 0 0 0,1 1 0 0 0,-1-1 0 0 0,1 0 0 0 0,-1 1 0 0 0,0-1 0 0 0,1 0 0 0 0,-1 1 0 0 0,0-1 0 0 0,0 1 1 0 0,0-1-1 0 0,1 1 0 0 0,-1 0 0 0 0,0-1 0 0 0,0 1 0 0 0,0 0 0 0 0,0 0 0 0 0,1-1 0 0 0,-10 2 3855 0 0,9 96-2228 0 0,5 132-1663 0 0,-2-90 1090 0 0,-3-79-971 0 0,1-60-253 0 0,2 0-12 0 0,0-1 138 0 0,0 0 0 0 0,-1 1 1 0 0,1-1-1 0 0,0 0 1 0 0,-1 0-1 0 0,1 0 0 0 0,-1 0 1 0 0,1 0-1 0 0,-1-1 0 0 0,0 1 1 0 0,1 0-1 0 0,-1-1 1 0 0,0 1-1 0 0,0-1 0 0 0,0 1 1 0 0,0-1-1 0 0,0 1 1 0 0,0-1-1 0 0,0 0 0 0 0,-1 0 1 0 0,1 1-1 0 0,-1-1 0 0 0,1 0 1 0 0,0-2-1 0 0,10-49 374 0 0,-7 8-799 0 0,-1-52-1 0 0,2-37-505 0 0,-3 78 3326 0 0,-2 51-2180 0 0,-1 7-146 0 0,1 30-337 0 0,4 202 691 0 0,0 0-4808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2:44.1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 2945 0 0,'0'0'1270'0'0,"4"85"2025"0"0,-8 331-1401 0 0,0-524-2323 0 0,1 49-1110 0 0,6-73-1 0 0,5-18 4384 0 0,-8 150-2889 0 0,0 11-700 0 0,2 19 929 0 0,1 1 0 0 0,11 48-1 0 0,-7-48-27 0 0,-2 0 0 0 0,3 52 0 0 0,-8-7-150 0 0,0-2-197 0 0,0-25-4095 0 0,0-57 1709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2:47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66 2161 0 0,'0'-2'-27'0'0,"1"1"0"0"0,-1-1 0 0 0,0 1 0 0 0,0-1 0 0 0,0 1 0 0 0,0-1 0 0 0,-1 1 0 0 0,1-1 0 0 0,0 0 1 0 0,-1 1-1 0 0,1 0 0 0 0,-1-1 0 0 0,1 1 0 0 0,-1-1 0 0 0,0 1 0 0 0,1 0 0 0 0,-1-1 0 0 0,0 1 0 0 0,0 0 0 0 0,0 0 0 0 0,0 0 0 0 0,-2-2 0 0 0,-15-1 1489 0 0,-3 3 5849 0 0,25 0-7144 0 0,0 0 0 0 0,0 0 0 0 0,0 1 0 0 0,0-1-1 0 0,0 1 1 0 0,0 0 0 0 0,1 0 0 0 0,-1 0 0 0 0,6 2 0 0 0,3-2-40 0 0,358 0 772 0 0,-371 0-981 0 0,0 1 1 0 0,0-1 0 0 0,1 0 0 0 0,-1 0 0 0 0,0 0-1 0 0,1 0 1 0 0,-1 0 0 0 0,0 0 0 0 0,1 0-1 0 0,-1 0 1 0 0,0 0 0 0 0,0 0 0 0 0,1 0 0 0 0,-1 0-1 0 0,0 0 1 0 0,1 0 0 0 0,-1 0 0 0 0,0 0-1 0 0,1 0 1 0 0,-1 0 0 0 0,0-1 0 0 0,0 1 0 0 0,1 0-1 0 0,-1 0 1 0 0,0 0 0 0 0,0 0 0 0 0,1-1 0 0 0,-1 1-1 0 0,0 0 1 0 0,0 0 0 0 0,1-1 0 0 0,-1 1-1 0 0,0 0 1 0 0,0 0 0 0 0,0-1 0 0 0,0 1 0 0 0,0 0-1 0 0,1 0 1 0 0,-1-1 0 0 0,0 1 0 0 0,0 0-1 0 0,0-1 1 0 0,0 1 0 0 0,0 0 0 0 0,0-1 0 0 0,0 1-1 0 0,0 0 1 0 0,0-1 0 0 0,0 1 0 0 0,0 0-1 0 0,0 0 1 0 0,0-1 0 0 0,0 0 0 0 0,0-2-600 0 0,0-10-3659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2:48.2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 4018 0 0,'0'-14'10087'0'0,"1"31"-10081"0"0,1-1-1 0 0,1 1 1 0 0,0-1 0 0 0,8 23-1 0 0,6 29 485 0 0,-15-58-453 0 0,18 100 1074 0 0,11 215 0 0 0,-31-325-1137 0 0,7-54-6311 0 0,-6 26 252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1:41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0 5410 0 0,'0'0'689'0'0,"0"6"269"0"0,-2 77 2365 0 0,0-19-1458 0 0,8 80 0 0 0,-5-137-1831 0 0,1 1 0 0 0,-1 0 0 0 0,1-1 0 0 0,1 0 0 0 0,0 1 0 0 0,0-1-1 0 0,0 0 1 0 0,0-1 0 0 0,1 1 0 0 0,1 0 0 0 0,-1-1 0 0 0,1 0 0 0 0,0 0-1 0 0,0-1 1 0 0,1 1 0 0 0,-1-1 0 0 0,1 0 0 0 0,0 0 0 0 0,1-1 0 0 0,-1 0-1 0 0,1 0 1 0 0,0-1 0 0 0,0 0 0 0 0,14 5 0 0 0,-1-2 5 0 0,1-1 0 0 0,0 0 0 0 0,1-2 0 0 0,-1-1-1 0 0,1 0 1 0 0,-1-2 0 0 0,39-3 0 0 0,-52 2-15 0 0,1 0-1 0 0,-1-1 0 0 0,1 0 1 0 0,-1 0-1 0 0,0-1 0 0 0,0 0 1 0 0,0 0-1 0 0,0-1 0 0 0,-1 0 1 0 0,1-1-1 0 0,10-8 0 0 0,-2-1 48 0 0,0-1 0 0 0,-1-1 0 0 0,14-21-1 0 0,-6 10 178 0 0,-23 26-241 0 0,1 1 0 0 0,0-1 0 0 0,-1 1-1 0 0,1-1 1 0 0,0 1 0 0 0,-1-1 0 0 0,1 1-1 0 0,0-1 1 0 0,0 1 0 0 0,0 0 0 0 0,-1-1-1 0 0,1 1 1 0 0,0 0 0 0 0,0 0 0 0 0,0-1-1 0 0,0 1 1 0 0,0 0 0 0 0,0 0 0 0 0,0 0-1 0 0,-1 0 1 0 0,1 0 0 0 0,0 0 0 0 0,0 1-1 0 0,0-1 1 0 0,0 0 0 0 0,0 0 0 0 0,0 1-1 0 0,-1-1 1 0 0,1 0 0 0 0,0 1 0 0 0,1 0-1 0 0,20 17-520 0 0,83 97 663 0 0,-86-102-1154 0 0,-3-15-3339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2:52.1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1249 0 0,'0'0'8049'0'0,"0"1"-8014"0"0,0 0-1 0 0,0 0 1 0 0,0-1 0 0 0,0 1 0 0 0,0 0 0 0 0,0 0 0 0 0,0 0 0 0 0,1 0 0 0 0,-1 0 0 0 0,0-1 0 0 0,1 1 0 0 0,-1 0 0 0 0,0 0 0 0 0,1 0 0 0 0,-1-1 0 0 0,1 1 0 0 0,-1 0 0 0 0,1-1 0 0 0,0 2 0 0 0,14 3 16 0 0,0-1 1 0 0,0-1 0 0 0,0 0 0 0 0,26 1-1 0 0,7 2 37 0 0,-21-2-18 0 0,-1 1-1 0 0,1 2 0 0 0,-1 0 0 0 0,0 2 0 0 0,0 0 0 0 0,-1 2 1 0 0,-1 1-1 0 0,0 1 0 0 0,0 1 0 0 0,-2 1 0 0 0,0 1 0 0 0,32 30 0 0 0,-48-42-67 0 0,-1 1 0 0 0,0 0 0 0 0,0 0 0 0 0,-1 0-1 0 0,0 0 1 0 0,0 1 0 0 0,0 0 0 0 0,0 0-1 0 0,-1 0 1 0 0,0 0 0 0 0,0 0 0 0 0,-1 1 0 0 0,0-1-1 0 0,0 1 1 0 0,0 0 0 0 0,-1-1 0 0 0,0 1-1 0 0,0 0 1 0 0,-1 0 0 0 0,0 10 0 0 0,0-7 33 0 0,-1 0 1 0 0,0-1-1 0 0,-1 1 1 0 0,0-1-1 0 0,0 0 1 0 0,-1 0-1 0 0,0 0 0 0 0,-1 0 1 0 0,0 0-1 0 0,0 0 1 0 0,-1-1-1 0 0,0 0 1 0 0,-1 0-1 0 0,1 0 1 0 0,-2-1-1 0 0,1 0 0 0 0,-1 0 1 0 0,0-1-1 0 0,0 1 1 0 0,-14 8-1 0 0,9-8-32 0 0,0 0-1 0 0,-1 0 1 0 0,1-1 0 0 0,-1-1-1 0 0,-1 0 1 0 0,1-1-1 0 0,-16 3 1 0 0,-101 11-1274 0 0,5-1-771 0 0,124-17 2060 0 0,-1-1 1 0 0,1 1-1 0 0,-1 0 1 0 0,1-1-1 0 0,0 1 1 0 0,-1-1-1 0 0,1 0 0 0 0,0 1 1 0 0,-1-1-1 0 0,1 0 1 0 0,0 0-1 0 0,0 0 1 0 0,-1 0-1 0 0,1 0 0 0 0,0 0 1 0 0,0 0-1 0 0,0 0 1 0 0,1 0-1 0 0,-1 0 1 0 0,0-1-1 0 0,0 1 1 0 0,0 0-1 0 0,1-1 0 0 0,-1 1 1 0 0,1 0-1 0 0,-1-1 1 0 0,1 1-1 0 0,0-1 1 0 0,-1 1-1 0 0,1-1 0 0 0,0 1 1 0 0,0-3-1 0 0,22 4-274 0 0,73-4 908 0 0,-57 1-259 0 0,0 2 0 0 0,0 2 1 0 0,56 7-1 0 0,-78-4-383 0 0,0 1 0 0 0,-1 0-1 0 0,0 1 1 0 0,0 0 0 0 0,0 2 0 0 0,26 17-1 0 0,77 68 242 0 0,-58-43 348 0 0,-57-48-503 0 0,-5-4-763 0 0,-18-16-3524 0 0,2-6-3274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2:55.5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33 3506 0 0,'0'0'976'0'0,"-13"-15"-1504"0"0,-4-2-2754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2:56.2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479 64 4610 0 0,'-73'-63'9426'0'0,"32"67"-8703"0"0,-70 10-124 0 0,-133-1 0 0 0,234-12-1236 0 0,15 4-144 0 0,17 2 248 0 0,47 9 309 0 0,115 19 101 0 0,-154-31 252 0 0,0-1 1 0 0,0-2-1 0 0,0-1 0 0 0,37-4 0 0 0,-12-5 60 0 0,-21 3-387 0 0,68-3-1 0 0,-95 9 240 0 0,15 0-246 0 0,-16 0 380 0 0,-8-1 476 0 0,-167-32-684 0 0,-46-6-3723 0 0,211 39 2732 0 0,30 0-5769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3:02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 9 5058 0 0,'0'0'939'0'0,"-5"-1"-138"0"0,-5-2-715 0 0,7 2 292 0 0,1 0 0 0 0,0 0 0 0 0,-1 1 0 0 0,1-1 0 0 0,-1 1-1 0 0,1-1 1 0 0,-1 1 0 0 0,1 0 0 0 0,-1 0 0 0 0,-2 1 0 0 0,4-1-306 0 0,0 1 0 0 0,0-1 0 0 0,-1 1-1 0 0,1 0 1 0 0,0 0 0 0 0,0-1 0 0 0,0 1-1 0 0,0 0 1 0 0,0 0 0 0 0,0 0 0 0 0,1 0 0 0 0,-1 0-1 0 0,0 0 1 0 0,0 1 0 0 0,1-1 0 0 0,-1 0-1 0 0,1 0 1 0 0,-1 1 0 0 0,1-1 0 0 0,-1 0-1 0 0,1 0 1 0 0,0 1 0 0 0,0-1 0 0 0,0 0-1 0 0,-1 3 1 0 0,-1 29-18 0 0,1 1 1 0 0,1-1-1 0 0,2 1 0 0 0,1-1 0 0 0,8 34 1 0 0,-2-9 321 0 0,54 279 1398 0 0,-58-309-1748 0 0,-1 1-1 0 0,-1 0 1 0 0,-1 0 0 0 0,-3 30-1 0 0,1-27-110 0 0,0-32 21 0 0,4-41 483 0 0,-2 25-455 0 0,-1 0 1 0 0,2 0 0 0 0,0 1-1 0 0,9-27 1 0 0,-6 26 18 0 0,-2 0 0 0 0,0 0 0 0 0,-1 0 0 0 0,2-29 0 0 0,-5 42-20 0 0,0 1 0 0 0,0-1-1 0 0,0 1 1 0 0,0-1 0 0 0,0 1 0 0 0,1-1 0 0 0,-1 1-1 0 0,1-1 1 0 0,0 1 0 0 0,-1-1 0 0 0,1 1-1 0 0,0 0 1 0 0,1 0 0 0 0,-1-1 0 0 0,0 1 0 0 0,1 0-1 0 0,-1 0 1 0 0,1 0 0 0 0,-1 0 0 0 0,1 0 0 0 0,0 1-1 0 0,0-1 1 0 0,0 0 0 0 0,0 1 0 0 0,0 0-1 0 0,0-1 1 0 0,1 1 0 0 0,-1 0 0 0 0,4-1 0 0 0,4-1-120 0 0,0 2 0 0 0,0-1 1 0 0,0 1-1 0 0,0 1 1 0 0,1-1-1 0 0,9 2 0 0 0,5 0 46 0 0,-12 0 80 0 0,-1 0-1 0 0,0 1 0 0 0,0 1 0 0 0,0 0 0 0 0,-1 1 0 0 0,1 0 0 0 0,-1 0 1 0 0,0 1-1 0 0,0 1 0 0 0,0 0 0 0 0,18 14 0 0 0,-12-8 110 0 0,-1 1-1 0 0,-1 1 1 0 0,0 0-1 0 0,-1 1 0 0 0,-1 1 1 0 0,16 22-1 0 0,-28-36-76 0 0,0-1-1 0 0,0 1 0 0 0,1 0 0 0 0,-1 0 0 0 0,0 0 1 0 0,-1 0-1 0 0,1 0 0 0 0,0 0 0 0 0,0 0 0 0 0,-1 0 1 0 0,1 0-1 0 0,-1 0 0 0 0,0 0 0 0 0,0 0 0 0 0,1 0 1 0 0,-2 1-1 0 0,1-1 0 0 0,0 0 0 0 0,0 0 0 0 0,0 0 1 0 0,-1 0-1 0 0,0 0 0 0 0,1 0 0 0 0,-1 0 0 0 0,0 0 1 0 0,0 0-1 0 0,0 0 0 0 0,0 0 0 0 0,0 0 0 0 0,0-1 1 0 0,0 1-1 0 0,-1 0 0 0 0,1-1 0 0 0,-1 1 0 0 0,1-1 1 0 0,-1 1-1 0 0,0-1 0 0 0,0 0 0 0 0,-2 2 1 0 0,-9 4 29 0 0,0-1 1 0 0,0 0 0 0 0,0-1 0 0 0,-27 7 0 0 0,20-7 89 0 0,-221 63 235 0 0,232-64-867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3:03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8196 0 0,'0'0'7038'0'0,"3"0"-6828"0"0,278 3-508 0 0,-138 0-1580 0 0,-4-2-3915 0 0,-115-1 2224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3:03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50 6371 0 0,'0'0'2481'0'0,"34"8"-2177"0"0,22-4 673 0 0,4-4 335 0 0,8 0-255 0 0,9 0-577 0 0,-13-4-336 0 0,-8-10-32 0 0,-13-7-1361 0 0,-18-2-2576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3:05.4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680 25 2385 0 0,'0'0'3559'0'0,"0"-4"-2625"0"0,0-17 4682 0 0,-5 21-5005 0 0,-130 6-35 0 0,-136 25 1 0 0,106-10-386 0 0,163-20-209 0 0,-1 0-1 0 0,1-1 0 0 0,0 1 1 0 0,0 1-1 0 0,0-1 1 0 0,0 0-1 0 0,0 1 0 0 0,0-1 1 0 0,0 1-1 0 0,0-1 1 0 0,1 1-1 0 0,-1 0 0 0 0,1 0 1 0 0,-1 0-1 0 0,1 0 0 0 0,0 0 1 0 0,-1 0-1 0 0,1 0 1 0 0,0 0-1 0 0,0 0 0 0 0,1 1 1 0 0,-1-1-1 0 0,0 0 1 0 0,1 1-1 0 0,-1-1 0 0 0,1 0 1 0 0,0 4-1 0 0,-3 13-61 0 0,2 0 0 0 0,0 26-1 0 0,1-36 91 0 0,8 637 385 0 0,-10-606-380 0 0,-2-1-1 0 0,-2-1 1 0 0,-13 52 0 0 0,8-49-23 0 0,3 1 1 0 0,-5 67 0 0 0,9-6 109 0 0,4 0 1 0 0,25 181-1 0 0,-19-230-94 0 0,-2 0-1 0 0,-4 86 1 0 0,2 38-397 0 0,-1-37 396 0 0,-2-77-24 0 0,1-62 20 0 0,0 0 0 0 0,0 0 0 0 0,0 0 1 0 0,0 0-1 0 0,0 0 0 0 0,0 0 0 0 0,0-1 1 0 0,1 1-1 0 0,-1 0 0 0 0,1 0 0 0 0,-1 0 0 0 0,1 0 1 0 0,0-1-1 0 0,0 1 0 0 0,-1 0 0 0 0,1-1 1 0 0,1 1-1 0 0,-1 0 0 0 0,0-1 0 0 0,0 1 0 0 0,0-1 1 0 0,1 0-1 0 0,1 2 0 0 0,1-1-14 0 0,1-1 0 0 0,-1 0 0 0 0,1 0 0 0 0,-1 0 1 0 0,1 0-1 0 0,0-1 0 0 0,-1 1 0 0 0,8-1 0 0 0,-2 0 10 0 0,609 5 740 0 0,-604-6-895 0 0,0-1 0 0 0,0-1 0 0 0,21-5-1 0 0,14-10-6866 0 0,-32 10 1447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3:07.1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0 5843 0 0,'0'0'1331'0'0,"29"15"1958"0"0,-19-7-2991 0 0,0 0 0 0 0,1-1 0 0 0,-1-1-1 0 0,1 0 1 0 0,1 0 0 0 0,-1-1-1 0 0,22 6 1 0 0,90 17-195 0 0,-94-23 110 0 0,64 13 147 0 0,0-4 0 0 0,2-4 0 0 0,122-3 0 0 0,-207-9-416 0 0,0 0 0 0 0,-1 0 0 0 0,1-1 0 0 0,15-6-1 0 0,-14 4-81 0 0,1 1 0 0 0,-1 1 0 0 0,23-5 1 0 0,-31 8 126 0 0,0 0 0 0 0,0 0 0 0 0,0 0 0 0 0,0 0 1 0 0,0 0-1 0 0,0 0 0 0 0,0 1 0 0 0,0 0 1 0 0,0-1-1 0 0,0 1 0 0 0,-1 0 0 0 0,1 1 0 0 0,0-1 1 0 0,-1 0-1 0 0,1 1 0 0 0,0-1 0 0 0,-1 1 1 0 0,0 0-1 0 0,1 0 0 0 0,1 2 0 0 0,-3-1 6 0 0,1-1 0 0 0,-1 1-1 0 0,0 0 1 0 0,0-1 0 0 0,-1 1 0 0 0,1 0-1 0 0,0 0 1 0 0,-1-1 0 0 0,0 1 0 0 0,0 0-1 0 0,0 0 1 0 0,0 0 0 0 0,-1 5 0 0 0,-6 39 68 0 0,-3 10-50 0 0,3 0 0 0 0,-1 62 0 0 0,5-60 51 0 0,-19 117 1 0 0,-35 47-8 0 0,-28 147 27 0 0,83-355-78 0 0,-27 165 83 0 0,-8 283 0 0 0,38-393-14 0 0,-3 0 1 0 0,-3-1-1 0 0,-18 95 1 0 0,15-123-21 0 0,1 1 0 0 0,3-1 1 0 0,1 56-1 0 0,3-97 68 0 0,-25 2 899 0 0,-125-4-296 0 0,36-1-545 0 0,-1 5 0 0 0,-147 21 0 0 0,239-18 821 0 0,13-3-4481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3:08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32 4050 0 0,'0'0'851'0'0,"-4"0"-424"0"0,3 0-426 0 0,0 1 0 0 0,1-1 0 0 0,-1 0 0 0 0,0 0 0 0 0,0 0 0 0 0,0 0 1 0 0,0-1-1 0 0,0 1 0 0 0,1 0 0 0 0,-1 0 0 0 0,0 0 0 0 0,0-1 0 0 0,0 1 0 0 0,0 0 0 0 0,1-1 1 0 0,-1 1-1 0 0,0-1 0 0 0,1 1 0 0 0,-1-1 0 0 0,0 1 0 0 0,1-1 0 0 0,-1 0 0 0 0,0 1 0 0 0,1-1 1 0 0,-1 0-1 0 0,0 0 0 0 0,-10-16 5244 0 0,22 15-4128 0 0,18 1-2137 0 0,-23 1 1464 0 0,99-1-456 0 0,-19-1 154 0 0,1 4-1 0 0,85 13 1 0 0,-167-14-104 0 0,-1-1-1 0 0,1 1 0 0 0,0 0 1 0 0,-1 0-1 0 0,0 1 0 0 0,1-1 1 0 0,-1 1-1 0 0,0 0 1 0 0,0 0-1 0 0,0 1 0 0 0,0-1 1 0 0,0 1-1 0 0,0 0 0 0 0,-1 0 1 0 0,5 5-1 0 0,-5-4 87 0 0,0 1 0 0 0,-1-1 0 0 0,1 1 0 0 0,-1 0 0 0 0,-1 0 0 0 0,1 0 0 0 0,-1 0 0 0 0,1 0 0 0 0,-1 1 1 0 0,-1-1-1 0 0,1 0 0 0 0,-1 0 0 0 0,0 8 0 0 0,0 9 114 0 0,1-14-213 0 0,-1 1 1 0 0,0 0-1 0 0,0-1 1 0 0,-1 1 0 0 0,0 0-1 0 0,0-1 1 0 0,-1 1 0 0 0,0-1-1 0 0,-1 0 1 0 0,1 0-1 0 0,-2 1 1 0 0,-4 7 0 0 0,-101 131 75 0 0,43-62-98 0 0,53-76 239 0 0,6-17 258 0 0,7 7-497 0 0,0 1 0 0 0,-1-1 1 0 0,1 0-1 0 0,0 0 1 0 0,0 1-1 0 0,0-1 1 0 0,0 0-1 0 0,0 0 1 0 0,-1 0-1 0 0,1 1 1 0 0,1-1-1 0 0,-1 0 0 0 0,0 0 1 0 0,0 0-1 0 0,0 1 1 0 0,0-1-1 0 0,0 0 1 0 0,1 0-1 0 0,-1 0 1 0 0,0 1-1 0 0,1-1 0 0 0,-1 0 1 0 0,1 1-1 0 0,-1-1 1 0 0,1 0-1 0 0,0 0 1 0 0,20 0-119 0 0,1 1 0 0 0,-1 1 0 0 0,0 0 0 0 0,1 2 0 0 0,28 7 0 0 0,-38-7 47 0 0,0 0 1 0 0,0 1-1 0 0,-1 1 1 0 0,1 0-1 0 0,-1 1 1 0 0,0 0 0 0 0,-1 0-1 0 0,1 1 1 0 0,-1 1-1 0 0,-1 0 1 0 0,10 9-1 0 0,-18-16-134 0 0,0 1 0 0 0,0-1 0 0 0,0 1 0 0 0,0 0 0 0 0,0-1 0 0 0,0 1 0 0 0,0 0 0 0 0,0-1 0 0 0,-1 1 0 0 0,1 0 0 0 0,-1 0 0 0 0,0 0 0 0 0,1 0 0 0 0,-1-1 0 0 0,0 1 0 0 0,0 0 0 0 0,0 3 0 0 0,0-3-38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3:09.2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0 4354 0 0,'0'0'6048'0'0,"26"0"-4154"0"0,-15 0-1639 0 0,194 7 1573 0 0,-177-4-1826 0 0,-1 1 0 0 0,0 1 0 0 0,-1 1 0 0 0,1 1 0 0 0,35 16 0 0 0,-60-23-7 0 0,0 1 1 0 0,0 0 0 0 0,0 0 0 0 0,1 0-1 0 0,-1 0 1 0 0,0 0 0 0 0,0 0 0 0 0,-1 1-1 0 0,1-1 1 0 0,0 1 0 0 0,0-1 0 0 0,-1 1-1 0 0,1 0 1 0 0,-1 0 0 0 0,1 0 0 0 0,-1 0-1 0 0,0 0 1 0 0,0 0 0 0 0,0 0 0 0 0,0 0 0 0 0,0 0-1 0 0,0 0 1 0 0,0 0 0 0 0,-1 1 0 0 0,1-1-1 0 0,-1 0 1 0 0,1 5 0 0 0,-2-4 13 0 0,0-1 1 0 0,0 1 0 0 0,0-1-1 0 0,0 0 1 0 0,0 0-1 0 0,0 1 1 0 0,-1-1-1 0 0,1 0 1 0 0,-1 0-1 0 0,1 0 1 0 0,-1 0-1 0 0,0 0 1 0 0,0-1 0 0 0,0 1-1 0 0,0 0 1 0 0,0-1-1 0 0,0 0 1 0 0,0 1-1 0 0,-1-1 1 0 0,1 0-1 0 0,0 0 1 0 0,-1 0 0 0 0,1 0-1 0 0,-4 0 1 0 0,-6 2 155 0 0,-17 7-170 0 0,27-3-168 0 0,17 2-76 0 0,8 0 246 0 0,-10-4 36 0 0,0 0 1 0 0,0 0-1 0 0,17 11 1 0 0,-27-14-17 0 0,0 0-1 0 0,-1 0 1 0 0,1 0 0 0 0,0 0 0 0 0,-1 1 0 0 0,0-1-1 0 0,1 1 1 0 0,-1 0 0 0 0,0-1 0 0 0,0 1 0 0 0,-1 0 0 0 0,1 0-1 0 0,-1 0 1 0 0,1 0 0 0 0,-1 0 0 0 0,0 1 0 0 0,0-1-1 0 0,0 0 1 0 0,0 5 0 0 0,0-4 20 0 0,-1 1 0 0 0,0-1 0 0 0,0 0-1 0 0,0 1 1 0 0,-1-1 0 0 0,1 0 0 0 0,-1 0 0 0 0,0 1-1 0 0,0-1 1 0 0,0 0 0 0 0,-1 0 0 0 0,0 0 0 0 0,0 0-1 0 0,0 0 1 0 0,0-1 0 0 0,0 1 0 0 0,-1-1 0 0 0,-4 6 0 0 0,-2-1 16 0 0,0-1 0 0 0,-1 0 0 0 0,1 0 1 0 0,-2-1-1 0 0,-17 8 0 0 0,4-3 15 0 0,0-1-1 0 0,0-2 1 0 0,-1 0-1 0 0,-34 5 1 0 0,-105 8-367 0 0,66-9-1303 0 0,92-12 1299 0 0,-49 7-1327 0 0,20-5-2256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1:41.8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1 12838 0 0,'0'0'2494'0'0,"-25"12"-2302"0"0,-77 41 25 0 0,98-51-211 0 0,1 0 0 0 0,0 0 0 0 0,0 0 0 0 0,0 0 0 0 0,0 0 0 0 0,0 1 0 0 0,0-1 0 0 0,0 1 0 0 0,1 0 0 0 0,-1 0 0 0 0,1 0 0 0 0,0 0 0 0 0,0 0 0 0 0,0 1 0 0 0,0-1 1 0 0,1 1-1 0 0,-1-1 0 0 0,1 1 0 0 0,0 0 0 0 0,0-1 0 0 0,0 1 0 0 0,1 0 0 0 0,-1 4 0 0 0,-1 6 11 0 0,1-6 21 0 0,-3 31-26 0 0,5-38-17 0 0,-1 1-1 0 0,1-1 1 0 0,-1 1-1 0 0,1-1 1 0 0,-1 1-1 0 0,1-1 1 0 0,0 0-1 0 0,-1 0 1 0 0,1 1-1 0 0,0-1 0 0 0,0 0 1 0 0,0 0-1 0 0,0 0 1 0 0,0 0-1 0 0,1 0 1 0 0,-1 0-1 0 0,0 0 1 0 0,0 0-1 0 0,0 0 1 0 0,1-1-1 0 0,-1 1 1 0 0,1 0-1 0 0,-1-1 1 0 0,3 1-1 0 0,179 45 65 0 0,-135-37-45 0 0,0 2 1 0 0,-1 2-1 0 0,-1 2 1 0 0,87 41-1 0 0,-123-50-6 0 0,-1 0 0 0 0,0 0 0 0 0,-1 1 0 0 0,1 0 0 0 0,-1 0 0 0 0,0 1 0 0 0,-1 0 0 0 0,13 17 0 0 0,-17-21 42 0 0,-1 0 0 0 0,0 0 0 0 0,0 0 0 0 0,0 1 0 0 0,0-1 0 0 0,-1 0 0 0 0,0 1-1 0 0,1-1 1 0 0,-2 1 0 0 0,1-1 0 0 0,0 1 0 0 0,-1-1 0 0 0,0 1 0 0 0,0 0 0 0 0,0-1 0 0 0,-1 1 0 0 0,0-1-1 0 0,1 1 1 0 0,-2-1 0 0 0,1 1 0 0 0,0-1 0 0 0,-1 0 0 0 0,-4 8 0 0 0,2-6-8 0 0,0 0 0 0 0,-1-1-1 0 0,0 0 1 0 0,0 1 0 0 0,-1-2 0 0 0,0 1 0 0 0,1-1-1 0 0,-1 0 1 0 0,-1 0 0 0 0,1 0 0 0 0,-1-1 0 0 0,1 0 0 0 0,-12 3-1 0 0,-5 2-5 0 0,-1-1 0 0 0,-44 6 1 0 0,36-8-429 0 0,0-1 1 0 0,-1-2 0 0 0,1-2 0 0 0,-49-5 0 0 0,79 5 226 0 0,-1 0-1 0 0,1 0 1 0 0,0-1 0 0 0,0 1 0 0 0,0-1-1 0 0,0 0 1 0 0,-1 1 0 0 0,1-1 0 0 0,0 0-1 0 0,0 0 1 0 0,1 0 0 0 0,-1-1 0 0 0,-2-1-1 0 0,3 2-175 0 0,0 0 0 0 0,1 0 0 0 0,-1 0 0 0 0,0 0 0 0 0,1 0 0 0 0,-1 0-1 0 0,1 0 1 0 0,-1 0 0 0 0,1-1 0 0 0,0 1 0 0 0,-1 0 0 0 0,1 0 0 0 0,0 0 0 0 0,0-1 0 0 0,0-1-1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3:13.4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21 272 0 0,'2'-19'11586'0'0,"0"17"-11054"0"0,163 12-647 0 0,7 0-2628 0 0,-137-13-730 0 0,-5-8-1818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8:37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506 10 4354 0 0,'-3'-9'5671'0'0,"3"8"-5595"0"0,-442 539 3923 0 0,430-526-4480 0 0,-25 33 1004 0 0,35-43-1302 0 0,1 0-1 0 0,-1 1 1 0 0,1-1-1 0 0,0 1 1 0 0,0-1-1 0 0,0 1 1 0 0,1 0-1 0 0,-1-1 1 0 0,1 1-1 0 0,-1 4 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8:38.4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0 592 0 0,'0'0'10344'0'0,"0"29"-10051"0"0,2-14-207 0 0,0 0-1 0 0,1 0 1 0 0,1 0 0 0 0,0 0-1 0 0,1-1 1 0 0,1 0-1 0 0,0 0 1 0 0,1-1 0 0 0,9 14-1 0 0,20 46 788 0 0,11 43 205 0 0,50 139-238 0 0,-93-237-828 0 0,-1-1 78 0 0,-1-52-12699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8:38.9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4722 0 0,'0'0'2428'0'0,"0"40"-534"0"0,0 139 2631 0 0,0-89-9992 0 0,0-119-26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8:39.6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4354 0 0,'0'0'3041'0'0,"42"8"-2881"0"0,5-4 1121 0 0,18 2 208 0 0,7 1-593 0 0,5-1-304 0 0,-4 0-271 0 0,-9-2-193 0 0,-8-1-48 0 0,-9-1-1585 0 0,-21-2-2065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8:40.0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5026 0 0,'0'0'2097'0'0,"0"7"-2097"0"0,13-7-80 0 0,17 2 128 0 0,8 0 112 0 0,5 2 224 0 0,17-2-31 0 0,0 4-177 0 0,8-1-160 0 0,1 1 0 0 0,-5-6 48 0 0,-13 0-176 0 0,-12 0-3778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8:41.4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1153 0 0,'0'0'9617'0'0,"6"0"-9313"0"0,64 10-79 0 0,106 3-1 0 0,-118-13-817 0 0,2 0-1293 0 0,-23 0-2169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8:42.5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43 1441 0 0,'0'0'3060'0'0,"18"10"-182"0"0,38 0-2345 0 0,0-2 0 0 0,1-3 0 0 0,0-2-1 0 0,72-6 1 0 0,-96 2-350 0 0,-6 0 93 0 0,1-2 0 0 0,52-11 0 0 0,-68 11-128 0 0,0 0 1 0 0,0-1 0 0 0,0-1 0 0 0,-1 1-1 0 0,0-2 1 0 0,0 0 0 0 0,0 0 0 0 0,16-13-1 0 0,-25 22-194 0 0,0 0 1 0 0,-1 1-1 0 0,1-1 0 0 0,-1 1 0 0 0,1-1 0 0 0,-1 1 0 0 0,0 0 0 0 0,0 0 1 0 0,-1-1-1 0 0,1 6 0 0 0,0-3 25 0 0,1 6 60 0 0,0-1 1 0 0,-1 0-1 0 0,-1 1 1 0 0,0-1 0 0 0,-2 15-1 0 0,0 8 223 0 0,1-5-145 0 0,-2 0 1 0 0,-1 0-1 0 0,-1-1 1 0 0,-1 0-1 0 0,-20 53 1 0 0,0-17 864 0 0,-44 80 1 0 0,15-63-617 0 0,54-79-816 0 0,-1 0 1 0 0,1 0 0 0 0,-1 0-1 0 0,1 0 1 0 0,-1-1-1 0 0,0 1 1 0 0,0 0-1 0 0,0-1 1 0 0,0 1 0 0 0,0-1-1 0 0,0 0 1 0 0,0 0-1 0 0,-1 0 1 0 0,1 0 0 0 0,0 0-1 0 0,0 0 1 0 0,-1-1-1 0 0,1 1 1 0 0,-5 0 0 0 0,-5 0-2523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8:53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593 58 3778 0 0,'0'-8'4611'0'0,"0"-24"-3316"0"0,-1 15 424 0 0,-3 30-1216 0 0,-4 14-393 0 0,-2-6 243 0 0,-1 0-1 0 0,-1-1 1 0 0,0-1 0 0 0,-2 0-1 0 0,-20 23 1 0 0,-89 81 1286 0 0,77-80-1579 0 0,-36 34 167 0 0,-134 139-107 0 0,205-207 375 0 0,3-2-2064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8:53.8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0 3922 0 0,'-13'4'7770'0'0,"13"-4"-7627"0"0,0 440 3472 0 0,-4-433-4068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1:42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0 225 9348 0 0,'0'0'5344'0'0,"42"2"-5050"0"0,133 0-70 0 0,-171-1-298 0 0,1-2 0 0 0,-1 1 1 0 0,1 0-1 0 0,-1-1 1 0 0,1 0-1 0 0,-1 0 0 0 0,1 0 1 0 0,-1-1-1 0 0,0 1 1 0 0,0-1-1 0 0,0 0 0 0 0,0 0 1 0 0,0-1-1 0 0,0 1 1 0 0,0-1-1 0 0,-1 0 0 0 0,1 0 1 0 0,-1 0-1 0 0,0 0 1 0 0,0 0-1 0 0,0-1 0 0 0,0 1 1 0 0,2-6-1 0 0,-2 2-467 0 0,-1-1-1 0 0,0 1 1 0 0,0-1-1 0 0,0 0 1 0 0,-1 0-1 0 0,0 0 1 0 0,-1 0 0 0 0,0-13-1 0 0,0 16 218 0 0,0 2 254 0 0,0 0 0 0 0,-1 0 0 0 0,1 0-1 0 0,-1 0 1 0 0,0 0 0 0 0,0 0-1 0 0,0 1 1 0 0,0-1 0 0 0,0 0 0 0 0,0 0-1 0 0,-1 1 1 0 0,0-1 0 0 0,1 1-1 0 0,-1-1 1 0 0,0 1 0 0 0,0 0-1 0 0,0 0 1 0 0,-1 0 0 0 0,1 0 0 0 0,-3-2-1 0 0,-1 0 249 0 0,0 0-1 0 0,-1 0 1 0 0,0 1-1 0 0,0 0 0 0 0,1 1 1 0 0,-2-1-1 0 0,1 1 1 0 0,-11-2-1 0 0,8 3 221 0 0,0 0-1 0 0,0 0 0 0 0,-1 1 1 0 0,1 0-1 0 0,0 1 1 0 0,-11 1-1 0 0,16-1-237 0 0,1 0 0 0 0,-1 0 0 0 0,1 1 0 0 0,-1-1-1 0 0,1 1 1 0 0,-1 0 0 0 0,1 0 0 0 0,0 0 0 0 0,0 1 0 0 0,0-1 0 0 0,0 1 0 0 0,-5 5-1 0 0,2 1 39 0 0,0 0 0 0 0,1 1 0 0 0,0 0 0 0 0,0 1 0 0 0,1-1 0 0 0,0 1 0 0 0,1 0 0 0 0,0 0 0 0 0,1 0 0 0 0,0 1 0 0 0,1-1 0 0 0,0 1 0 0 0,1-1 0 0 0,1 1 0 0 0,-1 0 0 0 0,3 16 0 0 0,-1-15-55 0 0,1 0 0 0 0,0-1 0 0 0,0 0 0 0 0,2 1 0 0 0,-1-1 0 0 0,2 0 1 0 0,-1-1-1 0 0,2 1 0 0 0,-1-1 0 0 0,2 0 0 0 0,-1 0 0 0 0,1-1 0 0 0,1 0 0 0 0,17 17 0 0 0,-10-13-118 0 0,1-2 0 0 0,1 0-1 0 0,0-2 1 0 0,0 1 0 0 0,1-2-1 0 0,1 0 1 0 0,0-2 0 0 0,0 0 0 0 0,30 7-1 0 0,-19-8-58 0 0,-1-1-1 0 0,1-2 1 0 0,0-1-1 0 0,0-1 1 0 0,54-6-1 0 0,-74 4-176 0 0,1-1 0 0 0,-1-1 0 0 0,1 1 0 0 0,-1-1-1 0 0,0-1 1 0 0,0 0 0 0 0,-1-1 0 0 0,13-7 0 0 0,-11 5-1101 0 0,-1 0 0 0 0,-1-1 1 0 0,17-16-1 0 0,2-9-4509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8:54.5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0 3842 0 0,'0'0'2417'0'0,"-8"10"-987"0"0,8-7-1403 0 0,1 0 1 0 0,0-1-1 0 0,0 1 1 0 0,1 0-1 0 0,-1-1 0 0 0,0 1 1 0 0,1-1-1 0 0,0 0 1 0 0,-1 1-1 0 0,1-1 1 0 0,0 0-1 0 0,0 0 0 0 0,1 0 1 0 0,-1 0-1 0 0,0 0 1 0 0,1-1-1 0 0,4 3 0 0 0,10 10 45 0 0,-8-5-64 0 0,-3-5 17 0 0,-1 0 0 0 0,0 1 0 0 0,0-1 0 0 0,0 1 0 0 0,-1 0 1 0 0,1 0-1 0 0,-1 1 0 0 0,-1 0 0 0 0,1-1 0 0 0,-1 1 1 0 0,0 0-1 0 0,0 1 0 0 0,0-1 0 0 0,-1 0 0 0 0,0 1 0 0 0,0-1 1 0 0,-1 1-1 0 0,1 8 0 0 0,-4-13 36 0 0,1 0 0 0 0,-1 0 0 0 0,0-1 0 0 0,1 1 0 0 0,-1 0 0 0 0,0-1 0 0 0,0 1 0 0 0,0-1 0 0 0,-1 1 0 0 0,1-1 0 0 0,0 0 0 0 0,-4 1 0 0 0,-15 12-19 0 0,20-13-58 0 0,-1 1 0 0 0,1-1 0 0 0,0 0 0 0 0,-1 1 0 0 0,1 0 0 0 0,0-1 0 0 0,0 1 1 0 0,0 0-1 0 0,1-1 0 0 0,-1 1 0 0 0,0 0 0 0 0,1 0 0 0 0,-1 0 0 0 0,1-1 0 0 0,-1 1 0 0 0,1 0 0 0 0,0 0 0 0 0,0 0 0 0 0,0 0 0 0 0,0 0 0 0 0,0 0 0 0 0,0 0 0 0 0,1 0 0 0 0,-1 0 1 0 0,1 2-1 0 0,1-2 10 0 0,0 1 1 0 0,0-1 0 0 0,0 1 0 0 0,0-1 0 0 0,0 0-1 0 0,0 1 1 0 0,1-1 0 0 0,-1-1 0 0 0,1 1 0 0 0,0 0-1 0 0,-1 0 1 0 0,1-1 0 0 0,5 3 0 0 0,10 2 73 0 0,-1-1-1 0 0,1 0 1 0 0,34 4 0 0 0,-24-6 132 0 0,-1-1 0 0 0,52-3 0 0 0,-78 1-273 0 0,0 0 0 0 0,0 0 0 0 0,0 0 0 0 0,0 0 0 0 0,0-1-1 0 0,1 1 1 0 0,-1 0 0 0 0,0 0 0 0 0,0-1 0 0 0,0 1 0 0 0,0-1 0 0 0,0 1 0 0 0,0-1-1 0 0,0 0 1 0 0,0 1 0 0 0,1-2 0 0 0,4-17-3601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8:55.3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5410 0 0,'0'0'3570'0'0,"17"0"-3586"0"0,13 0 208 0 0,13 0 128 0 0,0 0-240 0 0,4 0-80 0 0,-4 0 0 0 0,-9 0-928 0 0,-4 0-2001 0 0,-9 0-2434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8:55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 3169 0 0,'0'0'5427'0'0,"99"0"-4403"0"0,-48 0 257 0 0,-8 0-753 0 0,8 0-384 0 0,-4 0-48 0 0,-13 0-160 0 0,-8-6-2833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8:56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 3506 0 0,'0'0'5714'0'0,"4"0"-5538"0"0,26 0 96 0 0,13 0 801 0 0,12 0-145 0 0,5 0-399 0 0,0 0-385 0 0,-8 0-96 0 0,-10 0-1633 0 0,-7-8-2529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8:56.9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 0 3986 0 0,'0'0'6696'0'0,"-13"9"-5887"0"0,-5 9-605 0 0,0 1 1 0 0,2 1 0 0 0,0 0 0 0 0,1 1-1 0 0,2 1 1 0 0,0 0 0 0 0,-10 24 0 0 0,24-45-211 0 0,-1 0-1 0 0,1 0 1 0 0,-1 0 0 0 0,1 0 0 0 0,0-1 0 0 0,-1 1 0 0 0,1 0-1 0 0,0-1 1 0 0,0 1 0 0 0,0 0 0 0 0,-1-1 0 0 0,1 1 0 0 0,0-1-1 0 0,0 1 1 0 0,0-1 0 0 0,0 1 0 0 0,0-1 0 0 0,0 0 0 0 0,0 0 0 0 0,0 1-1 0 0,0-1 1 0 0,0 0 0 0 0,0 0 0 0 0,0 0 0 0 0,0 0 0 0 0,2 0-1 0 0,11 3-106 0 0,10 7 75 0 0,0 1 0 0 0,0 1 0 0 0,-1 1 0 0 0,0 1 1 0 0,33 28-1 0 0,-54-41 33 0 0,0 0 0 0 0,0 0 0 0 0,-1 1 0 0 0,1-1 0 0 0,0 1 0 0 0,-1-1 0 0 0,1 1 0 0 0,-1-1 0 0 0,0 1 0 0 0,1 0 0 0 0,-1 0 0 0 0,0-1 0 0 0,0 1 0 0 0,0 0 0 0 0,0 0 0 0 0,-1 0 0 0 0,1 0 0 0 0,0 1-1 0 0,-1-1 1 0 0,1 0 0 0 0,-1 0 0 0 0,0 0 0 0 0,0 0 0 0 0,0 4 0 0 0,0-5 1 0 0,0-1-1 0 0,-1 1 0 0 0,1-1 0 0 0,0 0 1 0 0,0 1-1 0 0,0-1 0 0 0,-1 1 0 0 0,1-1 1 0 0,0 0-1 0 0,0 1 0 0 0,-1-1 0 0 0,1 0 1 0 0,0 0-1 0 0,-1 1 0 0 0,1-1 0 0 0,-1 0 1 0 0,1 0-1 0 0,0 1 0 0 0,-1-1 0 0 0,1 0 1 0 0,0 0-1 0 0,-1 0 0 0 0,1 0 0 0 0,-1 0 1 0 0,1 1-1 0 0,-1-1 0 0 0,1 0 0 0 0,0 0 1 0 0,-1 0-1 0 0,1 0 0 0 0,-2 0 0 0 0,-95 2-982 0 0,28-7-2489 0 0,8-9-1556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8:57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6419 0 0,'0'0'4658'0'0,"9"0"-4674"0"0,16 2 112 0 0,1 8 304 0 0,4 2 65 0 0,4-1-209 0 0,5 5-192 0 0,-5-3 32 0 0,4-1-80 0 0,5-5-1585 0 0,-4-3-1216 0 0,-1-4-993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8:59.0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2945 0 0,'0'0'198'0'0,"0"0"-123"0"0,0 0 1 0 0,-1 0-1 0 0,1-1 0 0 0,0 1 1 0 0,0 0-1 0 0,-1 0 1 0 0,1 0-1 0 0,0 0 0 0 0,0 0 1 0 0,-1 0-1 0 0,1 0 1 0 0,0 0-1 0 0,0 0 0 0 0,-1 0 1 0 0,1 0-1 0 0,0 0 1 0 0,0 0-1 0 0,-1 0 0 0 0,1 0 1 0 0,0 0-1 0 0,0 1 1 0 0,-1-1-1 0 0,1 0 0 0 0,0 0 1 0 0,0 0-1 0 0,-1 0 1 0 0,1 0-1 0 0,0 1 0 0 0,0-1 1 0 0,0 0-1 0 0,0 0 1 0 0,-1 0-1 0 0,1 0 0 0 0,0 1 1 0 0,0-1-1 0 0,0 0 1 0 0,-1 1-1 0 0,1 11 468 0 0,0-4-457 0 0,0-1 0 0 0,0 0 0 0 0,0 1 0 0 0,1-1 1 0 0,0 0-1 0 0,0 0 0 0 0,1 0 0 0 0,0 0 0 0 0,0 0 0 0 0,1 0 1 0 0,3 7-1 0 0,-2-3 110 0 0,-1 0 1 0 0,0 1-1 0 0,0-1 1 0 0,-1 1 0 0 0,-1 0-1 0 0,0 0 1 0 0,-1 0-1 0 0,0-1 1 0 0,-3 24-1 0 0,1 8 395 0 0,2-42-653 0 0,22-6-2483 0 0,-14-2-107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9:30.6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291 20 240 0 0,'0'-2'4321'0'0,"0"-16"3105"0"0,-1 21-7413 0 0,1 1 1 0 0,-1-1-1 0 0,0 0 1 0 0,0 0-1 0 0,0 0 1 0 0,-1 0-1 0 0,1-1 1 0 0,-1 1-1 0 0,1 0 1 0 0,-1-1-1 0 0,0 1 1 0 0,0-1-1 0 0,-3 4 1 0 0,-34 28 114 0 0,28-26-78 0 0,-1-1-1 0 0,-1-1 0 0 0,1 0 1 0 0,-1 0-1 0 0,-1-1 0 0 0,1-1 1 0 0,0 0-1 0 0,-1-1 0 0 0,0-1 1 0 0,0 0-1 0 0,0 0 1 0 0,0-1-1 0 0,-15-2 0 0 0,24 2-415 0 0,-20 0 1016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9:54.9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5 896 0 0,'0'0'10536'0'0,"15"0"-10581"0"0,114-2 473 0 0,-26 0-318 0 0,114 11 0 0 0,-119 9-1598 0 0,-37-3-2766 0 0,-53-13 3318 0 0,3 1-2948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59:56.1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221 22 928 0 0,'0'0'1993'0'0,"-2"-12"-667"0"0,2 11-1246 0 0,0 1 0 0 0,0-1 0 0 0,0 1 0 0 0,0 0 0 0 0,0-1 0 0 0,0 1 0 0 0,0 0-1 0 0,0-1 1 0 0,0 1 0 0 0,0 0 0 0 0,-1-1 0 0 0,1 1 0 0 0,0 0 0 0 0,0-1 0 0 0,0 1 0 0 0,-1 0 0 0 0,1-1-1 0 0,0 1 1 0 0,0 0 0 0 0,-1 0 0 0 0,1-1 0 0 0,0 1 0 0 0,0 0 0 0 0,-1 0 0 0 0,1 0 0 0 0,0-1 0 0 0,-1 1-1 0 0,1 0 1 0 0,0 0 0 0 0,-1 0 0 0 0,1 0 0 0 0,0 0 0 0 0,-1-1 0 0 0,1 1 0 0 0,0 0 0 0 0,-1 0 0 0 0,1 0-1 0 0,-1 0 1 0 0,-8 5-68 0 0,-1 0-1 0 0,1 1 0 0 0,0 0 0 0 0,1 0 0 0 0,0 1 1 0 0,0 0-1 0 0,0 0 0 0 0,1 1 0 0 0,0-1 0 0 0,0 2 0 0 0,1-1 1 0 0,-9 18-1 0 0,4-7 23 0 0,1 0 0 0 0,2 1 0 0 0,0 0 0 0 0,0 0 0 0 0,-5 31 0 0 0,6-1-46 0 0,2 1 1 0 0,4 89 0 0 0,1-81 8 0 0,1-56-14 0 0,-1-1 1 0 0,1 0 0 0 0,-1 1 0 0 0,1-1 0 0 0,0 0 0 0 0,0 1 0 0 0,0-1 0 0 0,1 0-1 0 0,-1 0 1 0 0,0 0 0 0 0,1 0 0 0 0,-1 0 0 0 0,1 0 0 0 0,0 0 0 0 0,0 0 0 0 0,0-1-1 0 0,0 1 1 0 0,0-1 0 0 0,0 1 0 0 0,0-1 0 0 0,0 0 0 0 0,0 0 0 0 0,1 0 0 0 0,3 1-1 0 0,68 19 31 0 0,-58-17-30 0 0,5 1 39 0 0,1-1 1 0 0,0-1-1 0 0,33 0 0 0 0,-53-3-14 0 0,0 0 0 0 0,0-1-1 0 0,0 1 1 0 0,0-1 0 0 0,-1 0-1 0 0,1 0 1 0 0,0 1-1 0 0,0-1 1 0 0,0 0 0 0 0,-1-1-1 0 0,1 1 1 0 0,-1 0 0 0 0,1 0-1 0 0,-1-1 1 0 0,1 1 0 0 0,-1-1-1 0 0,2-2 1 0 0,24-36-417 0 0,-8 12-281 0 0,-12 21 640 0 0,0 0 1 0 0,0 0 0 0 0,1 0-1 0 0,0 1 1 0 0,1 0 0 0 0,-1 1-1 0 0,1 0 1 0 0,16-7 0 0 0,-24 12 83 0 0,-1 0 0 0 0,1-1 1 0 0,-1 1-1 0 0,1 0 1 0 0,-1-1-1 0 0,1 1 0 0 0,-1-1 1 0 0,1 1-1 0 0,-1-1 0 0 0,1 1 1 0 0,-1-1-1 0 0,0 1 0 0 0,1-1 1 0 0,-1 1-1 0 0,0-1 0 0 0,1 1 1 0 0,-1-1-1 0 0,0 0 0 0 0,0 1 1 0 0,0-1-1 0 0,1 1 0 0 0,-1-1 1 0 0,0 0-1 0 0,0 1 1 0 0,0-1-1 0 0,0 0 0 0 0,0 1 1 0 0,0-1-1 0 0,0 0 0 0 0,0 1 1 0 0,-1-1-1 0 0,1 1 0 0 0,0-1 1 0 0,0 0-1 0 0,0 1 0 0 0,-1-1 1 0 0,1 1-1 0 0,0-1 0 0 0,-1 0 1 0 0,0 0-1 0 0,-15-18 303 0 0,-1 8-242 0 0,1 1-1 0 0,-1 0 1 0 0,-1 2 0 0 0,1 0-1 0 0,-2 1 1 0 0,1 1-1 0 0,-1 0 1 0 0,1 2 0 0 0,-1 0-1 0 0,-1 1 1 0 0,-34-1-1 0 0,24 4 146 0 0,18-2-277 0 0,0 2 1 0 0,0 0-1 0 0,-1 0 0 0 0,1 1 0 0 0,0 1 0 0 0,0 0 0 0 0,1 0 0 0 0,-1 1 0 0 0,0 1 0 0 0,-21 9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1:42.6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4 333 6259 0 0,'0'0'1873'0'0,"5"18"-222"0"0,-3-12-1463 0 0,3 15 513 0 0,2-1 0 0 0,0-1 0 0 0,1 1 0 0 0,17 30 0 0 0,-25-49-673 0 0,1-1 0 0 0,-1 1 0 0 0,0 0 0 0 0,1-1 0 0 0,-1 1 0 0 0,1 0 0 0 0,-1-1 0 0 0,1 1 0 0 0,-1-1 0 0 0,1 1 0 0 0,-1 0 0 0 0,1-1 0 0 0,-1 1 0 0 0,1-1 0 0 0,0 0 0 0 0,-1 1 0 0 0,1-1 0 0 0,0 1 0 0 0,-1-1 0 0 0,1 0 0 0 0,0 0 0 0 0,0 1 0 0 0,-1-1 0 0 0,1 0 0 0 0,1 0 0 0 0,6-14 637 0 0,-5-35-63 0 0,-3 46-631 0 0,0-21 14 0 0,0 0 0 0 0,-1-1 1 0 0,-2 1-1 0 0,0 0 0 0 0,-2 0 1 0 0,0 1-1 0 0,-17-43 0 0 0,11 41 38 0 0,5 13-10 0 0,0 0 1 0 0,1 0-1 0 0,0-1 1 0 0,1 1-1 0 0,0-1 1 0 0,1 0-1 0 0,1 0 1 0 0,0 0-1 0 0,0-17 1 0 0,2 29-6 0 0,0 1 0 0 0,0-1 0 0 0,0 0 0 0 0,0 0 0 0 0,0 1 0 0 0,0-1 0 0 0,0 0 0 0 0,1 1 1 0 0,-1-1-1 0 0,0 0 0 0 0,1 1 0 0 0,-1-1 0 0 0,0 1 0 0 0,1-1 0 0 0,-1 1 0 0 0,1-1 0 0 0,-1 1 0 0 0,1-1 0 0 0,-1 1 1 0 0,1-1-1 0 0,-1 1 0 0 0,1-1 0 0 0,-1 1 0 0 0,1 0 0 0 0,0-1 0 0 0,-1 1 0 0 0,1 0 0 0 0,-1-1 0 0 0,1 1 0 0 0,1 0 1 0 0,21-5 13 0 0,0 1 0 0 0,0 1 1 0 0,1 1-1 0 0,-1 1 1 0 0,45 5-1 0 0,6-2-36 0 0,186 15 368 0 0,-31 0-143 0 0,-221-16-286 0 0,-8-1 37 0 0,1 0 0 0 0,0 1 0 0 0,0-1 0 0 0,-1 0 0 0 0,1 0 0 0 0,0 0 0 0 0,0 0 0 0 0,0 0 0 0 0,-1 1 0 0 0,1-1 0 0 0,0-1 0 0 0,0 1 0 0 0,0 0 0 0 0,-1 0 1 0 0,1 0-1 0 0,0 0 0 0 0,0-1 0 0 0,0 1 0 0 0,-1 0 0 0 0,1 0 0 0 0,0-1 0 0 0,-1 1 0 0 0,1-1 0 0 0,0 1 0 0 0,-1-1 0 0 0,1 1 0 0 0,0-1 0 0 0,-1 1 0 0 0,1-1 0 0 0,-1 0 0 0 0,1 1 0 0 0,-1-1 0 0 0,1 0 1 0 0,-1 1-1 0 0,0-1 0 0 0,1 0 0 0 0,-1 1 0 0 0,1-3 0 0 0,-1-19-3812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0:00:00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31 4114 0 0,'0'0'269'0'0,"-9"-31"3237"0"0,29 33-2919 0 0,-1 0-1 0 0,1 2 1 0 0,19 6 0 0 0,40 7-296 0 0,19-7-1039 0 0,105-3 0 0 0,-178-9-2347 0 0,-10-6-1736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0:00:01.3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240 1 3442 0 0,'0'0'6968'0'0,"-6"7"-7013"0"0,-21 24 92 0 0,2 2 1 0 0,1 1-1 0 0,1 0 1 0 0,2 2 0 0 0,-19 46-1 0 0,35-68-43 0 0,1 1-1 0 0,1 0 0 0 0,0-1 1 0 0,1 1-1 0 0,1 0 1 0 0,0 0-1 0 0,2 20 1 0 0,-1-17-61 0 0,0-14 52 0 0,1-1 0 0 0,0 1 0 0 0,0-1 0 0 0,0 1 0 0 0,0-1 0 0 0,0 1-1 0 0,1-1 1 0 0,-1 0 0 0 0,1 0 0 0 0,0 0 0 0 0,0 0 0 0 0,0 0 0 0 0,0 0 0 0 0,1 0 0 0 0,-1 0 0 0 0,5 3 0 0 0,58 42 5 0 0,-20-16 129 0 0,-39-27-138 0 0,1-1 0 0 0,-1 0 1 0 0,1 0-1 0 0,0-1 1 0 0,0 0-1 0 0,0 0 1 0 0,0 0-1 0 0,0-1 1 0 0,1 0-1 0 0,-1-1 1 0 0,1 0-1 0 0,-1 0 1 0 0,10 0-1 0 0,7-1-8 0 0,0-1 0 0 0,48-7 0 0 0,-65 7 42 0 0,1-1 1 0 0,-1 0-1 0 0,1 0 1 0 0,-1-1 0 0 0,0 1-1 0 0,0-2 1 0 0,0 1-1 0 0,0-1 1 0 0,11-7-1 0 0,-15 8-5 0 0,0 0 0 0 0,0 0-1 0 0,0 0 1 0 0,0-1 0 0 0,-1 1-1 0 0,1 0 1 0 0,-1-1-1 0 0,0 0 1 0 0,0 0 0 0 0,0 1-1 0 0,-1-1 1 0 0,1 0 0 0 0,-1 0-1 0 0,0-1 1 0 0,0 1 0 0 0,0 0-1 0 0,-1 0 1 0 0,0 0-1 0 0,1-5 1 0 0,-1-56 380 0 0,-49 60 209 0 0,-47-8-198 0 0,55 5-443 0 0,0 3-1 0 0,0 2 0 0 0,-72 2 0 0 0,105 3 4 0 0,0 0 0 0 0,0 0 1 0 0,0 1-1 0 0,1 0 0 0 0,-1 0 1 0 0,1 1-1 0 0,0 0 0 0 0,0 0 1 0 0,0 1-1 0 0,0 0 0 0 0,1 0 1 0 0,-7 7-1 0 0,-31 21-743 0 0,34-30-3358 0 0,2-3 1041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0:00:29.1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 6803 0 0,'0'-1'154'0'0,"0"0"0"0"0,0 0 0 0 0,0 0 0 0 0,0 0 0 0 0,0-1 0 0 0,1 1 0 0 0,-1 0-1 0 0,0 0 1 0 0,0 0 0 0 0,1 0 0 0 0,-1 0 0 0 0,1 0 0 0 0,-1 0 0 0 0,1 0 0 0 0,-1 1 0 0 0,1-1 0 0 0,0 0 0 0 0,-1 0 0 0 0,1 0-1 0 0,0 1 1 0 0,0-1 0 0 0,0 0 0 0 0,0 1 0 0 0,-1-1 0 0 0,1 0 0 0 0,0 1 0 0 0,0-1 0 0 0,0 1 0 0 0,0 0 0 0 0,0-1-1 0 0,0 1 1 0 0,0 0 0 0 0,2-1 0 0 0,43 1-862 0 0,-21 2 1148 0 0,210 7 319 0 0,0-1-4258 0 0,-212-8 90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0:00:30.0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451 26 5763 0 0,'0'0'2499'0'0,"-3"-2"-2202"0"0,-7-3-247 0 0,0 2 0 0 0,0-1 0 0 0,0 1 0 0 0,0 1 0 0 0,-1 0 0 0 0,1 0 1 0 0,-19 0-1 0 0,-86 3 259 0 0,51 1 72 0 0,45-2-314 0 0,-54 3 63 0 0,67-3-135 0 0,1 1-1 0 0,-1 0 1 0 0,1 0 0 0 0,0 1-1 0 0,-1 0 1 0 0,1-1 0 0 0,0 2-1 0 0,0-1 1 0 0,0 1 0 0 0,-5 3-1 0 0,8-3-13 0 0,0-1 0 0 0,1 0 0 0 0,0 0 0 0 0,0 1 0 0 0,-1-1-1 0 0,1 1 1 0 0,1-1 0 0 0,-1 1 0 0 0,0-1 0 0 0,1 1 0 0 0,-1 0-1 0 0,1-1 1 0 0,0 1 0 0 0,0-1 0 0 0,0 1 0 0 0,0 0 0 0 0,0-1-1 0 0,1 1 1 0 0,-1 0 0 0 0,1-1 0 0 0,-1 1 0 0 0,1-1-1 0 0,0 1 1 0 0,0-1 0 0 0,0 1 0 0 0,1-1 0 0 0,-1 0 0 0 0,1 1-1 0 0,-1-1 1 0 0,1 0 0 0 0,2 3 0 0 0,14 10-9 0 0,1-1 1 0 0,1 0-1 0 0,0-1 0 0 0,0-2 1 0 0,38 17-1 0 0,-24-12 42 0 0,36 23-1 0 0,-66-36 12 0 0,1 0-1 0 0,-1 0 1 0 0,0 0-1 0 0,-1 1 1 0 0,1-1-1 0 0,-1 1 1 0 0,1 0 0 0 0,-1 0-1 0 0,0 1 1 0 0,-1-1-1 0 0,1 0 1 0 0,-1 1-1 0 0,1 0 1 0 0,-2 0 0 0 0,4 7-1 0 0,-3 2 158 0 0,0 0 1 0 0,-1-1-1 0 0,0 1 1 0 0,-2 19-1 0 0,1-4 162 0 0,-1-26-332 0 0,1-1 1 0 0,-1 1-1 0 0,0 0 1 0 0,0-1-1 0 0,0 1 1 0 0,0-1-1 0 0,0 1 1 0 0,-1-1-1 0 0,1 1 1 0 0,-1-1-1 0 0,1 0 1 0 0,-1 0-1 0 0,0 1 1 0 0,0-1-1 0 0,0-1 1 0 0,0 1-1 0 0,0 0 0 0 0,-1 0 1 0 0,1-1-1 0 0,0 1 1 0 0,-5 1-1 0 0,-65 28-38 0 0,43-20-163 0 0,18-6 213 0 0,-1-1 0 0 0,0-1 0 0 0,0 0 0 0 0,0 0 0 0 0,0-2 0 0 0,0 1 0 0 0,-25-1 0 0 0,35-2-19 0 0,1 1 0 0 0,-1-1 0 0 0,0 1 1 0 0,0-1-1 0 0,1 0 0 0 0,-1 0 0 0 0,0 0 0 0 0,1 0 1 0 0,-1 0-1 0 0,1 0 0 0 0,-1 0 0 0 0,1 0 1 0 0,-1-1-1 0 0,1 1 0 0 0,0-1 0 0 0,0 1 1 0 0,0-1-1 0 0,0 1 0 0 0,0-1 0 0 0,0 0 0 0 0,0 1 1 0 0,0-1-1 0 0,1 0 0 0 0,-1 0 0 0 0,1 1 1 0 0,-1-1-1 0 0,1 0 0 0 0,0 0 0 0 0,-1-3 0 0 0,-4-58 79 0 0,5 61-90 0 0,0-4 0 0 0,-1 1-1 0 0,1 0 0 0 0,0-1 1 0 0,0 1-1 0 0,1-1 0 0 0,0 1 1 0 0,0-1-1 0 0,0 1 0 0 0,0 0 1 0 0,1 0-1 0 0,0 0 0 0 0,0 0 1 0 0,0 0-1 0 0,1 0 0 0 0,0 0 1 0 0,0 1-1 0 0,0-1 0 0 0,0 1 1 0 0,1 0-1 0 0,-1 0 0 0 0,1 0 1 0 0,0 0-1 0 0,0 1 0 0 0,1-1 1 0 0,-1 1-1 0 0,1 1 0 0 0,8-5 1 0 0,30-14-52 0 0,0 2 0 0 0,1 1 0 0 0,1 3 1 0 0,70-15-1 0 0,13-4-136 0 0,-116 31-413 0 0,-1-1-1 0 0,0-1 1 0 0,1 0 0 0 0,-2-1-1 0 0,1 0 1 0 0,-1 0 0 0 0,19-16 0 0 0,-10-1-2315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0:00:33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3073 0 0,'1'0'8149'0'0,"26"0"-8406"0"0,103 4 135 0 0,170 1 714 0 0,-293-4-940 0 0,-6-1 232 0 0,-1 0 0 0 0,1 1 0 0 0,0-1-1 0 0,0 0 1 0 0,0 0 0 0 0,-1 0-1 0 0,1 0 1 0 0,0 0 0 0 0,0 0-1 0 0,-1 0 1 0 0,1 0 0 0 0,0 0-1 0 0,0 0 1 0 0,0-1 0 0 0,-1 1 0 0 0,1 0-1 0 0,0 0 1 0 0,0-1 0 0 0,-1 1-1 0 0,1 0 1 0 0,0-1 0 0 0,-1 1-1 0 0,1-1 1 0 0,-1 1 0 0 0,1-1-1 0 0,0 1 1 0 0,-1-1 0 0 0,1 0-1 0 0,0 0 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0:00:34.1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0 3826 0 0,'0'0'7240'0'0,"0"8"-7165"0"0,0 1 28 0 0,-2 41 474 0 0,3-1-1 0 0,2 1 1 0 0,2-1-1 0 0,21 89 0 0 0,-19-115-507 0 0,-2 0-1 0 0,3 26 1 0 0,-6-9-2766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0:00:34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878 266 4690 0 0,'0'0'2324'0'0,"-5"0"-2121"0"0,-55-1 748 0 0,-1 3 1 0 0,-113 20-1 0 0,-274 47 1080 0 0,355-57-1903 0 0,92-12-23 0 0,-1 1 1 0 0,1-1-1 0 0,-1 0 1 0 0,1 0 0 0 0,0 1-1 0 0,-1-1 1 0 0,0 0-1 0 0,1 0 1 0 0,-1-1 0 0 0,1 1-1 0 0,0 0 1 0 0,-1 0-1 0 0,1-1 1 0 0,-1 1 0 0 0,1 0-1 0 0,-1-1 1 0 0,1 0-1 0 0,0 1 1 0 0,-1-1 0 0 0,-1-1-1 0 0,2 0 57 0 0,0 0 1 0 0,0-1-1 0 0,1 1 0 0 0,-1 0 0 0 0,1 0 1 0 0,-1 0-1 0 0,1 0 0 0 0,0 0 0 0 0,0-1 1 0 0,0 1-1 0 0,1-4 0 0 0,-1-7-733 0 0,1 3 574 0 0,1 0-1 0 0,1 0 0 0 0,-1 1 1 0 0,2-1-1 0 0,-1 0 1 0 0,1 1-1 0 0,1 0 1 0 0,0 0-1 0 0,0 0 0 0 0,0 0 1 0 0,1 1-1 0 0,13-13 1 0 0,-8 6 6 0 0,0 1 1 0 0,-1-2-1 0 0,9-18 1 0 0,-14 21-146 0 0,1 1 0 0 0,1 0 0 0 0,14-20 0 0 0,-18 28-162 0 0,0 1 0 0 0,0-1 0 0 0,0 1 0 0 0,1 0 0 0 0,0 0 0 0 0,-1 0 1 0 0,1 0-1 0 0,0 1 0 0 0,0-1 0 0 0,1 1 0 0 0,-1 0 0 0 0,0 0 0 0 0,9-2 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0:14:09.0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1129 544 0 0,'-10'-9'9678'0'0,"10"8"-9385"0"0,2-23 1500 0 0,10-19-2573 0 0,18-40 909 0 0,-20 53-115 0 0,1 1 0 0 0,19-37 0 0 0,-6 16-20 0 0,-2-1 0 0 0,-3-1 0 0 0,-1-1 1 0 0,-3-1-1 0 0,12-82 0 0 0,-16 74-120 0 0,3 1-1 0 0,3 1 1 0 0,2 1-1 0 0,35-76 1 0 0,-51 129 127 0 0,-1 1 0 0 0,1-1 1 0 0,-1 0-1 0 0,0 0 0 0 0,-1 0 1 0 0,1 0-1 0 0,-1 0 0 0 0,-1 0 1 0 0,1-11-1 0 0,-1 17-100 0 0,3 2-382 0 0,0 1 439 0 0,0-1 1 0 0,0 1 0 0 0,0 0-1 0 0,-1 0 1 0 0,1 0-1 0 0,-1 0 1 0 0,0 0-1 0 0,0 1 1 0 0,2 4 0 0 0,0-1 24 0 0,113 208 1070 0 0,-6-8 450 0 0,48 76-33 0 0,-126-199-1292 0 0,-28-65-90 0 0,2-1 1 0 0,0 0 0 0 0,2 0 0 0 0,19 33-1 0 0,68 79 110 0 0,-93-127-1465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0:14:09.7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20 1137 0 0,'-18'0'9577'0'0,"163"25"-9491"0"0,-79-16 973 0 0,91 1 0 0 0,-156-10-1077 0 0,0 0-1 0 0,0 0 1 0 0,0 0-1 0 0,0 0 1 0 0,0 0 0 0 0,0 0-1 0 0,0 0 1 0 0,0 0-1 0 0,1-1 1 0 0,-1 1 0 0 0,0 0-1 0 0,0-1 1 0 0,0 1 0 0 0,0 0-1 0 0,0-1 1 0 0,0 0-1 0 0,0 1 1 0 0,0-1 0 0 0,-1 1-1 0 0,1-1 1 0 0,0 0 0 0 0,1-1-1 0 0,1-22-2980 0 0,-3 16 1792 0 0,0-15-4153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0:14:10.6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2721 0 0,'0'0'7556'0'0,"3"0"-7676"0"0,36 2 775 0 0,47 8 0 0 0,31 2 209 0 0,33-11-471 0 0,-88-1-3166 0 0,-53-2-364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1:43.1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426 0 4914 0 0,'0'0'4725'0'0,"-41"20"-3837"0"0,-133 63-23 0 0,155-74-727 0 0,-4 0 389 0 0,1 2-1 0 0,0 0 0 0 0,0 2 1 0 0,1 0-1 0 0,1 1 1 0 0,-21 20-1 0 0,26-16-140 0 0,14-18-385 0 0,1 0 0 0 0,0 0 0 0 0,-1 1 0 0 0,1-1 0 0 0,0 0 1 0 0,-1 1-1 0 0,1-1 0 0 0,0 0 0 0 0,-1 1 0 0 0,1-1 0 0 0,0 1 0 0 0,0-1 0 0 0,-1 0 0 0 0,1 1 1 0 0,0-1-1 0 0,0 1 0 0 0,0-1 0 0 0,0 0 0 0 0,0 1 0 0 0,0-1 0 0 0,0 1 0 0 0,0-1 0 0 0,0 1 0 0 0,0-1 1 0 0,0 1-1 0 0,0-1 0 0 0,0 1 0 0 0,0-1 0 0 0,0 0 0 0 0,0 1 0 0 0,0-1 0 0 0,0 1 0 0 0,1-1 0 0 0,-1 1 1 0 0,0-1-1 0 0,0 0 0 0 0,1 1 0 0 0,-1-1 0 0 0,0 0 0 0 0,0 1 0 0 0,1-1 0 0 0,-1 0 0 0 0,0 1 0 0 0,1-1 1 0 0,-1 0-1 0 0,0 0 0 0 0,1 1 0 0 0,-1-1 0 0 0,1 0 0 0 0,-1 0 0 0 0,1 0 0 0 0,-1 1 0 0 0,1-1 1 0 0,67 9 124 0 0,166 34 282 0 0,-209-36-348 0 0,-1 0-1 0 0,0 2 1 0 0,0 1-1 0 0,-1 1 1 0 0,0 1-1 0 0,-1 1 1 0 0,27 20 0 0 0,-41-26 1 0 0,0 0 1 0 0,0 0 0 0 0,-1 0 0 0 0,0 1-1 0 0,0 0 1 0 0,-1 1 0 0 0,0-1 0 0 0,-1 1-1 0 0,0 1 1 0 0,0-1 0 0 0,-1 1 0 0 0,0-1-1 0 0,-1 1 1 0 0,0 0 0 0 0,0 0 0 0 0,-1 1-1 0 0,-1-1 1 0 0,0 0 0 0 0,0 1-1 0 0,-1 17 1 0 0,0-20-33 0 0,-1 0-1 0 0,0 0 0 0 0,0 0 1 0 0,0 0-1 0 0,-1 0 0 0 0,-1 0 1 0 0,1-1-1 0 0,-1 1 1 0 0,0-1-1 0 0,-1 1 0 0 0,0-1 1 0 0,0 0-1 0 0,0 0 0 0 0,-9 8 1 0 0,4-4-2 0 0,-1-1 0 0 0,-1-1 1 0 0,0 0-1 0 0,0-1 0 0 0,0 0 1 0 0,-1 0-1 0 0,-24 10 0 0 0,6-6-189 0 0,0-1 0 0 0,-1-1 0 0 0,-1-2 0 0 0,0-1 0 0 0,0-1-1 0 0,-53 2 1 0 0,68-7-205 0 0,-48-1-718 0 0,62 0 899 0 0,0-1-1 0 0,0 1 1 0 0,0 0-1 0 0,0-1 1 0 0,0 0 0 0 0,0 0-1 0 0,1 1 1 0 0,-1-2-1 0 0,0 1 1 0 0,0 0 0 0 0,1-1-1 0 0,-1 1 1 0 0,1-1-1 0 0,-1 0 1 0 0,1 1 0 0 0,0-1-1 0 0,-2-3 1 0 0,-1-8-2755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0:14:11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 6451 0 0,'0'0'2193'0'0,"0"-2"-1455"0"0,0 5-300 0 0,1 13-107 0 0,2 0-1 0 0,0 0 0 0 0,1-1 0 0 0,0 1 0 0 0,2-1 1 0 0,-1 0-1 0 0,16 28 0 0 0,4 12 542 0 0,-13-26-434 0 0,8 23 241 0 0,2-1 1 0 0,52 86-1 0 0,-73-135-740 0 0,1 0 1 0 0,-1 0-1 0 0,0 0 1 0 0,1-1-1 0 0,-1 1 1 0 0,1 0-1 0 0,0-1 1 0 0,0 0 0 0 0,0 1-1 0 0,-1-1 1 0 0,1 0-1 0 0,0 0 1 0 0,1 0-1 0 0,-1 0 1 0 0,3 1-1 0 0,-4-2-56 0 0,0 0 0 0 0,0 0 0 0 0,-1 0 1 0 0,1 0-1 0 0,0 0 0 0 0,0 0 0 0 0,0-1 0 0 0,-1 1 0 0 0,1 0 0 0 0,0 0 0 0 0,0-1 1 0 0,-1 1-1 0 0,1-1 0 0 0,0 1 0 0 0,0 0 0 0 0,-1-1 0 0 0,1 1 0 0 0,0-1 0 0 0,-1 0 0 0 0,1 1 1 0 0,-1-1-1 0 0,1 1 0 0 0,-1-1 0 0 0,1 0 0 0 0,-1 1 0 0 0,1-1 0 0 0,-1 0 0 0 0,0 0 1 0 0,1 1-1 0 0,-1-1 0 0 0,0 0 0 0 0,0 0 0 0 0,0 0 0 0 0,1 1 0 0 0,-1-1 0 0 0,0 0 0 0 0,0 0 1 0 0,0 0-1 0 0,0 0 0 0 0,-1-1 0 0 0,2-24-5899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0:14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39 8100 0 0,'0'0'5122'0'0,"0"-8"-2225"0"0,0 7-3217 0 0,13-5-1152 0 0,12-6-2082 0 0,5 1-1232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0:14:14.4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96 0 0,'0'0'2300'0'0,"1"42"1624"0"0,7-13-2301 0 0,25 53 1 0 0,-20-54-880 0 0,17 57 1 0 0,-26-70-541 0 0,117 542 4338 0 0,-112-499-4332 0 0,-3-26-110 0 0,-1 0 0 0 0,0 40-1 0 0,-5-33-102 0 0,-1-13 32 0 0,1 0 0 0 0,1 0 0 0 0,7 36 0 0 0,-4-117 133 0 0,19-94 1 0 0,-12 82-1084 0 0,-9 46 826 0 0,2 0 0 0 0,0 1 0 0 0,8-23 0 0 0,-10 38 90 0 0,0-1 0 0 0,0 0 0 0 0,1 1 0 0 0,0 0 0 0 0,0 0-1 0 0,1 0 1 0 0,0 0 0 0 0,0 0 0 0 0,0 0 0 0 0,0 1 0 0 0,0 0 0 0 0,1 0 0 0 0,0 0 0 0 0,0 1 0 0 0,6-4 0 0 0,13-4-48 0 0,1 2 0 0 0,0 0 0 0 0,1 2 1 0 0,0 0-1 0 0,0 2 0 0 0,0 1 0 0 0,1 1 0 0 0,-1 1 0 0 0,1 2 0 0 0,35 3 0 0 0,-56-2 34 0 0,0 0 1 0 0,0 1-1 0 0,0 0 0 0 0,0 0 0 0 0,-1 0 0 0 0,1 1 0 0 0,-1-1 0 0 0,0 2 0 0 0,1-1 0 0 0,-1 0 0 0 0,0 1 0 0 0,-1 0 0 0 0,1 0 0 0 0,-1 1 0 0 0,0-1 0 0 0,0 1 0 0 0,6 9 0 0 0,4 6 144 0 0,-2 0 0 0 0,0 1-1 0 0,11 27 1 0 0,-20-37-36 0 0,0 0 0 0 0,0 1 0 0 0,-1-1 0 0 0,0 0 0 0 0,-1 1 0 0 0,-1-1-1 0 0,-1 21 1 0 0,1-6 51 0 0,-2-15-79 0 0,0 0 0 0 0,-1-1 1 0 0,-1 1-1 0 0,1-1 0 0 0,-1 1 0 0 0,-1-1 0 0 0,0-1 1 0 0,-1 1-1 0 0,-12 16 0 0 0,-7 17 85 0 0,22-39-128 0 0,-1 1 0 0 0,1-1 0 0 0,-1 1 0 0 0,0-1 0 0 0,0 0 0 0 0,-1 0 0 0 0,1-1 1 0 0,-1 1-1 0 0,0-1 0 0 0,1 0 0 0 0,-1-1 0 0 0,-1 1 0 0 0,1-1 0 0 0,0 0 0 0 0,-1 0 1 0 0,-5 1-1 0 0,-17 4 140 0 0,-56 6 0 0 0,51-9-102 0 0,-41 4 13 0 0,-56 11-1165 0 0,129-19 903 0 0,0 0 1 0 0,0 1-1 0 0,1-1 0 0 0,-1 0 1 0 0,0 1-1 0 0,0-1 1 0 0,1 1-1 0 0,-1-1 1 0 0,0 1-1 0 0,1-1 1 0 0,-1 1-1 0 0,1-1 0 0 0,-1 1 1 0 0,0 0-1 0 0,1-1 1 0 0,0 1-1 0 0,-1 0 1 0 0,1 0-1 0 0,-1-1 0 0 0,1 1 1 0 0,0 0-1 0 0,-1 0 1 0 0,1-1-1 0 0,0 1 1 0 0,0 0-1 0 0,0 0 1 0 0,0 0-1 0 0,0 0 0 0 0,0-1 1 0 0,0 1-1 0 0,0 0 1 0 0,0 0-1 0 0,0 0 1 0 0,0 0-1 0 0,0-1 0 0 0,1 3 1 0 0,-2 15-4883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0:14:20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81 2993 0 0,'0'0'1561'0'0,"-7"-2"-1051"0"0,3 1-446 0 0,2 1-42 0 0,0 0 0 0 0,0 0-1 0 0,0-1 1 0 0,0 1 0 0 0,1-1 0 0 0,-1 1-1 0 0,0-1 1 0 0,0 0 0 0 0,0 1 0 0 0,1-1-1 0 0,-1 0 1 0 0,0 0 0 0 0,1 0 0 0 0,-1-1-1 0 0,1 1 1 0 0,-1 0 0 0 0,1 0-1 0 0,0-1 1 0 0,0 1 0 0 0,-1-1 0 0 0,1 1-1 0 0,0-1 1 0 0,0 0 0 0 0,0 1 0 0 0,0-4-1 0 0,1 4 30 0 0,0 0 0 0 0,0 1-1 0 0,0-1 1 0 0,-1 0-1 0 0,1 0 1 0 0,0 1 0 0 0,0-1-1 0 0,0 0 1 0 0,0 0 0 0 0,-1 1-1 0 0,1-1 1 0 0,0 0-1 0 0,-1 0 1 0 0,1 1 0 0 0,-1-1-1 0 0,1 0 1 0 0,0 1-1 0 0,-1-1 1 0 0,1 1 0 0 0,-1-1-1 0 0,0 1 1 0 0,1-1 0 0 0,-1 1-1 0 0,0-1 1 0 0,1 1-1 0 0,-1-1 1 0 0,0 1 0 0 0,1 0-1 0 0,-11-2 4418 0 0,23 2-4078 0 0,181 1-279 0 0,240-2 546 0 0,-418 1-895 0 0,-7 0-262 0 0,-1 0 0 0 0,1 0 0 0 0,0-1 0 0 0,0 0 0 0 0,-1 0 0 0 0,1-1 0 0 0,-1 1 0 0 0,15-7 0 0 0,-9-6-3739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0:14:20.8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1 6035 0 0,'0'0'2545'0'0,"-21"0"-1264"0"0,33 0-1121 0 0,35 0-16 0 0,5 3 64 0 0,12 5-128 0 0,4-2-16 0 0,1-4-96 0 0,-5-2-737 0 0,0 0-1584 0 0,-4-10-1088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0:14:22.1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25 4850 0 0,'0'0'3260'0'0,"-20"-6"385"0"0,33 2-3635 0 0,-1 1 0 0 0,1 1 0 0 0,0 0 0 0 0,-1 1 0 0 0,1 0 0 0 0,14 2 0 0 0,12-2 253 0 0,60-5-24 0 0,145 10 0 0 0,-225-2-259 0 0,-1 1 0 0 0,1 1 1 0 0,-1 1-1 0 0,0 0 0 0 0,-1 1 1 0 0,1 1-1 0 0,-1 1 0 0 0,-1 0 0 0 0,1 1 1 0 0,-2 1-1 0 0,1 1 0 0 0,19 17 1 0 0,-31-24 28 0 0,0 0 0 0 0,-1 1 1 0 0,0-1-1 0 0,0 1 0 0 0,0-1 1 0 0,-1 1-1 0 0,1 0 0 0 0,-1 0 1 0 0,0 0-1 0 0,-1 0 0 0 0,1 1 1 0 0,0 7-1 0 0,1 66 544 0 0,-3-51-254 0 0,-1-20-262 0 0,0-1 0 0 0,0 1 0 0 0,0-1 1 0 0,-1 1-1 0 0,-1-1 0 0 0,1 1 0 0 0,-1-1 0 0 0,0 0 0 0 0,-1 0 0 0 0,1 0 0 0 0,-1-1 0 0 0,-1 1 0 0 0,1-1 0 0 0,-1 0 0 0 0,0-1 0 0 0,-1 1 0 0 0,1-1 0 0 0,-1 0 0 0 0,0 0 0 0 0,-10 6 0 0 0,-1 0 103 0 0,-1-1 1 0 0,0-1-1 0 0,0 0 1 0 0,-1-1-1 0 0,0-1 1 0 0,-33 7-1 0 0,12-10 597 0 0,40-3-676 0 0,-35 23-541 0 0,25-16 415 0 0,1-1 0 0 0,0 1 1 0 0,0 1-1 0 0,1 0 0 0 0,-8 9 1 0 0,12-13 35 0 0,1 1-1 0 0,1-1 1 0 0,-1 0 0 0 0,1 1 0 0 0,0-1 0 0 0,0 1 0 0 0,0 0 0 0 0,1-1 0 0 0,0 1 0 0 0,0 0 0 0 0,1 0 0 0 0,-1 9 0 0 0,2-14 23 0 0,-1 1 0 0 0,1-1 1 0 0,-1 1-1 0 0,1 0 0 0 0,0-1 0 0 0,-1 0 1 0 0,1 1-1 0 0,0-1 0 0 0,0 1 0 0 0,0-1 0 0 0,0 0 1 0 0,0 0-1 0 0,0 1 0 0 0,1-1 0 0 0,-1 0 1 0 0,0 0-1 0 0,0 0 0 0 0,1 0 0 0 0,-1-1 0 0 0,1 1 1 0 0,-1 0-1 0 0,1 0 0 0 0,-1-1 0 0 0,1 1 0 0 0,0-1 1 0 0,-1 0-1 0 0,1 1 0 0 0,-1-1 0 0 0,1 0 1 0 0,0 0-1 0 0,-1 0 0 0 0,3 0 0 0 0,73 0 110 0 0,-50-1-9 0 0,-7 0-340 0 0,6 0-882 0 0,-9 3-2898 0 0,-16 13-908 0 0,-1-3 2164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0:14:23.0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 20 4562 0 0,'0'0'2540'0'0,"-6"0"-2076"0"0,-27 0 1670 0 0,33-3-1239 0 0,0 2-883 0 0,1 1 1 0 0,-1-1 0 0 0,0 1 0 0 0,0-1 0 0 0,0 1-1 0 0,0-1 1 0 0,0 1 0 0 0,0-1 0 0 0,0 1 0 0 0,0-1 0 0 0,0 1-1 0 0,0-1 1 0 0,0 1 0 0 0,0-1 0 0 0,0 1 0 0 0,0 0 0 0 0,-1-1-1 0 0,1 1 1 0 0,0-1 0 0 0,0 1 0 0 0,0-1 0 0 0,-1 1-1 0 0,1-1 1 0 0,0 1 0 0 0,-1 0 0 0 0,1-1 0 0 0,0 1 0 0 0,-1 0-1 0 0,1-1 1 0 0,0 1 0 0 0,-1 0 0 0 0,1-1 0 0 0,-1 1 0 0 0,1 0-1 0 0,0 0 1 0 0,-1-1 0 0 0,1 1 0 0 0,-1 0 0 0 0,1 0-1 0 0,-1 0 1 0 0,0 0 0 0 0,-3 0 1 0 0,-1 1 0 0 0,1 0 0 0 0,0 1 0 0 0,0-1 0 0 0,-1 1 0 0 0,1 0 0 0 0,0 0 0 0 0,0 0 0 0 0,1 0 0 0 0,-1 1 0 0 0,0-1 0 0 0,1 1 0 0 0,0 0 0 0 0,0 0 0 0 0,-1 0 0 0 0,2 1 0 0 0,-6 6 362 0 0,18-24 231 0 0,-10 31-405 0 0,-1 2-307 0 0,9-22-2568 0 0,1-16-942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0:14:52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309 0 1553 0 0,'-8'0'9309'0'0,"-27"0"-8270"0"0,-131 6-483 0 0,67-2-5666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0:14:53.2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 20 1249 0 0,'-7'0'7105'0'0,"-28"-3"-6356"0"0,32 3-757 0 0,-5-1-327 0 0,0 1-1 0 0,0-2 1 0 0,0 1-1 0 0,0-1 1 0 0,0 0 0 0 0,-13-6-1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0:14:53.9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1 1329 0 0,'0'0'2595'0'0,"-1"-1"-2418"0"0,0 1 1 0 0,0 0-1 0 0,0 1 0 0 0,0-1 0 0 0,0 0 0 0 0,0 0 0 0 0,0 0 0 0 0,0 1 0 0 0,0-1 0 0 0,0 0 0 0 0,0 1 0 0 0,0-1 0 0 0,0 1 0 0 0,1-1 0 0 0,-1 1 0 0 0,-1 0 0 0 0,-3 14-288 0 0,0 1 0 0 0,1-1 1 0 0,1 1-1 0 0,1 0 0 0 0,0 0 0 0 0,1 0 1 0 0,2 30-1 0 0,-1-33-847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1:43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1 18601 0 0,'0'0'1872'0'0,"-192"81"-6098"0"0,192-106-4081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0:14:54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0 1569 0 0,'0'0'3150'0'0,"-9"18"-460"0"0,6 7-2348 0 0,0-1-1 0 0,2 0 1 0 0,3 42 0 0 0,-1-12-2008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0:14:55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0 3394 0 0,'0'0'3313'0'0,"-12"10"-3121"0"0,7-4 16 0 0,5 0-48 0 0,0 1-128 0 0,0-1 0 0 0,0 0 0 0 0,0 0 32 0 0,0 1-256 0 0,-4 3-864 0 0,4-1-1297 0 0,0 3-673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0:14:55.7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1473 0 0,'0'0'5629'0'0,"19"-2"-4271"0"0,21 3-1279 0 0,60-3-3778 0 0,-71-4 172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0:14:57.0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1 1361 0 0,'0'0'829'0'0,"-4"0"-711"0"0,-123 1 8063 0 0,185 2-7449 0 0,6-6-642 0 0,1 2 0 0 0,82 11 0 0 0,-10-1-3425 0 0,-113-9 397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0:14:57.7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 4306 0 0,'0'0'3730'0'0,"-4"0"-3218"0"0,4 2-352 0 0,-4 11-256 0 0,4 6-432 0 0,0 8 528 0 0,-5 4 336 0 0,5 4 48 0 0,0-2-192 0 0,0-7-128 0 0,0-4-32 0 0,0-9 48 0 0,0-7-560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0:14:58.1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0 4210 0 0,'0'0'3009'0'0,"-43"62"-2464"0"0,39-47 223 0 0,4 5-48 0 0,0-5-464 0 0,0 2-192 0 0,0 1-16 0 0,0-5-160 0 0,0 1-1264 0 0,0-3-1169 0 0,0 1-1073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0:14:58.6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2993 0 0,'0'0'3458'0'0,"-4"19"-3538"0"0,4-6 112 0 0,0 3 80 0 0,0 3 208 0 0,0 2 80 0 0,0-2-16 0 0,0 1-143 0 0,0-3-17 0 0,0-4-144 0 0,0-1-112 0 0,0-6-961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0:14:59.1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291 1 4482 0 0,'0'0'3202'0'0,"-8"0"-2754"0"0,-10 0-112 0 0,1 0-32 0 0,-13 0 16 0 0,0 0-224 0 0,-4 0-48 0 0,-4 0 48 0 0,3 3-96 0 0,6 3-64 0 0,7-2-416 0 0,5 2-1121 0 0,4-4-512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0:15:00.4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0 2817 0 0,'0'0'2311'0'0,"-5"0"-1434"0"0,-25 0 4091 0 0,39 0-4941 0 0,106 4-248 0 0,-20 0-152 0 0,-31-4-3638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0:15:01.4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0 4002 0 0,'-2'3'6495'0'0,"2"14"-6675"0"0,3-14 209 0 0,1 0-1 0 0,1 0 1 0 0,-1-1 0 0 0,0 1 0 0 0,1-1 0 0 0,-1 0 0 0 0,1 0 0 0 0,0-1-1 0 0,0 1 1 0 0,-1-1 0 0 0,1 0 0 0 0,9 1 0 0 0,65 1 1621 0 0,-69-3-1183 0 0,79 0-395 0 0,-68 35-446 0 0,-16-26 394 0 0,-1 1 0 0 0,0 0-1 0 0,-1 1 1 0 0,0-1 0 0 0,0 1-1 0 0,-1-1 1 0 0,-1 1 0 0 0,0-1 0 0 0,0 1-1 0 0,-1 0 1 0 0,0 0 0 0 0,-3 15-1 0 0,1 17 53 0 0,1-4 413 0 0,-8 41 0 0 0,1-20-1303 0 0,5-1-5062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1:48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21 5154 0 0,'0'0'2444'0'0,"-17"-20"-590"0"0,21 50-1112 0 0,1 1 0 0 0,2-1 0 0 0,21 57 0 0 0,0 0-329 0 0,-4 4-28 0 0,39 122 738 0 0,-51-180-1002 0 0,1-1 0 0 0,2 0 0 0 0,1 0 0 0 0,24 33 0 0 0,-38-62 165 0 0,6 7-1346 0 0,-8-10 992 0 0,1 0-1 0 0,-1 0 1 0 0,0 0 0 0 0,0 0-1 0 0,0 0 1 0 0,1 0 0 0 0,-1 0-1 0 0,0 0 1 0 0,0 0 0 0 0,0 0-1 0 0,1 0 1 0 0,-1 0 0 0 0,0 0-1 0 0,0 0 1 0 0,0 0 0 0 0,0-1-1 0 0,1 1 1 0 0,-1 0 0 0 0,0 0-1 0 0,1-1-546 0 0,-1 1 547 0 0,0-1 0 0 0,0 1-1 0 0,0 0 1 0 0,0 0 0 0 0,1 0-1 0 0,-1-1 1 0 0,0 1 0 0 0,0 0-1 0 0,0 0 1 0 0,0 0-1 0 0,0-1 1 0 0,0 1 0 0 0,0 0-1 0 0,0 0 1 0 0,0 0 0 0 0,-1-1-1 0 0,1 1 1 0 0,0 0 0 0 0,0 0-1 0 0,0 0 1 0 0,0-1 0 0 0,0 1-1 0 0,0 0 1 0 0,0 0 0 0 0,0 0-1 0 0,0 0 1 0 0,-1-1 0 0 0,1-18-4094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0:15:02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 3666 0 0,'1'0'9815'0'0,"21"-3"-9815"0"0,159-6-565 0 0,-73 6-4734 0 0,-91 1 2594 0 0,-3-2-1199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0:15:03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1 3362 0 0,'0'0'2657'0'0,"-14"3"-2228"0"0,-25 87 2086 0 0,26-62-2063 0 0,12-28-450 0 0,0 1 0 0 0,1 0 0 0 0,0 0 1 0 0,-1 0-1 0 0,1-1 0 0 0,-1 1 0 0 0,1 0 0 0 0,0 0 1 0 0,0 0-1 0 0,-1 0 0 0 0,1 0 0 0 0,0 0 0 0 0,0 0 0 0 0,0 0 1 0 0,0 0-1 0 0,0 0 0 0 0,0 0 0 0 0,0-1 0 0 0,1 1 0 0 0,-1 0 1 0 0,0 0-1 0 0,0 0 0 0 0,1 0 0 0 0,-1 0 0 0 0,0 0 0 0 0,1-1 1 0 0,-1 1-1 0 0,1 0 0 0 0,-1 0 0 0 0,1 0 0 0 0,0-1 0 0 0,-1 1 1 0 0,1 0-1 0 0,0-1 0 0 0,-1 1 0 0 0,1-1 0 0 0,0 1 0 0 0,0-1 1 0 0,0 1-1 0 0,-1-1 0 0 0,3 1 0 0 0,42 7-110 0 0,-26-6 224 0 0,-5 0-138 0 0,1 1 0 0 0,-1 1-1 0 0,1 0 1 0 0,-1 1 0 0 0,-1 1 0 0 0,14 7 0 0 0,-23-11 27 0 0,0 1 0 0 0,0-1-1 0 0,0 1 1 0 0,-1 0 0 0 0,1 0 0 0 0,-1 0 0 0 0,0 0-1 0 0,0 1 1 0 0,0-1 0 0 0,-1 1 0 0 0,1 0-1 0 0,-1 0 1 0 0,0 0 0 0 0,0 0 0 0 0,0 0-1 0 0,-1 0 1 0 0,1 1 0 0 0,-1-1 0 0 0,0 0 0 0 0,0 1-1 0 0,0-1 1 0 0,-1 1 0 0 0,0 4 0 0 0,0-6-7 0 0,0 0 0 0 0,0 0 0 0 0,0 0 0 0 0,-1 0 1 0 0,0 0-1 0 0,1 0 0 0 0,-1-1 0 0 0,0 1 0 0 0,0 0 0 0 0,-1 0 1 0 0,1-1-1 0 0,0 1 0 0 0,-1-1 0 0 0,0 1 0 0 0,1-1 0 0 0,-1 0 1 0 0,0 0-1 0 0,0 0 0 0 0,-3 2 0 0 0,-16 21-63 0 0,19-22 64 0 0,2-2-5 0 0,0-1-1 0 0,-1 1 1 0 0,1 0 0 0 0,-1 0 0 0 0,0 0-1 0 0,1 0 1 0 0,-1 0 0 0 0,0-1 0 0 0,1 1 0 0 0,-1 0-1 0 0,0-1 1 0 0,0 1 0 0 0,0 0 0 0 0,0-1-1 0 0,0 1 1 0 0,1-1 0 0 0,-1 0 0 0 0,0 1-1 0 0,0-1 1 0 0,0 0 0 0 0,0 1 0 0 0,0-1 0 0 0,0 0-1 0 0,0 0 1 0 0,0 0 0 0 0,-1 0 0 0 0,1 0-1 0 0,0 0 1 0 0,0 0 0 0 0,0 0 0 0 0,0 0-1 0 0,-1-1 1 0 0,1 1 3 0 0,-67-1-2324 0 0,22-4-1066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10:15:03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0 928 0 0,'-7'0'10557'0'0,"246"12"-8708"0"0,4-1-5226 0 0,-221-11-561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08:18.0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185 626 1457 0 0,'0'0'1016'0'0,"-4"0"-261"0"0,-39 0 3717 0 0,42 3-4302 0 0,0 0 0 0 0,1 0 0 0 0,-1 1 0 0 0,1-1 1 0 0,0 0-1 0 0,0 0 0 0 0,0 0 0 0 0,0 0 0 0 0,1 4 1 0 0,4-8-36 0 0,-1-1 1 0 0,-1 0-1 0 0,1 1 1 0 0,0-2-1 0 0,0 1 0 0 0,-1 0 1 0 0,1-1-1 0 0,-1 1 1 0 0,0-1-1 0 0,0 0 1 0 0,0 0-1 0 0,0 0 1 0 0,0-1-1 0 0,-1 1 1 0 0,1-1-1 0 0,-1 1 1 0 0,2-5-1 0 0,4-3 156 0 0,58-89 281 0 0,57-117-1 0 0,-7 10-1167 0 0,-64 137 353 0 0,-52 69 216 0 0,1 1 0 0 0,-1 0 0 0 0,1-1-1 0 0,-1 1 1 0 0,1 0 0 0 0,-1-1 0 0 0,1 1 0 0 0,-1 0 0 0 0,1 0-1 0 0,-1 0 1 0 0,1 0 0 0 0,-1-1 0 0 0,1 1 0 0 0,0 0 0 0 0,-1 0 0 0 0,1 0-1 0 0,-1 0 1 0 0,1 0 0 0 0,0 0 0 0 0,-1 0 0 0 0,1 1 0 0 0,-1-1-1 0 0,1 0 1 0 0,-1 0 0 0 0,1 0 0 0 0,-1 1 0 0 0,1-1 0 0 0,-1 0 0 0 0,1 0-1 0 0,-1 1 1 0 0,1-1 0 0 0,-1 1 0 0 0,1-1 0 0 0,-1 0 0 0 0,1 1 0 0 0,-1-1-1 0 0,0 1 1 0 0,1-1 0 0 0,-1 1 0 0 0,1 0 0 0 0,16 20-665 0 0,-16-19 688 0 0,5 8-33 0 0,0 1 0 0 0,0 0-1 0 0,-1 0 1 0 0,0 0 0 0 0,-1 1-1 0 0,-1-1 1 0 0,0 1 0 0 0,0 0 0 0 0,1 17-1 0 0,-1 15 72 0 0,-3 55 0 0 0,-1-44-17 0 0,1 224 2317 0 0,-2-286-2104 0 0,-25-31-297 0 0,-1 2 1 0 0,-2 1-1 0 0,-2 1 1 0 0,0 2-1 0 0,-3 1 1 0 0,0 2-1 0 0,-2 1 1 0 0,-1 2-1 0 0,-1 2 1 0 0,-1 1-1 0 0,-1 3 1 0 0,-1 0-1 0 0,-1 3 1 0 0,-47-12-1 0 0,38 19-45 0 0,51 13-12 0 0,0 0 0 0 0,1-1 0 0 0,-1 1 0 0 0,1 0 0 0 0,0 0 0 0 0,0 0 0 0 0,0 0 0 0 0,0 0 0 0 0,1-1-1 0 0,-1 1 1 0 0,2 5 0 0 0,0-3 85 0 0,1 1-1 0 0,0-1 0 0 0,0-1 1 0 0,1 1-1 0 0,-1 0 0 0 0,1-1 1 0 0,0 0-1 0 0,0 0 0 0 0,1 0 1 0 0,-1 0-1 0 0,1-1 0 0 0,0 1 1 0 0,0-1-1 0 0,8 4 0 0 0,5 1-7 0 0,0 0 0 0 0,1-1-1 0 0,20 6 1 0 0,-6-6 113 0 0,0-1 0 0 0,0-2 0 0 0,56 1 0 0 0,102-13 2223 0 0,-99-2-1202 0 0,-49 4-956 0 0,-1 2 0 0 0,1 2 0 0 0,70 5 1 0 0,-108-3-163 0 0,-1 1 0 0 0,0 0 0 0 0,0 1 0 0 0,0-1 1 0 0,0 1-1 0 0,0-1 0 0 0,0 1 0 0 0,0 0 0 0 0,0 1 0 0 0,-1-1 1 0 0,1 1-1 0 0,-1 0 0 0 0,0-1 0 0 0,1 2 0 0 0,-1-1 1 0 0,4 5-1 0 0,-6-6 12 0 0,-1-1 1 0 0,1 1-1 0 0,0-1 1 0 0,0 1-1 0 0,-1 0 1 0 0,1-1-1 0 0,-1 1 1 0 0,1 0-1 0 0,-1-1 1 0 0,0 1 0 0 0,0 0-1 0 0,1 0 1 0 0,-1-1-1 0 0,0 1 1 0 0,-1 0-1 0 0,1 0 1 0 0,0-1-1 0 0,-1 4 1 0 0,0-3 13 0 0,-1 1 0 0 0,1 0 0 0 0,-1-1 0 0 0,1 1 1 0 0,-1-1-1 0 0,0 0 0 0 0,0 0 0 0 0,0 1 0 0 0,0-1 1 0 0,0 0-1 0 0,-1-1 0 0 0,1 1 0 0 0,0 0 0 0 0,-6 2 0 0 0,-20 11 79 0 0,-1-2 0 0 0,-1-1-1 0 0,-42 12 1 0 0,-106 20 145 0 0,116-30-178 0 0,-12 2-39 0 0,41-10-36 0 0,0 1 0 0 0,0 1 0 0 0,1 2 0 0 0,0 1 0 0 0,-49 26 0 0 0,78-36-40 0 0,1 0 1 0 0,1 1-1 0 0,-1-1 1 0 0,0 1-1 0 0,0 0 1 0 0,0-1-1 0 0,1 1 1 0 0,-1 0-1 0 0,1 0 1 0 0,-3 5-1 0 0,6 4-955 0 0,18-4-538 0 0,2-6 919 0 0,-1-1-1 0 0,1-1 0 0 0,0-1 0 0 0,-1 0 1 0 0,25-7-1 0 0,47-27-2022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1:48.6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133 218 2593 0 0,'0'0'2175'0'0,"-6"4"-1762"0"0,6-3-380 0 0,-1-1-1 0 0,0 1 1 0 0,1-1 0 0 0,-1 1-1 0 0,0-1 1 0 0,1 1-1 0 0,-1-1 1 0 0,0 1 0 0 0,1-1-1 0 0,-1 1 1 0 0,0-1-1 0 0,0 0 1 0 0,0 1 0 0 0,0-1-1 0 0,1 0 1 0 0,-1 0 0 0 0,0 0-1 0 0,0 0 1 0 0,0 0-1 0 0,0 0 1 0 0,0 0 0 0 0,1 0-1 0 0,-1 0 1 0 0,0 0 0 0 0,0 0-1 0 0,0 0 1 0 0,0-1-1 0 0,0 1 1 0 0,1 0 0 0 0,-1-1-1 0 0,0 1 1 0 0,0 0 0 0 0,1-1-1 0 0,-1 1 1 0 0,0-1-1 0 0,1 1 1 0 0,-1-1 0 0 0,0 0-1 0 0,1 1 1 0 0,-1-1-1 0 0,1 0 1 0 0,-1 0 0 0 0,-1-4 247 0 0,0 0 0 0 0,0 0 0 0 0,1 0 1 0 0,0-1-1 0 0,0 1 0 0 0,1 0 0 0 0,0 0 0 0 0,0-9 1 0 0,0 12-115 0 0,0 1 0 0 0,0-1 1 0 0,0 1-1 0 0,0-1 0 0 0,0 1 1 0 0,0-1-1 0 0,0 1 0 0 0,0-1 1 0 0,-1 1-1 0 0,1-1 1 0 0,-1 1-1 0 0,1 0 0 0 0,-1-1 1 0 0,0 1-1 0 0,1 0 0 0 0,-1-1 1 0 0,-1 0-1 0 0,1 1-134 0 0,1 1-1 0 0,-1 0 0 0 0,1 0 1 0 0,-1 0-1 0 0,0 0 1 0 0,1 0-1 0 0,-1 0 1 0 0,0 0-1 0 0,1 0 0 0 0,-1 0 1 0 0,0 0-1 0 0,1 0 1 0 0,-1 0-1 0 0,1 0 1 0 0,-1 0-1 0 0,0 1 0 0 0,1-1 1 0 0,-1 0-1 0 0,1 1 1 0 0,-1-1-1 0 0,0 0 0 0 0,1 1 1 0 0,-1-1-1 0 0,1 0 1 0 0,-1 1-1 0 0,1-1 1 0 0,-1 1-1 0 0,-42 51-788 0 0,26-29 1260 0 0,15-22-362 0 0,2-22 211 0 0,1 13-501 0 0,-1 1 0 0 0,1 0 0 0 0,1-1-1 0 0,-1 1 1 0 0,1 0 0 0 0,1 0 0 0 0,-1 0-1 0 0,1 0 1 0 0,5-9 0 0 0,12-30-3102 0 0,1-24-4697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4:20.8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1230 2097 0 0,'-4'0'1019'0'0,"-2"-2"-585"0"0,-1 1 0 0 0,0-2 0 0 0,1 1 0 0 0,-1-1 0 0 0,-9-5 0 0 0,-4-2 2282 0 0,21 3-2559 0 0,0 1 0 0 0,0-1 0 0 0,1 0 0 0 0,0 0 1 0 0,0 1-1 0 0,1-1 0 0 0,0 1 0 0 0,0 0 0 0 0,0 0 0 0 0,0 0 1 0 0,1 0-1 0 0,0 0 0 0 0,1 1 0 0 0,-1 0 0 0 0,1 0 0 0 0,8-7 0 0 0,11-14-59 0 0,-23 25-97 0 0,206-254 211 0 0,-173 207-123 0 0,-2-2 0 0 0,-2-1 0 0 0,37-87-1 0 0,-33 49 343 0 0,35-80 163 0 0,-58 147-587 0 0,1 1 0 0 0,1 0 0 0 0,0 1 0 0 0,2 0 0 0 0,23-24 1 0 0,-2 11-3 0 0,-25 23 10 0 0,1 0 0 0 0,-1-1 0 0 0,-1 0 0 0 0,0-1 0 0 0,11-16 1 0 0,-21 75-1133 0 0,1-31 1041 0 0,17 115 59 0 0,-10-90 6 0 0,3 67-1 0 0,-10 181 492 0 0,-4-244-295 0 0,-2 1 0 0 0,-1-1 0 0 0,-17 58-1 0 0,-10 67 502 0 0,22-68-150 0 0,11-120 822 0 0,-2-1-1238 0 0,1 0 0 0 0,-2 1 0 0 0,-1-1 0 0 0,0 1-1 0 0,-1 0 1 0 0,-1 0 0 0 0,-11-24 0 0 0,-3 2-122 0 0,-48-74 0 0 0,43 77-79 0 0,-2 1 0 0 0,-1 2 0 0 0,-37-33 0 0 0,50 52 32 0 0,0 1 0 0 0,-2 1 1 0 0,1 1-1 0 0,-2 1 0 0 0,1 0 0 0 0,-2 1 1 0 0,1 0-1 0 0,-39-12 0 0 0,41 19-66 0 0,-1 0 0 0 0,0 1 0 0 0,0 1 0 0 0,0 0 0 0 0,0 1 0 0 0,0 1 0 0 0,0 1 0 0 0,-27 6 0 0 0,40-8 102 0 0,3 0 74 0 0,8 0 32 0 0,27-2-340 0 0,0-1 0 0 0,55-14 0 0 0,-13 2 100 0 0,539-74-402 0 0,7 50-906 0 0,-629 39 1446 0 0,0 1-1 0 0,0-1 0 0 0,1 2 0 0 0,-1-1 0 0 0,0 1 0 0 0,1 0 0 0 0,-9 3 0 0 0,-17 6 63 0 0,-147 40 214 0 0,2 7 1 0 0,-183 88-1 0 0,285-109-254 0 0,2 4 0 0 0,-104 77-1 0 0,131-82 33 0 0,2 2-1 0 0,2 1 0 0 0,2 2 0 0 0,-54 71 1 0 0,89-105-31 0 0,-1 0 1 0 0,2 0 0 0 0,-1 0-1 0 0,1 1 1 0 0,0-1 0 0 0,1 1-1 0 0,-4 12 1 0 0,4-38-5255 0 0,3-8 235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10:42.0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1425 0 0,'0'0'-417'0'0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10:44.7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1639 214 2417 0 0,'-5'-4'9105'0'0,"-20"-13"-8237"0"0,7 11-615 0 0,0 2 0 0 0,-1 0 0 0 0,1 1 1 0 0,-1 1-1 0 0,1 0 0 0 0,-1 2 0 0 0,-31 2 1 0 0,4-1-215 0 0,-1213 3 812 0 0,1155-8-1201 0 0,105 45-298 0 0,36 203 715 0 0,-19 485 2019 0 0,-18-718-2073 0 0,-1 9 39 0 0,-2-1-1 0 0,0 0 1 0 0,0-1-1 0 0,-2 1 1 0 0,-1-1 0 0 0,-9 23-1 0 0,7-22-30 0 0,1 1 1 0 0,1 0-1 0 0,1 0 0 0 0,1 0 0 0 0,-2 23 0 0 0,5-23-16 0 0,-2 42-2 0 0,7 111 0 0 0,-3-160 65 0 0,-1-13-56 0 0,0 1 0 0 0,0 0 0 0 0,0 0 0 0 0,0 0 0 0 0,0 0 1 0 0,0-1-1 0 0,0 1 0 0 0,0 0 0 0 0,0 0 0 0 0,0 0 0 0 0,0 0 0 0 0,1-1 1 0 0,-1 1-1 0 0,0 0 0 0 0,1 0 0 0 0,-1-1 0 0 0,0 1 0 0 0,1 0 0 0 0,-1 0 1 0 0,1-1-1 0 0,-1 1 0 0 0,1 0 0 0 0,0-1 0 0 0,-1 1 0 0 0,1-1 0 0 0,0 1 1 0 0,-1-1-1 0 0,1 1 0 0 0,0-1 0 0 0,-1 1 0 0 0,1-1 0 0 0,0 0 0 0 0,0 0 0 0 0,0 1 1 0 0,-1-1-1 0 0,1 0 0 0 0,0 0 0 0 0,0 0 0 0 0,0 0 0 0 0,0 0 0 0 0,-1 0 1 0 0,3 0-1 0 0,795 65 4 0 0,-134-24 56 0 0,64 3-27 0 0,-268-21-31 0 0,506 12 223 0 0,1294-26-112 0 0,-1787-22-114 0 0,-418 13-30 0 0,46 1 91 0 0,0-3 0 0 0,196-32 0 0 0,-128 3-235 0 0,0 8-1 0 0,318-4 0 0 0,-478 27 203 0 0,-1-1 0 0 0,1-1 0 0 0,0 1 0 0 0,-1-1 0 0 0,14-5-1 0 0,-18 5 45 0 0,-1 1-1 0 0,1 0 0 0 0,-1-1 1 0 0,1 0-1 0 0,-1 1 0 0 0,0-1 0 0 0,1-1 1 0 0,-1 1-1 0 0,0 0 0 0 0,-1-1 1 0 0,1 0-1 0 0,0 1 0 0 0,-1-1 1 0 0,4-5-1 0 0,-5 2-67 0 0,1 0 0 0 0,-1-1 0 0 0,-1 1 0 0 0,1 0 0 0 0,-1-1-1 0 0,-1-10 1 0 0,1-10-4 0 0,57-661 106 0 0,2 279-1339 0 0,-48 345 1352 0 0,31-107 0 0 0,-25 113-130 0 0,-3-1 1 0 0,8-68-1 0 0,-21 49-48 0 0,-1 78 30 0 0,-467 2-1263 0 0,218 2 1190 0 0,-624 30 7 0 0,109-1 217 0 0,555-29-71 0 0,-941-6 919 0 0,614-42-290 0 0,2 0-577 0 0,115 31-142 0 0,-137-7 112 0 0,-343 4-84 0 0,745 23 87 0 0,-161-14 0 0 0,238-1-100 0 0,-55-3-3333 0 0,127 11 2770 0 0,4 0 274 0 0,1 0-1 0 0,-1 1 1 0 0,0-1-1 0 0,0 0 1 0 0,0 0 0 0 0,0 0-1 0 0,0 0 1 0 0,0 0-1 0 0,0 0 1 0 0,1-1-1 0 0,-1 1 1 0 0,0 0 0 0 0,0 0-1 0 0,0-1 1 0 0,0 1-1 0 0,1 0 1 0 0,-1-1 0 0 0,0 1-1 0 0,0-1 1 0 0,1 1-1 0 0,-1-1 1 0 0,-3-2-908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13:25.4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70 2129 0 0,'1'-2'176'0'0,"-1"1"-1"0"0,1 0 1 0 0,0 0 0 0 0,0-1-1 0 0,-1 1 1 0 0,1 0 0 0 0,0 0-1 0 0,0 0 1 0 0,0 0-1 0 0,0 0 1 0 0,0 0 0 0 0,1 0-1 0 0,-1 1 1 0 0,0-1 0 0 0,0 0-1 0 0,0 1 1 0 0,1-1 0 0 0,-1 0-1 0 0,0 1 1 0 0,1 0 0 0 0,-1-1-1 0 0,1 1 1 0 0,-1 0 0 0 0,0 0-1 0 0,1-1 1 0 0,-1 1 0 0 0,1 0-1 0 0,-1 1 1 0 0,2-1 0 0 0,61 0-649 0 0,-46 0 996 0 0,264 4 1352 0 0,343-11 1548 0 0,-280-10-3092 0 0,461 37 0 0 0,-557-10 2 0 0,274-22 1 0 0,142 3-268 0 0,-403 11-39 0 0,608 4 261 0 0,-793-10-206 0 0,87-15-1 0 0,71-3-140 0 0,504 21 270 0 0,-322 43-216 0 0,-132-6 23 0 0,236-18 473 0 0,-518-18-715 0 0,-1 0 0 0 0,1 1 0 0 0,0 0 0 0 0,-1 0 1 0 0,1 0-1 0 0,-1 0 0 0 0,1 0 0 0 0,-1 0 0 0 0,4 3 0 0 0,17 7-1792 0 0,0-7-908 0 0,-4-3-947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14:32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91 579 4866 0 0,'0'0'1822'0'0,"-7"-1"-1219"0"0,0 0-256 0 0,-1 0-1 0 0,1-1 0 0 0,0 0 1 0 0,0 0-1 0 0,-14-6 1 0 0,21 7-320 0 0,-1 1 0 0 0,1-1 0 0 0,-1 1 0 0 0,1-1 0 0 0,-1 1 0 0 0,1 0 0 0 0,-1-1 0 0 0,0 1 0 0 0,1 0 0 0 0,-1 0 0 0 0,1-1 0 0 0,-1 1 0 0 0,0 0 0 0 0,1 0 0 0 0,-1 0 0 0 0,0 0 1 0 0,1 0-1 0 0,-1 0 0 0 0,0 0 0 0 0,1 0 0 0 0,-1 0 0 0 0,0 0 0 0 0,1 0 0 0 0,-1 0 0 0 0,0 1 0 0 0,1-1 0 0 0,-1 0 0 0 0,0 0 0 0 0,1 1 0 0 0,-1-1 0 0 0,1 0 0 0 0,-1 1 0 0 0,1-1 0 0 0,-1 0 0 0 0,1 1 1 0 0,-1-1-1 0 0,1 1 0 0 0,-1-1 0 0 0,1 1 0 0 0,-1-1 0 0 0,1 1 0 0 0,0 0 0 0 0,-1-1 0 0 0,1 1 0 0 0,0-1 0 0 0,0 1 0 0 0,-1 0 0 0 0,1 6 3098 0 0,12-30-3045 0 0,105-98 157 0 0,184-262-421 0 0,-297 378 118 0 0,0 0-1 0 0,0 0 1 0 0,0 0-1 0 0,1 1 0 0 0,-1 0 1 0 0,1 0-1 0 0,0 0 0 0 0,11-5 1 0 0,-15 8 13 0 0,0 1 1 0 0,0 0 0 0 0,1-1-1 0 0,-1 1 1 0 0,0 0-1 0 0,0 0 1 0 0,0 0-1 0 0,0 0 1 0 0,0 0 0 0 0,0 0-1 0 0,0 0 1 0 0,0 0-1 0 0,0 1 1 0 0,0-1 0 0 0,0 0-1 0 0,0 1 1 0 0,0-1-1 0 0,0 1 1 0 0,0-1-1 0 0,2 1 1 0 0,-1 1 10 0 0,0 0-1 0 0,0 0 1 0 0,0 1 0 0 0,0-1-1 0 0,-1 0 1 0 0,1 0-1 0 0,0 1 1 0 0,-1-1 0 0 0,0 1-1 0 0,2 4 1 0 0,7 18 76 0 0,-2 1 0 0 0,0-1 0 0 0,-2 1 0 0 0,-1 1-1 0 0,2 28 1 0 0,-1 137 457 0 0,-4-52-115 0 0,-2-31 611 0 0,-30-116-704 0 0,19 0-277 0 0,0-1-1 0 0,1 0 1 0 0,0 0 0 0 0,1-1 0 0 0,0 0 0 0 0,0-1 0 0 0,1 0 0 0 0,-13-21-1 0 0,-15-15 39 0 0,1 10 9 0 0,-2 0 0 0 0,-1 3 0 0 0,-2 1-1 0 0,-1 2 1 0 0,-51-29 0 0 0,48 39 126 0 0,43 20 117 0 0,5 0-680 0 0,161-1 279 0 0,212-28-1 0 0,-301 17 131 0 0,-11 1-48 0 0,111-3 0 0 0,-175 14 12 0 0,-1 0 0 0 0,1 1-1 0 0,-1-1 1 0 0,0 0 0 0 0,1 1 0 0 0,-1-1 0 0 0,1 0-1 0 0,-1 1 1 0 0,0-1 0 0 0,1 1 0 0 0,-1-1 0 0 0,0 1 0 0 0,0-1-1 0 0,1 1 1 0 0,-1-1 0 0 0,0 1 0 0 0,0-1 0 0 0,0 1-1 0 0,0-1 1 0 0,0 1 0 0 0,1-1 0 0 0,-1 1 0 0 0,0-1 0 0 0,0 1-1 0 0,0-1 1 0 0,0 1 0 0 0,-1 0 0 0 0,1-1 0 0 0,0 1-1 0 0,0-1 1 0 0,0 1 0 0 0,0-1 0 0 0,0 1 0 0 0,-1-1 0 0 0,1 1-1 0 0,0-1 1 0 0,-1 1 0 0 0,1-1 0 0 0,0 0 0 0 0,-1 1-1 0 0,1-1 1 0 0,0 1 0 0 0,-1-1 0 0 0,1 0 0 0 0,-1 1 0 0 0,0-1-1 0 0,-9 8 75 0 0,-1 0 0 0 0,1-1 0 0 0,-2-1 0 0 0,1 0 0 0 0,-1 0 0 0 0,-23 7 0 0 0,-6 3 27 0 0,-218 105-79 0 0,214-96-22 0 0,0 2-1 0 0,2 1 1 0 0,-60 52 0 0 0,76-45-275 0 0,21-26-660 0 0,16-24-736 0 0,10-17-1935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15:23.6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116 147 3570 0 0,'0'0'693'0'0,"-1"-9"204"0"0,-1 1-696 0 0,-1 0 1 0 0,0 0-1 0 0,0 0 0 0 0,0 1 1 0 0,-1-1-1 0 0,0 1 1 0 0,0 0-1 0 0,-1 0 1 0 0,0 1-1 0 0,0-1 0 0 0,-1 1 1 0 0,1 0-1 0 0,-1 0 1 0 0,-1 1-1 0 0,-8-7 1 0 0,8 7-41 0 0,6 3-24 0 0,-1 1 0 0 0,0-1 0 0 0,0 1 0 0 0,0 0 0 0 0,0 0 0 0 0,0-1 0 0 0,0 1 0 0 0,0 0 1 0 0,0 1-1 0 0,0-1 0 0 0,-5-1 387 0 0,20 0 1060 0 0,285 28-1514 0 0,-115-5-41 0 0,973-3 2775 0 0,-1104-19-2696 0 0,898 6 229 0 0,-507 20-309 0 0,-165-12 40 0 0,-224-8-356 0 0,97 24-1 0 0,17 3-566 0 0,-166-31 841 0 0,-11-21-6460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15:36.3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59 123 7764 0 0,'-5'-3'1024'0'0,"-1"-3"-747"0"0,0 0 1 0 0,1-1-1 0 0,0 1 1 0 0,0-1-1 0 0,-6-12 0 0 0,3 7-268 0 0,1 1 3099 0 0,1118-8-1438 0 0,-477 8-3727 0 0,-627 11 1587 0 0,-6 0 293 0 0,0 0 0 0 0,0 1 0 0 0,1-1 0 0 0,-1 0 0 0 0,0 0 0 0 0,0 0 0 0 0,0 0 0 0 0,0 0 0 0 0,1-1 0 0 0,-1 1 0 0 0,0 0 1 0 0,0 0-1 0 0,0-1 0 0 0,0 1 0 0 0,0-1 0 0 0,0 1 0 0 0,0-1 0 0 0,0 1 0 0 0,0-1 0 0 0,1 0 0 0 0,0-10-3953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16:13.5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94 112 4434 0 0,'-5'-1'846'0'0,"-15"-4"849"0"0,0-1 0 0 0,-28-12 0 0 0,93 16-895 0 0,61 2-1069 0 0,617-22 2873 0 0,-561 5-1778 0 0,222-18 40 0 0,-268 30-835 0 0,150 12 1 0 0,-215 0-261 0 0,1 3 0 0 0,87 28-1 0 0,-99-25-1074 0 0,2-1 0 0 0,-1-2 0 0 0,1-2 0 0 0,73 4-1 0 0,-70-12-1443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17:44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46 864 0 0,'-20'-6'10674'0'0,"14"4"-11340"0"0,3 1 716 0 0,27 2-168 0 0,-4-3 23 0 0,1362-29 3462 0 0,-1328 27-8332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23:51.8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134 530 3426 0 0,'-20'-13'7179'0'0,"18"35"-6139"0"0,17-32 2201 0 0,62-51-2859 0 0,33-40-206 0 0,192-230 0 0 0,-296 324-154 0 0,-4 4-134 0 0,0 0-1 0 0,0 0 1 0 0,1 0 0 0 0,-1 0-1 0 0,1 0 1 0 0,0 1 0 0 0,0-1-1 0 0,4-2 1 0 0,-7 5 97 0 0,0 0 0 0 0,1 0 0 0 0,-1 0 0 0 0,1 0 0 0 0,-1 0 0 0 0,1 0 0 0 0,-1 0 0 0 0,0 0 0 0 0,1 0 0 0 0,-1 0 0 0 0,1 0 0 0 0,-1 0 0 0 0,1 0 0 0 0,-1 0 0 0 0,1 0 0 0 0,-1 0 0 0 0,0 0 0 0 0,1 0 0 0 0,-1 0 0 0 0,1 1 0 0 0,-1-1 0 0 0,1 0 0 0 0,-1 0 0 0 0,0 1 0 0 0,1-1 0 0 0,-1 0 0 0 0,0 1 0 0 0,1-1 0 0 0,9 24 199 0 0,-8-15-202 0 0,-1-1 1 0 0,0 0 0 0 0,-1 1-1 0 0,0-1 1 0 0,0 0-1 0 0,-1 1 1 0 0,0-1-1 0 0,0 0 1 0 0,-1 1-1 0 0,0-1 1 0 0,0 0 0 0 0,-1 0-1 0 0,-5 10 1 0 0,-6 8 69 0 0,-1 0 0 0 0,-26 35 0 0 0,-11 18 52 0 0,43-63-100 0 0,-4 5 28 0 0,2 2 1 0 0,0-1-1 0 0,1 1 0 0 0,1 1 0 0 0,-7 31 0 0 0,15-54 20 0 0,0 0-1 0 0,1 1 0 0 0,-1-1 0 0 0,0 0 0 0 0,0 1 0 0 0,0-1 1 0 0,0 0-1 0 0,0 0 0 0 0,0 0 0 0 0,-1 0 0 0 0,1 0 0 0 0,0 0 1 0 0,0 0-1 0 0,-1 0 0 0 0,1 0 0 0 0,-1-1 0 0 0,1 1 0 0 0,0-1 1 0 0,-1 1-1 0 0,1-1 0 0 0,-1 1 0 0 0,1-1 0 0 0,-1 0 0 0 0,0 0 1 0 0,1 0-1 0 0,-1 0 0 0 0,1 0 0 0 0,-1 0 0 0 0,1 0 0 0 0,-1 0 1 0 0,0 0-1 0 0,1-1 0 0 0,-1 1 0 0 0,-1-1 0 0 0,-7-1-18 0 0,-1-1 1 0 0,1 1-1 0 0,-20-9 0 0 0,-12-8-108 0 0,-21-8 6 0 0,1-2 0 0 0,-114-75-1 0 0,176 103 58 0 0,0 1 0 0 0,0 0 0 0 0,0 0 0 0 0,0 0 0 0 0,0 0 0 0 0,0 0 1 0 0,0 0-1 0 0,-1-1 0 0 0,1 1 0 0 0,0 0 0 0 0,0 0 0 0 0,0 0 0 0 0,0 0 0 0 0,0 0 0 0 0,0-1 0 0 0,0 1 0 0 0,0 0 0 0 0,0 0 0 0 0,0 0 0 0 0,0 0 0 0 0,0-1 0 0 0,0 1 1 0 0,0 0-1 0 0,0 0 0 0 0,0 0 0 0 0,0 0 0 0 0,0 0 0 0 0,0-1 0 0 0,0 1 0 0 0,0 0 0 0 0,0 0 0 0 0,1 0 0 0 0,-1 0 0 0 0,0 0 0 0 0,0-1 0 0 0,0 1 0 0 0,0 0 0 0 0,0 0 1 0 0,0 0-1 0 0,0 0 0 0 0,0 0 0 0 0,1 0 0 0 0,-1 0 0 0 0,0-1 0 0 0,0 1 0 0 0,0 0 0 0 0,0 0 0 0 0,0 0 0 0 0,1 0 0 0 0,-1 0 0 0 0,0 0 0 0 0,0 0 0 0 0,0 0 0 0 0,0 0 1 0 0,1 0-1 0 0,-1 0 0 0 0,0 0 0 0 0,0 0 0 0 0,0 0 0 0 0,0 0 0 0 0,1 0 0 0 0,-1 0 0 0 0,0 0 0 0 0,0 0 0 0 0,0 0 0 0 0,1 0 0 0 0,24-3-158 0 0,39 2 333 0 0,-58 1-215 0 0,46-4 120 0 0,0-2-1 0 0,-1-3 1 0 0,0-1 0 0 0,61-23-1 0 0,14-1-37 0 0,89-12-7 0 0,-172 39-69 0 0,0 2 1 0 0,0 2-1 0 0,47 3 0 0 0,-90 0 35 0 0,1 1-1 0 0,0 0 1 0 0,-1-1-1 0 0,0 1 0 0 0,1 0 1 0 0,-1-1-1 0 0,1 1 1 0 0,-1 0-1 0 0,0-1 1 0 0,1 1-1 0 0,-1 0 1 0 0,0 0-1 0 0,0 0 1 0 0,0-1-1 0 0,0 1 1 0 0,0 0-1 0 0,0 0 1 0 0,0 0-1 0 0,0-1 0 0 0,0 1 1 0 0,0 0-1 0 0,0 0 1 0 0,0 0-1 0 0,0-1 1 0 0,-1 1-1 0 0,1 0 1 0 0,0 0-1 0 0,-1 1 1 0 0,1-2-2 0 0,-2 3 16 0 0,1 0-1 0 0,-1 0 1 0 0,1-1-1 0 0,-1 1 1 0 0,0 0-1 0 0,0-1 1 0 0,0 1-1 0 0,-1-1 1 0 0,1 1 0 0 0,-1-1-1 0 0,1 0 1 0 0,-1 0-1 0 0,0-1 1 0 0,1 1-1 0 0,-1 0 1 0 0,-4 1-1 0 0,-57 21 230 0 0,42-16-125 0 0,-260 75 1254 0 0,173-55-1244 0 0,-130 53 0 0 0,198-64-328 0 0,-60 27 472 0 0,43-15-2875 0 0,160-95-3196 0 0,-27 15-1636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20:28.9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647 659 1793 0 0,'0'0'1641'0'0,"-14"0"-1324"0"0,-92 2 2218 0 0,89 42-2760 0 0,-11 9 727 0 0,13-39 2462 0 0,14-14-2914 0 0,1 0 0 0 0,0 0 0 0 0,-1 0-1 0 0,1 0 1 0 0,0 0 0 0 0,0 0 0 0 0,-1 0 0 0 0,1-1 0 0 0,0 1 0 0 0,-1 0-1 0 0,1 0 1 0 0,0 0 0 0 0,0-1 0 0 0,0 1 0 0 0,-1 0 0 0 0,1 0 0 0 0,0 0-1 0 0,0-1 1 0 0,0 1 0 0 0,-1 0 0 0 0,1 0 0 0 0,0-1 0 0 0,0 1 0 0 0,0 0-1 0 0,0-1 1 0 0,0 1 0 0 0,0 0 0 0 0,0 0 0 0 0,0-1 0 0 0,0 1 0 0 0,0 0-1 0 0,0-1 1 0 0,0 1 0 0 0,0 0 0 0 0,0-1 0 0 0,0 1 0 0 0,0 0 0 0 0,0 0-1 0 0,0-1 1 0 0,0 1 0 0 0,0 0 0 0 0,0-1 0 0 0,0 1 0 0 0,0 0 0 0 0,1-1-1 0 0,5-27 563 0 0,11-8-473 0 0,1 0 0 0 0,2 1 0 0 0,1 1 0 0 0,46-55 0 0 0,-24 31-127 0 0,60-89-6 0 0,68-89 196 0 0,-167 231-194 0 0,0-1 0 0 0,0 1 0 0 0,1 1 0 0 0,-1-1 0 0 0,1 1 0 0 0,1 0 0 0 0,-1 0 0 0 0,0 0 0 0 0,1 0 0 0 0,0 1 0 0 0,0 0 0 0 0,0 1-1 0 0,0-1 1 0 0,7-1 0 0 0,-8 3-35 0 0,0 1 0 0 0,0 0-1 0 0,0 0 1 0 0,-1 0 0 0 0,1 0 0 0 0,0 1-1 0 0,0 0 1 0 0,-1 0 0 0 0,1 0-1 0 0,0 0 1 0 0,-1 1 0 0 0,0 0 0 0 0,1 0-1 0 0,-1 0 1 0 0,0 0 0 0 0,0 1-1 0 0,0-1 1 0 0,0 1 0 0 0,4 4 0 0 0,-6-4 16 0 0,0 1 1 0 0,0-1 0 0 0,0 1-1 0 0,0 0 1 0 0,0-1 0 0 0,-1 1-1 0 0,1 0 1 0 0,-1 0 0 0 0,0 0-1 0 0,-1 0 1 0 0,1 0 0 0 0,-1 0-1 0 0,1 0 1 0 0,-1 0 0 0 0,-1 0-1 0 0,1 0 1 0 0,0 0 0 0 0,-2 6-1 0 0,1 11 18 0 0,2 61 16 0 0,3 1 0 0 0,29 152 1 0 0,-18-153 65 0 0,-4-1 1 0 0,2 157 0 0 0,-52-236 604 0 0,38-2-704 0 0,-1 0 1 0 0,0 0 0 0 0,0 0-1 0 0,1 0 1 0 0,-1-1 0 0 0,1 1-1 0 0,-1-1 1 0 0,0 1 0 0 0,1-1-1 0 0,-1 0 1 0 0,1 0 0 0 0,-1 1-1 0 0,1-1 1 0 0,-1 0 0 0 0,1 0 0 0 0,0 0-1 0 0,-1-1 1 0 0,1 1 0 0 0,0 0-1 0 0,0 0 1 0 0,0-1 0 0 0,0 1-1 0 0,0 0 1 0 0,0-1 0 0 0,0 1-1 0 0,0-3 1 0 0,-12-51-99 0 0,3 9 131 0 0,2 33 0 0 0,0-1-1 0 0,0 1 0 0 0,-1 1 0 0 0,-1-1 0 0 0,0 2 0 0 0,-1-1 0 0 0,0 2 0 0 0,0-1 0 0 0,-1 2 0 0 0,-1-1 0 0 0,0 2 0 0 0,0-1 0 0 0,0 2 0 0 0,-24-10 0 0 0,-14-4 69 0 0,-1 3 0 0 0,-95-20-1 0 0,26 16-192 0 0,0 6 0 0 0,-1 5 0 0 0,-129 5 0 0 0,249 6 89 0 0,-31 3-238 0 0,33-4 235 0 0,0 1 0 0 0,-1 0 0 0 0,1 0 0 0 0,-1 0 0 0 0,1 0 0 0 0,-1 0 0 0 0,1 1 0 0 0,-1-1 0 0 0,1 0 0 0 0,-1 0 1 0 0,1 0-1 0 0,-1 0 0 0 0,1 0 0 0 0,-1 1 0 0 0,1-1 0 0 0,0 0 0 0 0,-1 0 0 0 0,1 1 0 0 0,0-1 0 0 0,-1 0 1 0 0,1 1-1 0 0,-1-1 0 0 0,1 0 0 0 0,0 1 0 0 0,0-1 0 0 0,-1 1 0 0 0,1-1 0 0 0,0 0 0 0 0,0 1 0 0 0,-1-1 1 0 0,1 1-1 0 0,0-1 0 0 0,0 1 0 0 0,0-1 0 0 0,0 1 0 0 0,0-1 0 0 0,0 1 0 0 0,0-1 0 0 0,0 1 0 0 0,0-1 1 0 0,0 0-1 0 0,0 1 0 0 0,0-1 0 0 0,0 1 0 0 0,0-1 0 0 0,0 1 0 0 0,0-1 0 0 0,1 1 0 0 0,-1-1 0 0 0,0 1 1 0 0,0-1-1 0 0,0 0 0 0 0,1 1 0 0 0,-1-1 0 0 0,1 1 0 0 0,0 0-10 0 0,0 0-1 0 0,1 0 1 0 0,-1 0 0 0 0,0 0 0 0 0,1 0-1 0 0,-1 0 1 0 0,1 0 0 0 0,-1-1-1 0 0,1 1 1 0 0,-1 0 0 0 0,1-1-1 0 0,0 1 1 0 0,2-1 0 0 0,35 7-117 0 0,0-1-1 0 0,74 0 1 0 0,92-12 493 0 0,-176 5-289 0 0,478-67 1974 0 0,-192 18-1725 0 0,-294 47-531 0 0,1 0 0 0 0,0 2 0 0 0,0 0 0 0 0,37 5 0 0 0,-54-4 177 0 0,-1 1 1 0 0,0 0 0 0 0,0 0 0 0 0,0 0-1 0 0,0 0 1 0 0,0 1 0 0 0,0 0 0 0 0,0-1-1 0 0,0 1 1 0 0,-1 1 0 0 0,1-1 0 0 0,-1 0-1 0 0,1 1 1 0 0,-1 0 0 0 0,0 0 0 0 0,0 0-1 0 0,0 0 1 0 0,-1 0 0 0 0,1 1 0 0 0,-1-1-1 0 0,0 1 1 0 0,0-1 0 0 0,0 1 0 0 0,0 0-1 0 0,0 0 1 0 0,-1 0 0 0 0,0 0 0 0 0,0 0-1 0 0,0 0 1 0 0,1 8 0 0 0,-2-5 43 0 0,0 0 1 0 0,0-1 0 0 0,0 1 0 0 0,0 0-1 0 0,-1 0 1 0 0,-1-1 0 0 0,1 1-1 0 0,-1-1 1 0 0,0 1 0 0 0,0-1-1 0 0,-1 1 1 0 0,0-1 0 0 0,0 0-1 0 0,0 0 1 0 0,-1-1 0 0 0,0 1-1 0 0,0-1 1 0 0,0 0 0 0 0,-7 6-1 0 0,-8 6 50 0 0,-1-2 0 0 0,0 0 0 0 0,-44 24 0 0 0,59-36-42 0 0,-59 32 197 0 0,-1-2 0 0 0,-100 34 0 0 0,118-52-62 0 0,0-1-1 0 0,-1-3 1 0 0,0-1 0 0 0,-76 3 0 0 0,93-17-520 0 0,25-4-1131 0 0,16-6-1068 0 0,33-7-2378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20:30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3121 0 0,'0'0'4362'0'0,"11"0"-3759"0"0,733 30 3170 0 0,-328 14-3725 0 0,322 30 684 0 0,-4-36-4263 0 0,-562-37-663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20:31.1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27 5202 0 0,'0'0'4416'0'0,"-15"-13"-129"0"0,824 50-3973 0 0,-443-13 36 0 0,-180-12-361 0 0,-11 0-909 0 0,225-12 0 0 0,-390 0 530 0 0,-1-1 0 0 0,1 0 0 0 0,-1-1 0 0 0,18-5 0 0 0,-25 6 188 0 0,1-1 1 0 0,-1 1 0 0 0,0 0 0 0 0,1 0 0 0 0,-1-1 0 0 0,0 1-1 0 0,0-1 1 0 0,0 0 0 0 0,0 0 0 0 0,0 0 0 0 0,0 0 0 0 0,-1 0 0 0 0,1 0-1 0 0,-1 0 1 0 0,1 0 0 0 0,-1-1 0 0 0,0 1 0 0 0,0-1 0 0 0,2-3-1 0 0,1-41-5838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20:32.4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8 3137 0 0,'0'0'3613'0'0,"0"0"-3573"0"0,0 0 1 0 0,0 0-1 0 0,-1 0 1 0 0,1 0-1 0 0,0 0 1 0 0,0 0-1 0 0,-1-1 1 0 0,1 1-1 0 0,0 0 1 0 0,0 0-1 0 0,-1 0 1 0 0,1 0-1 0 0,0 0 1 0 0,0 0-1 0 0,-1 0 1 0 0,1 0-1 0 0,0 1 1 0 0,0-1-1 0 0,-1 0 1 0 0,1 0-1 0 0,0 0 1 0 0,0 0-1 0 0,-1 0 1 0 0,1 0 0 0 0,0 0-1 0 0,0 0 1 0 0,0 1-1 0 0,-1-1 1 0 0,1 0-1 0 0,0 0 1 0 0,0 0-1 0 0,0 1 1 0 0,-1-1-1 0 0,1 0 1 0 0,0 0-1 0 0,0 0 1 0 0,0 1-1 0 0,-1 8-77 0 0,1-8 32 0 0,0 0 0 0 0,0 0 0 0 0,0 0 0 0 0,0 0 0 0 0,0 0 0 0 0,0 0 0 0 0,0 0 0 0 0,0 0 0 0 0,0 0 1 0 0,0 0-1 0 0,0 0 0 0 0,1 1 0 0 0,-1-1 0 0 0,1 0 0 0 0,-1 0 0 0 0,0 0 0 0 0,1-1 0 0 0,0 1 0 0 0,-1 0 0 0 0,1 0 1 0 0,-1 0-1 0 0,1 0 0 0 0,0 0 0 0 0,0-1 0 0 0,0 1 0 0 0,-1 0 0 0 0,1-1 0 0 0,0 1 0 0 0,0 0 0 0 0,0-1 0 0 0,0 1 1 0 0,0-1-1 0 0,0 0 0 0 0,0 1 0 0 0,0-1 0 0 0,0 0 0 0 0,0 0 0 0 0,0 1 0 0 0,0-1 0 0 0,0 0 0 0 0,1 0 0 0 0,-1 0 1 0 0,2 0-1 0 0,102 13 1006 0 0,190 2 0 0 0,-211-14-538 0 0,907 0 897 0 0,-330-58-7618 0 0,-485 33 2032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20:33.2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 30 4450 0 0,'0'0'3831'0'0,"-14"-5"-2900"0"0,-43-14-336 0 0,43 14-256 0 0,14 6-322 0 0,0 0 1 0 0,0 1 0 0 0,0-1-1 0 0,0 0 1 0 0,1 0-1 0 0,-1 1 1 0 0,1-1-1 0 0,-1 0 1 0 0,1 0-1 0 0,-1 0 1 0 0,1 1-1 0 0,-1-1 1 0 0,1 0-1 0 0,0 0 1 0 0,0 0-1 0 0,0 0 1 0 0,0 0-1 0 0,0 0 1 0 0,0-1-1 0 0,0 1 1 0 0,0 0-1 0 0,0 0 1 0 0,2 0-1 0 0,30 11 353 0 0,-25-10-309 0 0,42 8 202 0 0,0-2-1 0 0,0-3 1 0 0,1-2-1 0 0,91-5 1 0 0,-28-1 481 0 0,406-3 1112 0 0,-106 1-1871 0 0,-5 8-3288 0 0,-235 3-1566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20:59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396 769 1985 0 0,'0'0'1409'0'0,"-19"18"2750"0"0,-10-16-1451 0 0,26 0-2730 0 0,-1-1 0 0 0,1 1 0 0 0,-1 0 0 0 0,1 0 0 0 0,0 0 0 0 0,0 0-1 0 0,0 0 1 0 0,0 1 0 0 0,0 0 0 0 0,0-1 0 0 0,1 1 0 0 0,-5 6 0 0 0,5-6 77 0 0,0-12 3743 0 0,2 1-3801 0 0,0 0 0 0 0,0 1 0 0 0,1-1 0 0 0,3-14 0 0 0,11-9 8 0 0,2 0 1 0 0,1 2 0 0 0,42-54-1 0 0,-19 28 2 0 0,140-215 93 0 0,-85 123-61 0 0,-89 136-158 0 0,0 0 0 0 0,0 0-1 0 0,1 1 1 0 0,1 0 0 0 0,0 0 0 0 0,0 1 0 0 0,1 0 0 0 0,0 1 0 0 0,1 0 0 0 0,17-10 0 0 0,-27 17 110 0 0,0 1 0 0 0,1-1-1 0 0,-1 1 1 0 0,1 0 0 0 0,-1-1 0 0 0,0 1 0 0 0,1 0 0 0 0,-1 0 0 0 0,1 0 0 0 0,-1 0 0 0 0,1 0-1 0 0,-1 0 1 0 0,0 1 0 0 0,1-1 0 0 0,-1 0 0 0 0,1 1 0 0 0,-1-1 0 0 0,0 1 0 0 0,1-1 0 0 0,-1 1-1 0 0,0 0 1 0 0,0-1 0 0 0,0 1 0 0 0,1 0 0 0 0,-1 0 0 0 0,0 0 0 0 0,0 0 0 0 0,0 0 0 0 0,0 0-1 0 0,1 2 1 0 0,24 44-383 0 0,-18-32 344 0 0,28 63 170 0 0,-3 1 0 0 0,-3 2 0 0 0,-4 1 0 0 0,-4 1 0 0 0,-3 1 0 0 0,-4 0 0 0 0,5 98 0 0 0,-13-121 414 0 0,-22-68-223 0 0,-230-111-175 0 0,115 52-14 0 0,-242-86 0 0 0,121 90-67 0 0,216 55-243 0 0,-47-4 1 0 0,99 11 102 0 0,896-39 1534 0 0,-749 16-1073 0 0,160-17-281 0 0,-321 40-169 0 0,-8 0-37 0 0,-23 1 103 0 0,1 1 1 0 0,-1 1-1 0 0,0 1 1 0 0,1 2-1 0 0,0 1 1 0 0,0 1-1 0 0,0 1 1 0 0,1 1-1 0 0,1 1 1 0 0,-45 28-1 0 0,37-17 23 0 0,1 2-1 0 0,1 0 1 0 0,2 2 0 0 0,0 2-1 0 0,2 0 1 0 0,1 2-1 0 0,-27 40 1 0 0,36-47 10 0 0,10-15-16 0 0,1 0 0 0 0,0 1 0 0 0,1 0 0 0 0,0 0 0 0 0,-6 13 0 0 0,10-33-2244 0 0,1-18-2353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21:21.8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83 382 2897 0 0,'0'0'505'0'0,"-47"0"6250"0"0,31 0-5909 0 0,-4 1-668 0 0,30-2-359 0 0,8-1 219 0 0,0-1 1 0 0,0-1 0 0 0,0 0-1 0 0,29-12 1 0 0,-1 0-11 0 0,284-80 242 0 0,643-98-1 0 0,-739 167-1173 0 0,-41 8-2381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21:22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18 919 6931 0 0,'0'0'4946'0'0,"-17"-27"-4257"0"0,29 9-465 0 0,57-12-144 0 0,42-22-16 0 0,43-23 192 0 0,47-26 160 0 0,43-16 64 0 0,17-8-111 0 0,0 4-129 0 0,-17 19-144 0 0,-30 23-16 0 0,-39 29-801 0 0,-55 30-3248 0 0,-48 18-4339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21:25.9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28 396 4770 0 0,'-25'-3'4695'0'0,"25"3"-4653"0"0,0 0 0 0 0,0 0 0 0 0,0 0 0 0 0,-1 0 0 0 0,1-1 0 0 0,0 1 0 0 0,0 0 0 0 0,0 0 0 0 0,0 0-1 0 0,0 0 1 0 0,0 0 0 0 0,-1 0 0 0 0,1 0 0 0 0,0-1 0 0 0,0 1 0 0 0,0 0 0 0 0,0 0 0 0 0,0 0 0 0 0,0 0 0 0 0,0 0 0 0 0,0-1 0 0 0,0 1 0 0 0,0 0-1 0 0,0 0 1 0 0,0 0 0 0 0,0 0 0 0 0,0-1 0 0 0,0 1 0 0 0,0 0 0 0 0,0 0 0 0 0,0 0 0 0 0,0 0 0 0 0,0-1 0 0 0,0 1 0 0 0,0 0 0 0 0,0 0-1 0 0,0 0 1 0 0,0 0 0 0 0,0 0 0 0 0,0-1 0 0 0,0 1 0 0 0,1 0 0 0 0,-1 0 0 0 0,0 0 0 0 0,0 0 0 0 0,0 0 0 0 0,0 0 0 0 0,0 0 0 0 0,0-1 0 0 0,0 1-1 0 0,1 0 1 0 0,-1 0 0 0 0,0 0 0 0 0,0 0 0 0 0,0 0 0 0 0,0 0 0 0 0,1 0 0 0 0,41-21 1004 0 0,-27 15-1034 0 0,155-63 412 0 0,240-63-1 0 0,190-2-3415 0 0,-474 111-1431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21:26.5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0 740 1873 0 0,'0'0'3858'0'0,"299"-137"-1889"0"0,-149 56-225 0 0,17-11 33 0 0,8-6-720 0 0,9 2-257 0 0,0 11-400 0 0,-8 19-352 0 0,-14 20-48 0 0,-25 19-1104 0 0,-26 16-3394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1:19.7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176 664 704 0 0,'0'0'2559'0'0,"-22"0"4606"0"0,22-4-7110 0 0,0 1 1 0 0,0-1-1 0 0,1 0 0 0 0,-1 1 1 0 0,1-1-1 0 0,0 1 0 0 0,0-1 0 0 0,0 1 1 0 0,3-7-1 0 0,92-152 237 0 0,-21 40-194 0 0,-24 35 11 0 0,74-139 921 0 0,-119 212-755 0 0,0 3-527 0 0,-4 18-372 0 0,2 25 648 0 0,11 24-38 0 0,40 101 0 0 0,-30-95 101 0 0,16 66 1 0 0,-20-47 107 0 0,23 106 584 0 0,-30-147-669 0 0,-11-34-81 0 0,-1 1 0 0 0,1-1-1 0 0,-1 1 1 0 0,-1 0 0 0 0,1-1 0 0 0,0 10 262 0 0,-3-19-145 0 0,-7-7-135 0 0,1 1-1 0 0,-2 0 1 0 0,1 1 0 0 0,-1 0-1 0 0,0 0 1 0 0,-1 1-1 0 0,-20-13 1 0 0,12 9-8 0 0,-69-42-54 0 0,-2 4 0 0 0,-2 4-1 0 0,-169-58 1 0 0,250 99-213 0 0,-47-14 597 0 0,53 17-702 0 0,0 0-1 0 0,1 0 0 0 0,-1 0 0 0 0,0 1 1 0 0,0 0-1 0 0,0 0 0 0 0,0 0 1 0 0,0 0-1 0 0,0 0 0 0 0,0 1 0 0 0,-7 2 1 0 0,32 2-738 0 0,17-3 1117 0 0,-36-2-9 0 0,437-6 1284 0 0,0-38 361 0 0,-339 23-1415 0 0,-55 10-161 0 0,66-7 0 0 0,-110 18-75 0 0,-1 0-1 0 0,1 0 1 0 0,0-1 0 0 0,0 1-1 0 0,-1 0 1 0 0,1 0-1 0 0,0 0 1 0 0,0 0 0 0 0,-1 0-1 0 0,1 1 1 0 0,0-1 0 0 0,-1 0-1 0 0,1 0 1 0 0,0 0 0 0 0,0 1-1 0 0,-1-1 1 0 0,1 0 0 0 0,0 1-1 0 0,-1-1 1 0 0,1 0 0 0 0,0 1-1 0 0,-1-1 1 0 0,1 1 0 0 0,-1-1-1 0 0,1 1 1 0 0,-1-1 0 0 0,1 1-1 0 0,-1 0 1 0 0,1-1-1 0 0,-1 1 1 0 0,0-1 0 0 0,1 1-1 0 0,-1 0 1 0 0,0-1 0 0 0,0 1-1 0 0,1 0 1 0 0,-1 0 0 0 0,0-1-1 0 0,0 1 1 0 0,0 0 0 0 0,0 0-1 0 0,0-1 1 0 0,0 1 0 0 0,0 0-1 0 0,0 0 1 0 0,0-1 0 0 0,0 2-1 0 0,-1 1 80 0 0,0 1-1 0 0,0-1 1 0 0,0 0-1 0 0,0 0 1 0 0,-1 0-1 0 0,1 0 1 0 0,-1 0 0 0 0,0 0-1 0 0,0-1 1 0 0,-4 6-1 0 0,-19 14 185 0 0,-1-2 0 0 0,-1 0 0 0 0,0-2 0 0 0,-33 16 0 0 0,-15 11-27 0 0,5 1-40 0 0,1 4 1 0 0,2 2 0 0 0,3 3-1 0 0,-77 86 1 0 0,141-140-257 0 0,-1 0 1 0 0,0 0 0 0 0,1-1-1 0 0,-1 1 1 0 0,1 0-1 0 0,-1-1 1 0 0,0 1 0 0 0,0 0-1 0 0,1-1 1 0 0,-1 1-1 0 0,0-1 1 0 0,0 1 0 0 0,0-1-1 0 0,0 0 1 0 0,1 1 0 0 0,-1-1-1 0 0,0 0 1 0 0,0 1-1 0 0,0-1 1 0 0,0 0 0 0 0,0 0-1 0 0,0 0 1 0 0,0 0 0 0 0,0 0-1 0 0,0 0 1 0 0,-1 0-1 0 0,-17-18-4946 0 0,3-2-1982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8:40.9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 12598 0 0,'23'6'-128'0'0,"-13"-2"1072"0"0,-1-2 289 0 0,-4-2 63 0 0,4 0-719 0 0,-4 0-529 0 0,0 0-80 0 0,-5-29-11062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8:45.5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1600 18 2241 0 0,'0'0'8596'0'0,"-24"0"-7774"0"0,-187-17-606 0 0,-319 17-208 0 0,456 1-18 0 0,0 3 0 0 0,-87 17 0 0 0,137-16-30 0 0,0 1 0 0 0,0 2 0 0 0,1 0-1 0 0,0 2 1 0 0,0 0 0 0 0,1 2 0 0 0,1 0-1 0 0,-1 2 1 0 0,2 0 0 0 0,-35 32 0 0 0,17-12-92 0 0,-43 52 1 0 0,68-70 97 0 0,0 0-1 0 0,2 1 1 0 0,0 1-1 0 0,0 0 1 0 0,2 1-1 0 0,-8 21 0 0 0,9-18 34 0 0,1 0-1 0 0,0 1 1 0 0,2-1-1 0 0,-3 37 0 0 0,2 165-157 0 0,6-219 158 0 0,1-2 0 0 0,-1 0-1 0 0,1-1 1 0 0,-1 1-1 0 0,1-1 1 0 0,0 1-1 0 0,0-1 1 0 0,0 1-1 0 0,0-1 1 0 0,1 0-1 0 0,-1 1 1 0 0,1-1-1 0 0,-1 0 1 0 0,1 0-1 0 0,0 0 1 0 0,0 0-1 0 0,3 2 1 0 0,43 31 42 0 0,-21-16 130 0 0,40 37 323 0 0,-29-23-376 0 0,1 0 0 0 0,2-3 0 0 0,1-2 1 0 0,1-1-1 0 0,57 25 0 0 0,-34-23 26 0 0,-8-4 63 0 0,80 22 0 0 0,-48-22 170 0 0,291 72 672 0 0,-272-75-557 0 0,171 14-1 0 0,-196-33-406 0 0,99-7 1 0 0,-162 1-26 0 0,0 0 0 0 0,0-2-1 0 0,0-1 1 0 0,-1 0 0 0 0,0-2 0 0 0,0 0 0 0 0,-1-1 0 0 0,23-15 0 0 0,18-14 201 0 0,60-52 0 0 0,-115 86-258 0 0,14-13 44 0 0,-1 0 1 0 0,-1-2-1 0 0,0 0 0 0 0,-1-1 1 0 0,-1 0-1 0 0,-1-1 0 0 0,-1-1 1 0 0,-1 0-1 0 0,-1-1 0 0 0,0-1 1 0 0,-2 1-1 0 0,-1-1 0 0 0,-1-1 1 0 0,-1 1-1 0 0,-1-1 0 0 0,-2 0 1 0 0,0-1-1 0 0,-1-36 0 0 0,0 12 4 0 0,-3-45 37 0 0,0 87-73 0 0,0 0-1 0 0,0 0 1 0 0,-1 0 0 0 0,0 1-1 0 0,-1-1 1 0 0,0 1 0 0 0,0 0-1 0 0,0 0 1 0 0,-9-12 0 0 0,-4-2 24 0 0,-2 1 0 0 0,0 1 0 0 0,-1 1 0 0 0,-1 0 0 0 0,0 2 0 0 0,-1 0 0 0 0,-1 1 0 0 0,-1 2 0 0 0,-32-16 0 0 0,-24-6 58 0 0,-126-36 0 0 0,44 22-160 0 0,-299-49 1 0 0,414 93-56 0 0,-63 3 1 0 0,86 2 114 0 0,21 0-309 0 0,2-8-2177 0 0,0-9-1022 0 0,0-7-2374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8:46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1830 1 6371 0 0,'-18'0'1896'0'0,"-25"3"404"0"0,42-3-2285 0 0,-1 1 1 0 0,0-1 0 0 0,1 1-1 0 0,-1 0 1 0 0,0 0 0 0 0,1 0 0 0 0,0 0-1 0 0,-1 0 1 0 0,1 0 0 0 0,-1 1-1 0 0,1-1 1 0 0,0 0 0 0 0,0 1-1 0 0,0-1 1 0 0,0 1 0 0 0,0-1-1 0 0,0 1 1 0 0,0-1 0 0 0,0 1 0 0 0,1 0-1 0 0,-1-1 1 0 0,0 3 0 0 0,-8 22 151 0 0,-1 0 1 0 0,-1-1 0 0 0,-2 0-1 0 0,0-1 1 0 0,-29 38-1 0 0,-96 104 445 0 0,109-134-541 0 0,-129 142 218 0 0,-167 199 495 0 0,276-308-374 0 0,2 1 0 0 0,4 2-1 0 0,3 2 1 0 0,-34 80 0 0 0,64-127-350 0 0,1 0 1 0 0,2 1-1 0 0,0 0 0 0 0,2 0 1 0 0,0 0-1 0 0,2 1 0 0 0,-1 36 185 0 0,-8-47-258 0 0,1 0 1 0 0,0 1-1 0 0,1 0 1 0 0,0 1 0 0 0,-11 26-1 0 0,-1 1-120 0 0,19-39 155 0 0,0-1 1 0 0,0 1-1 0 0,-1-1 0 0 0,1 0 1 0 0,-1 1-1 0 0,1-2 1 0 0,-1 1-1 0 0,0 0 1 0 0,0-1-1 0 0,0 1 0 0 0,0-1 1 0 0,-5 1-1 0 0,-66 24 78 0 0,30-13-70 0 0,-6 2-28 0 0,-37 14 306 0 0,89-80 443 0 0,0 18-664 0 0,-1 0 1 0 0,-1 0-1 0 0,-1 0 0 0 0,-2 1 1 0 0,-16-61-1 0 0,8 60-126 0 0,-1 2 0 0 0,-1 0-1 0 0,-2 1 1 0 0,-1 0 0 0 0,-1 1 0 0 0,-1 1-1 0 0,-2 1 1 0 0,0 1 0 0 0,-44-39 0 0 0,25 27-193 0 0,40 37 101 0 0,0 9-411 0 0,1 1 490 0 0,1 1-1 0 0,1-1 0 0 0,0 0 0 0 0,0 0 0 0 0,1 0 0 0 0,0-1 0 0 0,0 1 0 0 0,1-1 0 0 0,8 11 1 0 0,9 21-4 0 0,3 18 94 0 0,-3 0-1 0 0,14 64 1 0 0,-24-79 4 0 0,-9-34-31 0 0,-1 0 0 0 0,2 0 0 0 0,-1 0 0 0 0,2 0 0 0 0,-1-1 0 0 0,1 0 0 0 0,0 0 0 0 0,1 0 0 0 0,0 0 0 0 0,1-1 0 0 0,0 0 0 0 0,0 0 0 0 0,0-1 0 0 0,1 0 0 0 0,0-1 0 0 0,1 1 0 0 0,0-1 0 0 0,-1-1 0 0 0,2 0 0 0 0,-1 0 0 0 0,1-1 0 0 0,-1 0 0 0 0,1-1 0 0 0,13 4 0 0 0,61 14-5 0 0,1-3 0 0 0,156 13 0 0 0,-233-31 9 0 0,1 0-1 0 0,0 0 0 0 0,0-1 0 0 0,0 0 1 0 0,-1-1-1 0 0,1 0 0 0 0,-1 0 0 0 0,1-1 1 0 0,-1 0-1 0 0,0 0 0 0 0,9-5 1 0 0,4-5 169 0 0,0-1 1 0 0,29-24 0 0 0,9-8-9 0 0,144-84-89 0 0,-163 108-323 0 0,1 1 0 0 0,1 2 0 0 0,56-17 1 0 0,-80 31-344 0 0,0 2-1 0 0,1 0 1 0 0,27-1 0 0 0,20 3-5563 0 0,-62 1 5495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8:47.9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6323 0 0,'0'0'624'0'0,"24"74"1313"0"0,-1-15-576 0 0,0 7-273 0 0,10 5-239 0 0,5-3-113 0 0,-5-9-416 0 0,-1-10-192 0 0,-3-16-16 0 0,-6-9-32 0 0,-9-14-48 0 0,-9-10-1184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8:48.2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13 11525 0 0,'0'0'3714'0'0,"-51"-13"-4114"0"0,65 13 160 0 0,14 0-545 0 0,0 13-2512 0 0,0-3-2626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8:48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1 224 4370 0 0,'0'0'5432'0'0,"7"21"-4184"0"0,29 94-140 0 0,-22-164-343 0 0,-5-7-1131 0 0,3 0-1 0 0,36-105 1 0 0,-46 158 460 0 0,-1 1 1 0 0,0 0-1 0 0,1 0 0 0 0,-1 0 0 0 0,1 0 1 0 0,-1 0-1 0 0,1 0 0 0 0,0 0 0 0 0,0 0 1 0 0,0 1-1 0 0,0-1 0 0 0,0 1 0 0 0,1-1 1 0 0,-1 1-1 0 0,0 0 0 0 0,1 0 0 0 0,-1 0 1 0 0,0 0-1 0 0,1 0 0 0 0,0 1 1 0 0,4-1-1 0 0,6-1 33 0 0,1 1 0 0 0,-1 1 1 0 0,16 1-1 0 0,-4 0-50 0 0,2 0-77 0 0,-1 1 0 0 0,1 2 1 0 0,0 1-1 0 0,-1 1 0 0 0,0 1 0 0 0,-1 1 1 0 0,31 14-1 0 0,-23-6 78 0 0,0 1 0 0 0,-1 1 0 0 0,-1 1 0 0 0,51 43 0 0 0,-76-57-140 0 0,-1 1-1 0 0,0-1 1 0 0,0 1 0 0 0,0 0-1 0 0,-1 0 1 0 0,0 1 0 0 0,0-1-1 0 0,0 1 1 0 0,2 8-1 0 0,-4-9-1149 0 0,0 0 0 0 0,0 0 0 0 0,0 0 0 0 0,-1 1 0 0 0,0-1 0 0 0,0 10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8:49.4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0 6323 0 0,'0'0'5248'0'0,"-5"0"-3800"0"0,-23 0 1308 0 0,28 4-2761 0 0,0 50-405 0 0,-2 18 391 0 0,3 1-1 0 0,4-1 1 0 0,2 0-1 0 0,20 83 1 0 0,-3-81-500 0 0,2 0-1 0 0,68 130 1 0 0,-88-185-5118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8:49.7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0 207 9380 0 0,'0'0'2033'0'0,"155"-17"-656"0"0,-56 5 192 0 0,9-5-833 0 0,-5-2-448 0 0,-9-5-80 0 0,-19-1-320 0 0,-10 0-496 0 0,-8-1-769 0 0,-24 3-1568 0 0,-10 4-1441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8:50.1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38 328 1537 0 0,'0'0'282'0'0,"-7"9"-159"0"0,-21 27 451 0 0,28-35-525 0 0,-1-1 0 0 0,1 1 0 0 0,0-1 0 0 0,-1 1-1 0 0,1 0 1 0 0,0-1 0 0 0,0 1 0 0 0,0 0 0 0 0,0-1 0 0 0,0 1 0 0 0,0 0 0 0 0,0-1 0 0 0,0 1 0 0 0,0-1 0 0 0,0 1 0 0 0,0 0 0 0 0,0-1 0 0 0,0 1-1 0 0,0 0 1 0 0,0-1 0 0 0,1 1 0 0 0,-1 0 0 0 0,0-1 0 0 0,1 1 0 0 0,-1-1 0 0 0,0 1 0 0 0,1-1 0 0 0,-1 1 0 0 0,0-1 0 0 0,1 1 0 0 0,-1-1 0 0 0,1 1-1 0 0,-1-1 1 0 0,1 0 0 0 0,-1 1 0 0 0,1-1 0 0 0,0 0 0 0 0,-1 1 0 0 0,1-1 0 0 0,0 1 0 0 0,29 11 867 0 0,-24-10-557 0 0,46 26 2518 0 0,-50-26-2677 0 0,0-1 0 0 0,0 1 0 0 0,0-1 0 0 0,0 1 0 0 0,0 0 0 0 0,0 0 0 0 0,-1 0 0 0 0,1 0 0 0 0,-1 0 0 0 0,1 0 1 0 0,-1 0-1 0 0,0 1 0 0 0,0-1 0 0 0,0 0 0 0 0,0 1 0 0 0,0-1 0 0 0,0 1 0 0 0,-1-1 0 0 0,1 5 539 0 0,-4-9 101 0 0,-3-4-655 0 0,-1 0 1 0 0,1 0-1 0 0,0 0 0 0 0,1-1 0 0 0,0 0 0 0 0,0 0 0 0 0,0 0 0 0 0,1-1 0 0 0,0 1 0 0 0,0-1 0 0 0,1 0 0 0 0,0 0 0 0 0,1 0 0 0 0,-1-1 0 0 0,0-9 0 0 0,0 2-305 0 0,1 0-1 0 0,0-1 1 0 0,1 1 0 0 0,1 0 0 0 0,0-1-1 0 0,2 1 1 0 0,3-22 0 0 0,-2 28 117 0 0,0 1 1 0 0,1-1-1 0 0,0 1 1 0 0,1 0-1 0 0,0 0 0 0 0,0 0 1 0 0,1 0-1 0 0,0 1 1 0 0,1 0-1 0 0,0 0 1 0 0,0 1-1 0 0,0 0 1 0 0,1 0-1 0 0,0 1 1 0 0,0 0-1 0 0,1 0 0 0 0,9-4 1 0 0,-1 1-43 0 0,0 0 0 0 0,1 2 1 0 0,0 0-1 0 0,0 2 0 0 0,0-1 1 0 0,0 2-1 0 0,1 1 0 0 0,29-2 0 0 0,-29 3-31 0 0,0 2 0 0 0,0 1 0 0 0,0 0 0 0 0,34 8 0 0 0,-42-6-190 0 0,-1 0 0 0 0,1 1 0 0 0,-1 1 0 0 0,1 0 0 0 0,-1 0 0 0 0,-1 1-1 0 0,1 0 1 0 0,-1 0 0 0 0,12 12 0 0 0,15 19-2901 0 0,-14-8-1987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8:50.5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1 282 2305 0 0,'0'0'1454'0'0,"3"18"51"0"0,-2-8-1269 0 0,-1-5-135 0 0,1 1 1 0 0,-1-1-1 0 0,1 1 1 0 0,0-1 0 0 0,1 0-1 0 0,-1 0 1 0 0,1 1-1 0 0,0-1 1 0 0,0 0-1 0 0,1 0 1 0 0,-1-1-1 0 0,1 1 1 0 0,0 0 0 0 0,1-1-1 0 0,-1 0 1 0 0,1 0-1 0 0,-1 0 1 0 0,1 0-1 0 0,1 0 1 0 0,-1-1-1 0 0,0 0 1 0 0,10 6 0 0 0,10-2 151 0 0,-1 0 0 0 0,1-2 0 0 0,1 0 0 0 0,-1-2 1 0 0,1-1-1 0 0,-1-1 0 0 0,1 0 0 0 0,-1-2 0 0 0,46-8 0 0 0,-61 7-208 0 0,0 0-1 0 0,0 0 0 0 0,0-1 1 0 0,0 0-1 0 0,-1-1 0 0 0,1 0 1 0 0,-1-1-1 0 0,0 1 0 0 0,12-11 1 0 0,-16 12-29 0 0,1-1 1 0 0,-2 0 0 0 0,1 0 0 0 0,0-1-1 0 0,-1 1 1 0 0,0-1 0 0 0,0 0 0 0 0,0 1-1 0 0,0-1 1 0 0,-1 0 0 0 0,0-1-1 0 0,0 1 1 0 0,0 0 0 0 0,-1-1 0 0 0,0 1-1 0 0,0-1 1 0 0,0-6 0 0 0,0 8-10 0 0,-1-1 0 0 0,1 0 0 0 0,-1 1 0 0 0,-1-1-1 0 0,1 0 1 0 0,-1 1 0 0 0,1-1 0 0 0,-1 0 0 0 0,-1 1 0 0 0,1-1 0 0 0,-1 1 0 0 0,-3-8 0 0 0,2 9 15 0 0,0-1 0 0 0,0 1 0 0 0,-1 0 0 0 0,1 0 0 0 0,-1 0 0 0 0,0 1 0 0 0,1-1 0 0 0,-1 1 0 0 0,0 0 0 0 0,0 0 0 0 0,-1 0 0 0 0,-4-1 0 0 0,-24-7 452 0 0,0 2-1 0 0,0 2 1 0 0,-1 1 0 0 0,1 1-1 0 0,-1 2 1 0 0,-59 3 0 0 0,38 0 388 0 0,54-2-841 0 0,0-1 0 0 0,1 1 1 0 0,-1 0-1 0 0,1 0 0 0 0,-1-1 0 0 0,1 1 1 0 0,0 0-1 0 0,-1-1 0 0 0,1 1 0 0 0,0 0 1 0 0,0-1-1 0 0,0 1 0 0 0,0 0 0 0 0,0-1 1 0 0,0 1-1 0 0,1 0 0 0 0,-1-1 0 0 0,0 1 1 0 0,1-2-1 0 0,-1 3-27 0 0,2-8-436 0 0,0 1 1 0 0,1 0 0 0 0,0 0-1 0 0,0 0 1 0 0,0 1-1 0 0,1-1 1 0 0,0 1 0 0 0,10-12-1 0 0,-6 7-540 0 0,29-46-4754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1:28.9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13 2801 0 0,'-8'-12'8447'0'0,"10"42"-8538"0"0,1-1 1 0 0,1 1 0 0 0,11 36-1 0 0,-6-32 367 0 0,-2 0 0 0 0,3 41 1 0 0,-9 196 1342 0 0,-4-227-1378 0 0,-2-1 0 0 0,-2 0 0 0 0,-1 0 0 0 0,-28 79 0 0 0,10-34-152 0 0,26-86-2 0 0,0-2-159 0 0,0 0-1 0 0,0 0 0 0 0,0 1 1 0 0,0-1-1 0 0,0 0 0 0 0,0 0 1 0 0,0 0-1 0 0,0 1 1 0 0,0-1-1 0 0,0 0 0 0 0,0 0 1 0 0,0 1-1 0 0,0-1 0 0 0,0 0 1 0 0,0 0-1 0 0,0 0 0 0 0,0 1 1 0 0,0-1-1 0 0,0 0 0 0 0,0 0 1 0 0,0 0-1 0 0,0 1 1 0 0,0-1-1 0 0,-1 0 0 0 0,1 0 1 0 0,0 0-1 0 0,0 1 0 0 0,-1-1-362 0 0,1 0 362 0 0,0 1 0 0 0,-1-1 1 0 0,1 0-1 0 0,0 0 0 0 0,0 0 1 0 0,0 0-1 0 0,-1 0 0 0 0,1 0 1 0 0,0 0-1 0 0,0 0 0 0 0,-1 0 1 0 0,1 0-1 0 0,0 0 1 0 0,0 0-1 0 0,0 0 0 0 0,-1 0 1 0 0,1 0-1 0 0,0 0 0 0 0,0 0 1 0 0,-1 0-1 0 0,1 0 0 0 0,0 0 1 0 0,0 0-1 0 0,0 0 0 0 0,-1-1 1 0 0,1 1-1 0 0,0 0 1 0 0,0 0-1 0 0,0 0 0 0 0,-1-1-290 0 0,-3-9-2841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8:51.4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383 34 6003 0 0,'0'0'4108'0'0,"-6"-2"-3291"0"0,-35-7-187 0 0,0 0 1 0 0,0 3 0 0 0,-1 2-1 0 0,-65 0 1 0 0,103 5-647 0 0,0-1-1 0 0,-1 0 0 0 0,1 1 1 0 0,0 0-1 0 0,0 0 1 0 0,0 0-1 0 0,0 1 1 0 0,0-1-1 0 0,0 1 0 0 0,1 0 1 0 0,-1 0-1 0 0,1 0 1 0 0,-1 1-1 0 0,1-1 0 0 0,0 1 1 0 0,-1 0-1 0 0,1 0 1 0 0,1 0-1 0 0,-1 0 1 0 0,0 0-1 0 0,1 1 0 0 0,0-1 1 0 0,0 1-1 0 0,0 0 1 0 0,0 0-1 0 0,0-1 1 0 0,1 1-1 0 0,-2 7 0 0 0,0 0-13 0 0,0 1-1 0 0,1 0 0 0 0,0 0 0 0 0,1 0 0 0 0,0 0 0 0 0,1 0 0 0 0,0 0 0 0 0,1 0 0 0 0,3 13 0 0 0,-3-20 30 0 0,1 0 0 0 0,-1-1 0 0 0,1 1 0 0 0,1 0-1 0 0,-1-1 1 0 0,0 0 0 0 0,1 0 0 0 0,0 1 0 0 0,0-1-1 0 0,1-1 1 0 0,-1 1 0 0 0,1 0 0 0 0,-1-1 0 0 0,1 0 0 0 0,0 0-1 0 0,1 0 1 0 0,-1 0 0 0 0,0-1 0 0 0,1 0 0 0 0,-1 0-1 0 0,1 0 1 0 0,0 0 0 0 0,0-1 0 0 0,5 2 0 0 0,12 2 2 0 0,1-1 0 0 0,-1-1 0 0 0,1-1 0 0 0,22-1 0 0 0,-27 0 43 0 0,0-2-1 0 0,-1 0 0 0 0,1-1 0 0 0,-1-1 0 0 0,27-7 1 0 0,-33 6 8 0 0,-1 0 0 0 0,0-1 1 0 0,0 0-1 0 0,0 0 0 0 0,-1-1 1 0 0,1 0-1 0 0,-2-1 0 0 0,1 0 1 0 0,-1 0-1 0 0,9-10 0 0 0,-17 16-51 0 0,0 1-1 0 0,0-1 1 0 0,0 1-1 0 0,1-1 1 0 0,-1 1-1 0 0,0 0 1 0 0,0-1-1 0 0,1 1 0 0 0,-1-1 1 0 0,1 1-1 0 0,-1 0 1 0 0,0-1-1 0 0,1 1 1 0 0,-1-1-1 0 0,1 1 0 0 0,-1 0 1 0 0,1 0-1 0 0,-1-1 1 0 0,1 1-1 0 0,-1 0 1 0 0,1 0-1 0 0,-1 0 0 0 0,1-1 1 0 0,-1 1-1 0 0,1 0 1 0 0,-1 0-1 0 0,1 0 1 0 0,-1 0-1 0 0,1 0 0 0 0,-1 0 1 0 0,1 0-1 0 0,-1 0 1 0 0,1 0-1 0 0,-1 1 1 0 0,1-1-1 0 0,-1 0 1 0 0,1 0-1 0 0,-1 0 0 0 0,1 0 1 0 0,-1 1-1 0 0,1-1 1 0 0,-1 0-1 0 0,1 1 1 0 0,-1-1-1 0 0,1 0 0 0 0,-1 1 1 0 0,0-1-1 0 0,1 1 1 0 0,10 32-488 0 0,-4-5 400 0 0,0-12 119 0 0,1-1-1 0 0,1 0 1 0 0,0-1-1 0 0,0 1 0 0 0,1-2 1 0 0,1 1-1 0 0,1-2 1 0 0,15 15-1 0 0,-20-21-71 0 0,1 0 0 0 0,0 0 0 0 0,-1-1-1 0 0,2 0 1 0 0,-1 0 0 0 0,1-1 0 0 0,-1 0 0 0 0,1-1-1 0 0,0 0 1 0 0,1 0 0 0 0,-1-1 0 0 0,0 0 0 0 0,1 0-1 0 0,-1-1 1 0 0,19-1 0 0 0,-25 0-135 0 0,0 0 1 0 0,1 0-1 0 0,-1 0 0 0 0,0-1 1 0 0,0 1-1 0 0,0-1 1 0 0,0 0-1 0 0,-1 0 0 0 0,1 0 1 0 0,0-1-1 0 0,0 1 0 0 0,3-3 1 0 0,-3 1-339 0 0,1-1 1 0 0,-1 0-1 0 0,0-1 1 0 0,0 1-1 0 0,0 0 1 0 0,-1-1 0 0 0,3-5-1 0 0,-5 10 480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8:51.8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232 1 6611 0 0,'0'0'3644'0'0,"-21"6"-2963"0"0,-6 1-414 0 0,11-3 49 0 0,0 0-1 0 0,0 1 0 0 0,-24 12 0 0 0,34-15-255 0 0,0 1 0 0 0,0 0 0 0 0,1 1 0 0 0,-1-1 0 0 0,1 1 0 0 0,0 0 0 0 0,0 1 0 0 0,0-1 0 0 0,1 1 0 0 0,0 0 0 0 0,0 0 0 0 0,0 0 0 0 0,0 0 0 0 0,1 1 0 0 0,0 0 0 0 0,-4 7 0 0 0,4-3-38 0 0,0 0 0 0 0,1 1 0 0 0,0-1-1 0 0,0 0 1 0 0,1 1 0 0 0,1-1 0 0 0,0 1 0 0 0,0-1-1 0 0,2 14 1 0 0,0-19 16 0 0,0 1 1 0 0,0-1-1 0 0,0 1 0 0 0,0-1 0 0 0,1 0 0 0 0,0 0 0 0 0,0 0 1 0 0,1 0-1 0 0,-1-1 0 0 0,1 1 0 0 0,0-1 0 0 0,0 0 0 0 0,0 0 1 0 0,1-1-1 0 0,-1 1 0 0 0,1-1 0 0 0,0 0 0 0 0,0 0 0 0 0,0 0 1 0 0,0-1-1 0 0,1 0 0 0 0,5 2 0 0 0,8 3 5 0 0,0 0 0 0 0,1-2 0 0 0,0 0 1 0 0,0-1-1 0 0,22 1 0 0 0,-31-4-91 0 0,77 1 88 0 0,-82-2-307 0 0,0-1 0 0 0,1 0 0 0 0,-1 0 0 0 0,0 0 0 0 0,0-1 0 0 0,0 0 0 0 0,0 0 0 0 0,-1 0 0 0 0,1-1 0 0 0,-1 0 0 0 0,8-4 0 0 0,12-16-3789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8:52.1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0 6099 0 0,'0'0'1553'0'0,"-32"144"-417"0"0,32-87-272 0 0,14 0 529 0 0,37-4-384 0 0,10-3 159 0 0,10-5-496 0 0,-6-9-512 0 0,-8-7-80 0 0,-15-6-48 0 0,-28-4-1168 0 0,-14-10-2210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8:52.5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1 154 12102 0 0,'0'0'2048'0'0,"276"-50"-2176"0"0,-210 41-320 0 0,4-1-672 0 0,1-3-593 0 0,-5-6-720 0 0,-15-4-609 0 0,-13-7-1888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8:52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94 484 9476 0 0,'0'0'4322'0'0,"52"116"-3729"0"0,-33-89-385 0 0,4-12-32 0 0,-4-15-993 0 0,-5 0-2880 0 0,-14-30-1778 0 0</inkml:trace>
  <inkml:trace contextRef="#ctx0" brushRef="#br0" timeOffset="1">94 184 12454 0 0,'0'0'3313'0'0,"-70"-127"-2913"0"0,56 98-352 0 0,4 7-48 0 0,10 16-64 0 0,0 19-4482 0 0,0 16-784 0 0,38 5 1520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8:53.2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1 171 7219 0 0,'0'0'4570'0'0,"28"20"-3201"0"0,205 130-19 0 0,-212-137-1303 0 0,-16-8-38 0 0,1-1 0 0 0,0-1 0 0 0,0 1 0 0 0,0-1 0 0 0,1 0 0 0 0,-1 0 0 0 0,1-1 1 0 0,-1 0-1 0 0,1 0 0 0 0,12 2 0 0 0,-16-5 1 0 0,0 0 1 0 0,-1 0 0 0 0,1 0-1 0 0,0 0 1 0 0,0 0-1 0 0,0 0 1 0 0,-1-1 0 0 0,1 1-1 0 0,-1-1 1 0 0,1 0 0 0 0,-1 0-1 0 0,0 0 1 0 0,0 0 0 0 0,0 0-1 0 0,0-1 1 0 0,3-4-1 0 0,30-46 242 0 0,-32 49-239 0 0,120-221 237 0 0,-91 163-310 0 0,-23 49-923 0 0,-4 39-9146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8:53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0 680 7315 0 0,'0'0'4562'0'0,"0"119"-4193"0"0,29-100-513 0 0,3-17-1841 0 0,11-2-1041 0 0,-1-30 817 0 0</inkml:trace>
  <inkml:trace contextRef="#ctx0" brushRef="#br0" timeOffset="1">122 108 13526 0 0,'0'0'3298'0'0,"-18"-78"-8117"0"0,18 49-1183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8:53.8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7123 0 0,'0'0'2337'0'0,"112"185"1185"0"0,-60-77-1361 0 0,0 2-1409 0 0,-6-19-480 0 0,-13-22-128 0 0,-9-20-31 0 0,-15-30-338 0 0,-4-19-1503 0 0,-5-15-2066 0 0,0-35-3169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8:54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1 155 5250 0 0,'0'0'4418'0'0,"56"-112"-2961"0"0,-4 91-96 0 0,9 8-657 0 0,-5 5-624 0 0,5 8-208 0 0,-5 0-48 0 0,-9 0-144 0 0,-9 12-1345 0 0,-5 1-1777 0 0,-15-2-1568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8:54.5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 8628 0 0,'0'0'6398'0'0,"39"17"-6270"0"0,126 50-48 0 0,-159-65-90 0 0,-1 0 0 0 0,1 0 1 0 0,0-1-1 0 0,0 0 0 0 0,-1 0 0 0 0,1 0 1 0 0,0-1-1 0 0,0 1 0 0 0,0-1 1 0 0,0-1-1 0 0,0 1 0 0 0,0-1 1 0 0,-1 0-1 0 0,9-3 0 0 0,-8 1-162 0 0,-1 0 1 0 0,0 0-1 0 0,0 0 0 0 0,0-1 0 0 0,-1 1 0 0 0,1-1 1 0 0,-1 0-1 0 0,7-9 0 0 0,-2 3-473 0 0,10-20-1292 0 0,-18 27 2022 0 0,0-1 0 0 0,1 1 0 0 0,-1 0 0 0 0,1 0 0 0 0,0 1 0 0 0,0-1 0 0 0,0 0 0 0 0,0 1 0 0 0,4-4 0 0 0,-4 5-40 0 0,-1 1-1 0 0,0-1 0 0 0,1 1 1 0 0,-1-1-1 0 0,1 1 1 0 0,-1 0-1 0 0,1-1 1 0 0,-1 1-1 0 0,1 0 0 0 0,-1 0 1 0 0,1 0-1 0 0,-1 0 1 0 0,1 1-1 0 0,-1-1 1 0 0,1 0-1 0 0,-1 1 0 0 0,1-1 1 0 0,-1 1-1 0 0,1-1 1 0 0,-1 1-1 0 0,0 0 0 0 0,1-1 1 0 0,-1 1-1 0 0,0 0 1 0 0,0 0-1 0 0,1 0 1 0 0,0 1-1 0 0,17 14 86 0 0,-1 1-1 0 0,-1 1 1 0 0,0 0 0 0 0,-2 2-1 0 0,16 23 1 0 0,0-2 445 0 0,106 156 1277 0 0,-118-164-1699 0 0,-1 0 1 0 0,-2 1-1 0 0,-2 0 1 0 0,15 52-1 0 0,-28-83-195 0 0,0 1 0 0 0,0-1 0 0 0,0 1 0 0 0,0 0 0 0 0,-1 0 0 0 0,1-1 0 0 0,-1 1 0 0 0,0 0 0 0 0,0 0 0 0 0,0 0 0 0 0,-1-1 0 0 0,0 1 0 0 0,1 0 0 0 0,-3 4 0 0 0,2-6-53 0 0,-1 1 0 0 0,0-1 1 0 0,-1 0-1 0 0,1 0 0 0 0,0 0 1 0 0,-1 0-1 0 0,1 0 0 0 0,-1 0 0 0 0,1-1 1 0 0,-1 1-1 0 0,0-1 0 0 0,0 0 0 0 0,1 0 1 0 0,-1 0-1 0 0,0 0 0 0 0,-6 1 0 0 0,-30 10 85 0 0,0 2 0 0 0,1 2-1 0 0,1 1 1 0 0,0 2-1 0 0,2 2 1 0 0,0 1 0 0 0,1 2-1 0 0,2 1 1 0 0,-45 44-1 0 0,23-17 18 0 0,24-22-347 0 0,0-2 1 0 0,-2-1-1 0 0,-39 26 0 0 0,12-25-4617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1:29.2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 4546 0 0,'0'0'4013'0'0,"11"-3"-3458"0"0,19-4-220 0 0,0 2 0 0 0,0 1 0 0 0,50 0 0 0 0,110 8 460 0 0,-111 0-761 0 0,207 0 475 0 0,-163-4-2658 0 0,-50 0-1377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8:57.5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1566 72 1665 0 0,'-33'0'5997'0'0,"-110"-27"-3577"0"0,81 14-2359 0 0,0 2-1 0 0,-102-3 0 0 0,80 11 332 0 0,56 1-491 0 0,0 1-1 0 0,1 1 1 0 0,-1 1-1 0 0,0 1 1 0 0,1 2 0 0 0,-52 13-1 0 0,-145 43-692 0 0,195-54 779 0 0,3 2-77 0 0,1 2 0 0 0,1 0 1 0 0,-1 1-1 0 0,2 1 0 0 0,0 2 1 0 0,0 0-1 0 0,1 2 0 0 0,1 0 1 0 0,-30 30-1 0 0,-6 1-74 0 0,40-33 103 0 0,-1 0-1 0 0,-20 23 0 0 0,32-31 32 0 0,1 1 0 0 0,1 0 0 0 0,-1-1 0 0 0,1 2-1 0 0,0-1 1 0 0,0 0 0 0 0,1 1 0 0 0,0-1 0 0 0,1 1 0 0 0,-3 11 0 0 0,-32 119-42 0 0,22-87 97 0 0,-10 54 0 0 0,22-72-11 0 0,2 0 0 0 0,4 59-1 0 0,-2-86-8 0 0,0 3-6 0 0,1 0 1 0 0,0 0 0 0 0,0 0-1 0 0,1 0 1 0 0,1 0-1 0 0,-1-1 1 0 0,2 0-1 0 0,-1 0 1 0 0,1 0-1 0 0,0 0 1 0 0,0-1 0 0 0,1 1-1 0 0,0-1 1 0 0,1-1-1 0 0,-1 1 1 0 0,1-1-1 0 0,9 6 1 0 0,9 6 61 0 0,0-1-1 0 0,2-1 1 0 0,50 23 0 0 0,279 109 916 0 0,-336-140-935 0 0,78 28 416 0 0,150 33 1 0 0,110 2 556 0 0,-205-42-618 0 0,-43-12 31 0 0,1-5 1 0 0,156-1 0 0 0,-253-12-377 0 0,0 0 0 0 0,0 0 0 0 0,1-2 0 0 0,-2 1 1 0 0,1-2-1 0 0,0 0 0 0 0,-1-1 0 0 0,1 0 0 0 0,-1-1 0 0 0,-1 0 1 0 0,20-13-1 0 0,2-6 286 0 0,-1-2 0 0 0,45-46-1 0 0,-45 41-56 0 0,67-52 0 0 0,-88 76-275 0 0,-1 0 1 0 0,1-1-1 0 0,-2 0 1 0 0,1-1-1 0 0,-1 0 1 0 0,10-14-1 0 0,-15 17 13 0 0,-1 0 0 0 0,0 0 0 0 0,-1 0 0 0 0,0-1 0 0 0,0 1 1 0 0,-1-1-1 0 0,0 0 0 0 0,0 1 0 0 0,0-1 0 0 0,-1 0 0 0 0,-1 0 0 0 0,1-12 0 0 0,-2 12-4 0 0,0 1-1 0 0,0-1 0 0 0,0 1 1 0 0,-1-1-1 0 0,0 1 0 0 0,0 0 1 0 0,-1 0-1 0 0,0 0 0 0 0,-1 0 1 0 0,1 0-1 0 0,-1 1 0 0 0,0-1 1 0 0,-1 1-1 0 0,0 0 0 0 0,0 1 1 0 0,0-1-1 0 0,0 1 0 0 0,-10-7 1 0 0,-12-9 228 0 0,-2 1 1 0 0,-59-30-1 0 0,15 10 91 0 0,34 12-201 0 0,1-2 0 0 0,1-1 0 0 0,-47-53 0 0 0,0 2 28 0 0,63 64-74 0 0,-1 1-1 0 0,-1 1 0 0 0,0 1 0 0 0,-1 1 0 0 0,-1 1 1 0 0,0 1-1 0 0,-28-9 0 0 0,-197-50 635 0 0,131 41-499 0 0,-203-63-147 0 0,309 90-325 0 0,1 2 1 0 0,-1 0-1 0 0,0 0 1 0 0,1 1-1 0 0,-21 3 0 0 0,-8-1-869 0 0,-8 0 199 0 0,-1 0-4422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8:59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2864 7299 4978 0 0,'-1'0'200'0'0,"1"1"-1"0"0,0 0 0 0 0,0-1 1 0 0,-1 1-1 0 0,1 0 1 0 0,0-1-1 0 0,0 1 0 0 0,-1-1 1 0 0,1 1-1 0 0,-1-1 1 0 0,1 1-1 0 0,-1 0 0 0 0,1-1 1 0 0,-1 0-1 0 0,1 1 0 0 0,-1-1 1 0 0,1 1-1 0 0,-1-1 1 0 0,0 0-1 0 0,1 1 0 0 0,-1-1 1 0 0,1 0-1 0 0,-1 1 1 0 0,0-1-1 0 0,0 0 0 0 0,1 0 1 0 0,-2 0-1 0 0,-33 4 1614 0 0,-35-8-1360 0 0,33-2-189 0 0,0-2-1 0 0,1-1 0 0 0,-41-17 1 0 0,-106-52 424 0 0,114 47-616 0 0,-850-419 742 0 0,811 390-321 0 0,-363-223 1037 0 0,408 238-1487 0 0,2-3-1 0 0,2-2 1 0 0,3-2-1 0 0,2-3 1 0 0,-54-71-1 0 0,57 57-50 0 0,4-2 0 0 0,2-3-1 0 0,4-1 1 0 0,3-2 0 0 0,4-2-1 0 0,3-1 1 0 0,4-1-1 0 0,3-1 1 0 0,3-2 0 0 0,5 0-1 0 0,3 0 1 0 0,4-2-1 0 0,2-93 1 0 0,6 71-33 0 0,4-169 9 0 0,1 220 33 0 0,3 0 0 0 0,24-102 1 0 0,-4 68-23 0 0,3 2 1 0 0,5 0 0 0 0,3 2-1 0 0,4 2 1 0 0,4 2-1 0 0,3 2 1 0 0,4 2 0 0 0,3 3-1 0 0,4 2 1 0 0,109-106 0 0 0,72-43-15 0 0,80-77 24 0 0,-240 220 7 0 0,249-237 31 0 0,24 24-4 0 0,-46 78 10 0 0,171-130-32 0 0,-203 79 21 0 0,-70 62-52 0 0,-114 134-101 0 0,-63 49 170 0 0,42-37 0 0 0,-55 42 2 0 0,-1 0 0 0 0,0-1 0 0 0,-2 0 0 0 0,20-31 0 0 0,-28 37-2 0 0,1 0 0 0 0,-1 0 1 0 0,-1-1-1 0 0,0 1 0 0 0,-1-1 0 0 0,0 0 1 0 0,-1 0-1 0 0,0 0 0 0 0,0-23 1 0 0,-2-99-603 0 0,0 131 586 0 0,0 1 0 0 0,-1-1 0 0 0,1 1 0 0 0,-1-1 0 0 0,0 1 0 0 0,0 0 0 0 0,0-1 0 0 0,0 1 0 0 0,0 0 1 0 0,-1 0-1 0 0,1 0 0 0 0,-1-1 0 0 0,1 2 0 0 0,-4-5 0 0 0,-34-27 414 0 0,16 13-161 0 0,14 12-261 0 0,1-1 0 0 0,0-1 1 0 0,1 0-1 0 0,0 0 0 0 0,1 0 0 0 0,0-1 1 0 0,-7-15-1 0 0,-22-83-128 0 0,31 95 136 0 0,4 13-39 0 0,0 1-1 0 0,0-1 1 0 0,0 0 0 0 0,0 0 0 0 0,0 0 0 0 0,0 1 0 0 0,0-1 0 0 0,0 0 0 0 0,-1 0-1 0 0,1 1 1 0 0,0-1 0 0 0,-1 0 0 0 0,1 0 0 0 0,-1 1 0 0 0,1-1 0 0 0,0 0-1 0 0,-1 1 1 0 0,0-1 0 0 0,1 1 0 0 0,-1-1 0 0 0,1 1 0 0 0,-1-1 0 0 0,0 1-1 0 0,1-1 1 0 0,-1 1 0 0 0,0-1 0 0 0,1 1 0 0 0,-1 0 0 0 0,0-1 0 0 0,0 1-1 0 0,-1 0 1 0 0,2 0-237 0 0,-1 1-1 0 0,0-1 1 0 0,1 1-1 0 0,-1 0 1 0 0,0-1-1 0 0,1 1 1 0 0,-1 0-1 0 0,1 0 1 0 0,-1-1-1 0 0,1 1 1 0 0,-1 0-1 0 0,1 0 1 0 0,0 0-1 0 0,-1 0 1 0 0,1 0-1 0 0,0 0 1 0 0,0-1-1 0 0,0 1 1 0 0,0 0-1 0 0,0 0 1 0 0,0 0-1 0 0,0 0 1 0 0,0 1-1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9:00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634 53 4866 0 0,'-28'6'5037'0'0,"22"-7"-4997"0"0,0 0 1 0 0,0 0-1 0 0,0-1 0 0 0,0 1 0 0 0,0-1 0 0 0,0-1 0 0 0,0 1 1 0 0,1-1-1 0 0,-8-5 0 0 0,-35-14-199 0 0,33 19 115 0 0,0 0-1 0 0,0 0 1 0 0,0 1-1 0 0,0 1 1 0 0,0 1-1 0 0,0 0 1 0 0,-1 1 0 0 0,1 1-1 0 0,0 0 1 0 0,0 1-1 0 0,0 0 1 0 0,1 1 0 0 0,-1 1-1 0 0,1 1 1 0 0,0 0-1 0 0,1 0 1 0 0,-1 2-1 0 0,1-1 1 0 0,-12 11 0 0 0,6-3 15 0 0,2 0 0 0 0,0 1 1 0 0,1 0-1 0 0,1 2 0 0 0,0 0 1 0 0,2 0-1 0 0,0 1 0 0 0,-12 25 1 0 0,18-32 12 0 0,2 0 0 0 0,0 0-1 0 0,0 0 1 0 0,1 1 0 0 0,0-1 0 0 0,2 1 0 0 0,-1 0 0 0 0,1 0 0 0 0,1 0 0 0 0,0 0 0 0 0,1 1 0 0 0,1-1 0 0 0,0 0 0 0 0,0 0 0 0 0,7 23 0 0 0,-6-32 9 0 0,0 1 0 0 0,0-1 1 0 0,0 0-1 0 0,1 0 1 0 0,-1 0-1 0 0,1-1 0 0 0,0 1 1 0 0,0-1-1 0 0,0 1 1 0 0,1-1-1 0 0,-1 0 0 0 0,1 0 1 0 0,0-1-1 0 0,0 1 1 0 0,0-1-1 0 0,0 1 0 0 0,0-1 1 0 0,0-1-1 0 0,0 1 1 0 0,1-1-1 0 0,5 2 0 0 0,10 1-18 0 0,-1 0 0 0 0,1-1 0 0 0,30-1 0 0 0,-28-1 124 0 0,-1-2 1 0 0,0-1-1 0 0,0 0 0 0 0,0-2 0 0 0,0 0 1 0 0,0-2-1 0 0,-1 0 0 0 0,0-1 0 0 0,0-1 1 0 0,-1-1-1 0 0,0 0 0 0 0,-1-2 0 0 0,0 0 1 0 0,0-1-1 0 0,-1-1 0 0 0,-1-1 0 0 0,0 0 1 0 0,-1-1-1 0 0,20-25 0 0 0,-23 23 116 0 0,-10 13-2 0 0,-2 8-52 0 0,0 26-312 0 0,1-22 135 0 0,1 1-1 0 0,0 0 1 0 0,1 0 0 0 0,0-1 0 0 0,0 1 0 0 0,1-1 0 0 0,0 0-1 0 0,1 0 1 0 0,-1 0 0 0 0,1-1 0 0 0,1 0 0 0 0,0 0 0 0 0,0 0 0 0 0,0 0-1 0 0,14 10 1 0 0,0-1 29 0 0,0-1 0 0 0,1-1-1 0 0,0-1 1 0 0,35 15 0 0 0,-40-21 22 0 0,0 0 0 0 0,1-2 1 0 0,0 0-1 0 0,31 5 0 0 0,-45-9-139 0 0,1 0-1 0 0,-1-1 1 0 0,1 1-1 0 0,-1-1 1 0 0,1 0-1 0 0,0 0 1 0 0,-1 0-1 0 0,1 0 1 0 0,0-1-1 0 0,-1 0 1 0 0,1 0-1 0 0,-1 0 1 0 0,1 0-1 0 0,-1 0 1 0 0,0 0-1 0 0,0-1 1 0 0,1 0-1 0 0,-1 0 0 0 0,0 0 1 0 0,0 0-1 0 0,0 0 1 0 0,-1 0-1 0 0,1-1 1 0 0,-1 1-1 0 0,1-1 1 0 0,-1 0-1 0 0,0 0 1 0 0,4-5-1 0 0,7-49-4836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9:00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7972 0 0,'0'0'144'0'0,"0"108"544"0"0,28-19 401 0 0,10 20 415 0 0,13 14-559 0 0,10 1-1 0 0,0-3-96 0 0,-4-14-575 0 0,-6-18-257 0 0,-9-23 96 0 0,-9-26-80 0 0,-14-36-1665 0 0,-10-67-10277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9:01.1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1 3618 0 0,'0'0'6635'0'0,"-11"2"-5974"0"0,5 0-577 0 0,0-1 0 0 0,0 1-1 0 0,0 0 1 0 0,0 1-1 0 0,1-1 1 0 0,-1 1-1 0 0,0 0 1 0 0,1 1 0 0 0,0-1-1 0 0,0 1 1 0 0,0 0-1 0 0,0 1 1 0 0,1-1 0 0 0,-1 1-1 0 0,1 0 1 0 0,1 0-1 0 0,-6 8 1 0 0,2-5-2 0 0,1 1 1 0 0,1 0-1 0 0,0 0 0 0 0,0 0 0 0 0,1 1 1 0 0,0-1-1 0 0,0 1 0 0 0,1 0 0 0 0,1 0 1 0 0,0 1-1 0 0,-2 19 0 0 0,3-27-63 0 0,2 2 6 0 0,11-4-66 0 0,145-13 246 0 0,-116 7-193 0 0,1 1 0 0 0,-1 2 1 0 0,1 2-1 0 0,57 6 1 0 0,-93-5-35 0 0,1 1 0 0 0,-1 0 1 0 0,1 0-1 0 0,-1 0 0 0 0,0 0 0 0 0,0 1 1 0 0,0 0-1 0 0,0 1 0 0 0,0-1 1 0 0,-1 1-1 0 0,1 0 0 0 0,-1 0 1 0 0,0 1-1 0 0,-1 0 0 0 0,1-1 1 0 0,-1 2-1 0 0,0-1 0 0 0,0 0 1 0 0,0 1-1 0 0,-1 0 0 0 0,0 0 1 0 0,0 0-1 0 0,0 0 0 0 0,-1 0 1 0 0,3 12-1 0 0,0 5 124 0 0,-2 1 0 0 0,0 0 0 0 0,-1-1 0 0 0,-2 1 0 0 0,-4 46 0 0 0,2-58-62 0 0,0 0-1 0 0,0 0 1 0 0,-1-1 0 0 0,-1 1 0 0 0,0-1 0 0 0,0 1 0 0 0,-1-1 0 0 0,-1-1 0 0 0,-8 14 0 0 0,10-18-90 0 0,-1 0 1 0 0,1 1-1 0 0,-1-2 0 0 0,0 1 1 0 0,-1 0-1 0 0,0-1 1 0 0,0 0-1 0 0,0-1 0 0 0,0 1 1 0 0,-1-1-1 0 0,1 0 0 0 0,-1-1 1 0 0,0 1-1 0 0,0-1 0 0 0,-9 2 1 0 0,15-5-89 0 0,0 1 0 0 0,0-1 0 0 0,0 0 1 0 0,0 1-1 0 0,0-1 0 0 0,0 0 0 0 0,0 0 1 0 0,0 0-1 0 0,0 0 0 0 0,0 0 0 0 0,0 0 1 0 0,0 0-1 0 0,0 0 0 0 0,0-1 0 0 0,0 1 0 0 0,0 0 1 0 0,0-1-1 0 0,0 1 0 0 0,0 0 0 0 0,1-1 1 0 0,-1 1-1 0 0,0-1 0 0 0,0 1 0 0 0,-1-2 1 0 0,-9-30-6434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9:01.5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40 252 6915 0 0,'0'0'1286'0'0,"-7"25"-144"0"0,-21 87-480 0 0,26-107-632 0 0,1 0 0 0 0,1 0 0 0 0,-1 1 0 0 0,1-1 1 0 0,0 1-1 0 0,0-1 0 0 0,0 0 0 0 0,1 1 0 0 0,-1-1 0 0 0,2 0 1 0 0,-1 1-1 0 0,3 5 0 0 0,-3-7-10 0 0,1-1 0 0 0,0 0 1 0 0,0 1-1 0 0,0-1 0 0 0,1 0 0 0 0,-1-1 0 0 0,1 1 0 0 0,-1 0 0 0 0,1-1 1 0 0,0 1-1 0 0,0-1 0 0 0,0 0 0 0 0,6 3 0 0 0,4 0 13 0 0,1 0 0 0 0,-1-1-1 0 0,1-1 1 0 0,-1 0 0 0 0,1-1 0 0 0,0-1-1 0 0,16 1 1 0 0,4-1-37 0 0,-1-1 0 0 0,0-1 0 0 0,1-2-1 0 0,-1-2 1 0 0,0 0 0 0 0,34-12 0 0 0,-51 12-332 0 0,-1 0 1 0 0,0-1-1 0 0,0 0 0 0 0,-1-1 1 0 0,0-1-1 0 0,0 0 0 0 0,0-1 1 0 0,-1 0-1 0 0,-1-1 1 0 0,0-1-1 0 0,0 0 0 0 0,-1-1 1 0 0,0 0-1 0 0,16-24 0 0 0,-24 31 390 0 0,0 0 0 0 0,-1 1-1 0 0,0-1 1 0 0,1 0-1 0 0,-2 0 1 0 0,1 0 0 0 0,0 0-1 0 0,-1 0 1 0 0,0-1-1 0 0,-1 1 1 0 0,1 0-1 0 0,-1-1 1 0 0,0-6 0 0 0,-1 9 85 0 0,1 0 0 0 0,-1 0-1 0 0,0 0 1 0 0,-1 0 0 0 0,1 0 0 0 0,0 0 0 0 0,-1 0 0 0 0,1 1 0 0 0,-1-1 0 0 0,0 1 0 0 0,0-1 0 0 0,0 1 0 0 0,0 0 0 0 0,0 0 0 0 0,-1-1 0 0 0,1 2 0 0 0,-1-1-1 0 0,1 0 1 0 0,-1 0 0 0 0,0 1 0 0 0,0 0 0 0 0,-5-3 0 0 0,-34-10 959 0 0,-1 1-1 0 0,0 3 1 0 0,-59-7-1 0 0,51 9 102 0 0,-99-28-1 0 0,148 35-1211 0 0,1 1 0 0 0,-1-1 0 0 0,1 0-1 0 0,0 0 1 0 0,-1 1 0 0 0,1-1 0 0 0,0 0-1 0 0,-1 0 1 0 0,1 0 0 0 0,0 0 0 0 0,0-1-1 0 0,0 1 1 0 0,0 0 0 0 0,0 0 0 0 0,0-1-1 0 0,0 1 1 0 0,0 0 0 0 0,0-1 0 0 0,1 1-1 0 0,-1-1 1 0 0,1 1 0 0 0,-1-1 0 0 0,0-2-1 0 0,1-39-4437 0 0,1 34 2681 0 0,3-23-4267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9:02.5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296 567 3650 0 0,'0'0'4154'0'0,"-19"-8"-2901"0"0,-2-2-852 0 0,0 0 201 0 0,-1 1-1 0 0,1 0 1 0 0,-44-9-1 0 0,61 17-579 0 0,1 0 0 0 0,-1 0 0 0 0,0 1-1 0 0,0 0 1 0 0,0-1 0 0 0,0 1 0 0 0,1 1 0 0 0,-1-1 0 0 0,0 1 0 0 0,0-1-1 0 0,0 1 1 0 0,1 0 0 0 0,-1 0 0 0 0,1 1 0 0 0,-1-1 0 0 0,1 1-1 0 0,-1 0 1 0 0,1 0 0 0 0,0 0 0 0 0,0 0 0 0 0,0 1 0 0 0,0-1-1 0 0,0 1 1 0 0,0-1 0 0 0,1 1 0 0 0,-1 0 0 0 0,1 0 0 0 0,0 1-1 0 0,0-1 1 0 0,0 0 0 0 0,0 1 0 0 0,-2 5 0 0 0,-1 6-78 0 0,1 1 1 0 0,1-1 0 0 0,0 1 0 0 0,0 0-1 0 0,2 0 1 0 0,0 26 0 0 0,1-37 58 0 0,1 0 0 0 0,-1-1 0 0 0,1 1 0 0 0,0 0 0 0 0,0 0 1 0 0,0-1-1 0 0,1 1 0 0 0,-1-1 0 0 0,1 1 0 0 0,0-1 1 0 0,0 0-1 0 0,1 0 0 0 0,0 1 0 0 0,-1-2 0 0 0,1 1 1 0 0,6 6-1 0 0,-3-5 9 0 0,1 1 1 0 0,0-1 0 0 0,0 0-1 0 0,1-1 1 0 0,-1 1 0 0 0,1-1-1 0 0,0-1 1 0 0,16 5 0 0 0,-8-3 25 0 0,1-1 0 0 0,0-1 0 0 0,1-1 0 0 0,-1 0 0 0 0,0-1 1 0 0,1-1-1 0 0,-1-1 0 0 0,0 0 0 0 0,22-5 0 0 0,-30 4 14 0 0,-1-1 0 0 0,0 1 0 0 0,0-2 0 0 0,0 1-1 0 0,0-1 1 0 0,0 0 0 0 0,-1-1 0 0 0,0 1 0 0 0,0-1 0 0 0,0-1-1 0 0,-1 0 1 0 0,12-12 0 0 0,-10 8-66 0 0,-1-1 0 0 0,0 1 0 0 0,0-2-1 0 0,-1 1 1 0 0,-1-1 0 0 0,0 0 0 0 0,7-24 0 0 0,-5 4-74 0 0,-2-1 0 0 0,-1-1 1 0 0,-1 1-1 0 0,-2-1 0 0 0,-5-60 1 0 0,1 77 112 0 0,0 0-1 0 0,-1 0 1 0 0,0 0 0 0 0,-2 0-1 0 0,0 1 1 0 0,-1 0 0 0 0,0 0-1 0 0,-1 1 1 0 0,-1 0 0 0 0,-14-19 0 0 0,-14-12 1258 0 0,-71-70 0 0 0,88 95-573 0 0,16 14-332 0 0,2 5-109 0 0,2 10-556 0 0,1 6 157 0 0,0 0 0 0 0,1 0 0 0 0,1 0 1 0 0,1 0-1 0 0,0 0 0 0 0,0 0 0 0 0,2-1 0 0 0,-1 0 0 0 0,13 20 0 0 0,12 15 171 0 0,39 48 0 0 0,-43-61-96 0 0,36 46 67 0 0,4-4 1 0 0,137 128-1 0 0,-196-199-463 0 0,0 0 0 0 0,0 0 0 0 0,0 0 1 0 0,1-1-1 0 0,0 0 0 0 0,13 5 0 0 0,-9-7-3924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9:02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8452 0 0,'0'0'256'0'0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9:03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151 160 15575 0 0,'0'0'1361'0'0,"-151"-124"-9893"0"0,161 88 128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9:03.5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248 576 4866 0 0,'0'0'1425'0'0,"-40"10"-1377"0"0,-120 36-96 0 0,157-45 58 0 0,0 0 0 0 0,0 0 1 0 0,0 0-1 0 0,0 1 0 0 0,0-1 0 0 0,1 1 0 0 0,-1 0 1 0 0,1 0-1 0 0,-1 0 0 0 0,1 0 0 0 0,0 0 1 0 0,0 0-1 0 0,0 0 0 0 0,0 1 0 0 0,0-1 0 0 0,-2 5 1 0 0,3-4 21 0 0,0-1 0 0 0,1 1 0 0 0,-1 0 0 0 0,1-1 0 0 0,0 1 0 0 0,-1 0 0 0 0,1 0 0 0 0,1-1 0 0 0,-1 1 0 0 0,0 0 0 0 0,1 2 0 0 0,1 9 202 0 0,-3-5-19 0 0,1-1-1 0 0,1 1 1 0 0,-1-1-1 0 0,2 0 1 0 0,-1 1-1 0 0,1-1 1 0 0,0 0-1 0 0,0 0 1 0 0,6 11-1 0 0,-5-13-97 0 0,1-1-1 0 0,0 0 0 0 0,1 0 0 0 0,-1 0 0 0 0,1 0 0 0 0,0 0 0 0 0,0-1 1 0 0,0 0-1 0 0,1 0 0 0 0,0-1 0 0 0,-1 0 0 0 0,11 5 0 0 0,-8-4-68 0 0,0-1-1 0 0,0 0 1 0 0,1 0-1 0 0,-1 0 1 0 0,1-1-1 0 0,0 0 1 0 0,0-1-1 0 0,-1 0 1 0 0,1-1-1 0 0,0 1 0 0 0,0-2 1 0 0,16-1-1 0 0,-19 1-4 0 0,0-1-1 0 0,-1 0 0 0 0,1 0 0 0 0,0 0 0 0 0,-1-1 0 0 0,1 1 0 0 0,-1-1 0 0 0,0 0 0 0 0,0-1 1 0 0,0 0-1 0 0,0 1 0 0 0,0-1 0 0 0,-1-1 0 0 0,0 1 0 0 0,0-1 0 0 0,0 0 0 0 0,0 0 0 0 0,-1 0 0 0 0,3-6 1 0 0,1-4-62 0 0,-1 0 1 0 0,-1 0-1 0 0,0-1 1 0 0,-1 1-1 0 0,-1-1 1 0 0,0 0-1 0 0,0-24 1 0 0,-1-9-477 0 0,-8-58 1 0 0,3 84 473 0 0,0 0-1 0 0,-2 1 1 0 0,-1 0-1 0 0,-1 0 1 0 0,-17-37-1 0 0,-62-103 787 0 0,55 107 72 0 0,15 26-236 0 0,11 16 39 0 0,-2 1-1 0 0,1 0 0 0 0,-2 1 0 0 0,1 0 0 0 0,-17-18 0 0 0,24 28-629 0 0,-1 1 0 0 0,1-1 0 0 0,0 1-1 0 0,0 0 1 0 0,-1-1 0 0 0,1 1 0 0 0,0-1 0 0 0,-1 1-1 0 0,1 0 1 0 0,-1-1 0 0 0,1 1 0 0 0,-1 0-1 0 0,1-1 1 0 0,0 1 0 0 0,-1 0 0 0 0,1 0-1 0 0,-1-1 1 0 0,1 1 0 0 0,-1 0 0 0 0,1 0-1 0 0,-1 0 1 0 0,0 0 0 0 0,1 0 0 0 0,-1-1-1 0 0,1 1 1 0 0,-1 0 0 0 0,1 1 0 0 0,-1-1 0 0 0,1 0-1 0 0,-1 0 1 0 0,1 0 0 0 0,-1 0 0 0 0,1 0-1 0 0,-1 0 1 0 0,1 1 0 0 0,-1-1 0 0 0,1 0-1 0 0,-1 0 1 0 0,1 1 0 0 0,-1-1 0 0 0,1 0-1 0 0,-1 1 1 0 0,1-1 0 0 0,0 0 0 0 0,-1 1-1 0 0,1-1 1 0 0,0 1 0 0 0,-1-1 0 0 0,1 0 0 0 0,0 1-1 0 0,-1-1 1 0 0,1 1 0 0 0,0-1 0 0 0,0 1-1 0 0,0-1 1 0 0,0 1 0 0 0,-1 0 0 0 0,1-1-1 0 0,0 1 1 0 0,0-1 0 0 0,0 1 0 0 0,0-1-1 0 0,0 1 1 0 0,0-1 0 0 0,0 1 0 0 0,0-1-1 0 0,1 1 1 0 0,-1-1 0 0 0,0 2 0 0 0,5 44-547 0 0,3-23 531 0 0,1-1 0 0 0,0 0-1 0 0,2 0 1 0 0,1-1 0 0 0,0 0 0 0 0,22 25-1 0 0,-1 3-13 0 0,271 353 101 0 0,-207-280-31 0 0,-94-119-93 0 0,58 80-187 0 0,-54-73-575 0 0,-2-1 1 0 0,1 1 0 0 0,-2 0-1 0 0,1 1 1 0 0,-1-1-1 0 0,5 21 1 0 0,-8-6-4185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1:29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0 4850 0 0,'0'0'1758'0'0,"0"22"-773"0"0,-1 3-722 0 0,0 1 23 0 0,2 0 1 0 0,0-1-1 0 0,8 39 0 0 0,2-12 244 0 0,-4-17-42 0 0,-1 0 0 0 0,3 45-1 0 0,-9-64-348 0 0,4 102 852 0 0,-16 158 0 0 0,3-133-713 0 0,9-81-2522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9:05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15 174 4882 0 0,'0'0'1950'0'0,"0"7"-1853"0"0,0-1-76 0 0,1 0 1 0 0,0 0 0 0 0,0 1-1 0 0,0-1 1 0 0,1 0 0 0 0,0 0 0 0 0,0 0-1 0 0,1 0 1 0 0,0 0 0 0 0,0-1-1 0 0,4 7 1 0 0,51 60 2233 0 0,-48-58-2009 0 0,-1-1 0 0 0,0 2 0 0 0,-1-1 0 0 0,0 1 0 0 0,5 17 0 0 0,16 28 141 0 0,246 468 2878 0 0,-264-495-3230 0 0,2 2 1293 0 0,-13-35-1311 0 0,0 0 1 0 0,0 0-1 0 0,0 0 0 0 0,0 0 1 0 0,0 0-1 0 0,0 0 0 0 0,0 0 1 0 0,0 0-1 0 0,0 0 0 0 0,0-1 0 0 0,0 1 1 0 0,0 0-1 0 0,0 0 0 0 0,0 0 1 0 0,1 0-1 0 0,-1 0 0 0 0,0 0 1 0 0,0 0-1 0 0,0 0 0 0 0,0 0 1 0 0,0 0-1 0 0,0 0 0 0 0,0 0 1 0 0,0 0-1 0 0,0 0 0 0 0,0 0 1 0 0,0 0-1 0 0,0 0 0 0 0,0 0 1 0 0,0 0-1 0 0,0 0 0 0 0,1 0 1 0 0,-1 0-1 0 0,0 0 0 0 0,-4-23 244 0 0,0 10-279 0 0,-1 0-1 0 0,0 1 1 0 0,-1 0-1 0 0,0 0 1 0 0,-1 0-1 0 0,-14-18 1 0 0,-4-7-13 0 0,-11-25-466 0 0,3-2 0 0 0,-29-79 0 0 0,51 117 532 0 0,-1 0-1 0 0,-1 1 1 0 0,-1 0 0 0 0,-1 1-1 0 0,-1 0 1 0 0,-1 2 0 0 0,-1 0-1 0 0,-1 1 1 0 0,-1 1 0 0 0,-1 0-1 0 0,-31-21 1 0 0,49 39-34 0 0,0-1-1 0 0,-1 1 1 0 0,1-1 0 0 0,0 0-1 0 0,1 0 1 0 0,-1 0 0 0 0,0 0-1 0 0,1-1 1 0 0,0 1-1 0 0,0-1 1 0 0,0 1 0 0 0,0-1-1 0 0,-2-7 1 0 0,2 1-9 0 0,0 0 1 0 0,1 1-1 0 0,0-1 1 0 0,2-15-1 0 0,-1 20 8 0 0,0 0-4 0 0,1 0 1 0 0,0-1 0 0 0,0 1-1 0 0,1 0 1 0 0,-1 0 0 0 0,1 0-1 0 0,0 0 1 0 0,1 1-1 0 0,-1-1 1 0 0,1 0 0 0 0,0 1-1 0 0,0 0 1 0 0,0 0 0 0 0,1 0-1 0 0,0 0 1 0 0,-1 0-1 0 0,1 1 1 0 0,0-1 0 0 0,9-4-1 0 0,10-7-31 0 0,1 1 0 0 0,41-18 0 0 0,-35 18 18 0 0,-7 3-19 0 0,-1 0 0 0 0,2 2 0 0 0,-1 0 0 0 0,1 1 0 0 0,0 2-1 0 0,1 0 1 0 0,0 2 0 0 0,35-2 0 0 0,-56 6-1 0 0,1 0 1 0 0,0 0-1 0 0,-1 1 0 0 0,1 0 1 0 0,-1 0-1 0 0,1 0 1 0 0,-1 0-1 0 0,1 1 0 0 0,-1-1 1 0 0,0 1-1 0 0,0 0 0 0 0,0 1 1 0 0,0-1-1 0 0,0 1 1 0 0,0-1-1 0 0,-1 1 0 0 0,4 4 1 0 0,-2-1 23 0 0,0 0 0 0 0,-1 0 0 0 0,1 0 0 0 0,-1 1 0 0 0,-1 0 0 0 0,0 0 0 0 0,0 0 0 0 0,0 0 0 0 0,3 11 0 0 0,0 14 94 0 0,-2-1 0 0 0,0 1 0 0 0,-3 62 1 0 0,-1-71-61 0 0,-2 5 45 0 0,2-27-65 0 0,0-1 0 0 0,0 1 0 0 0,-1 0 0 0 0,1 0 0 0 0,0 0 0 0 0,0 0 0 0 0,0 0 0 0 0,0-1 0 0 0,0 1 0 0 0,0 0 0 0 0,0 0 0 0 0,1 0 0 0 0,-1 0 0 0 0,0-1 0 0 0,0 1-1 0 0,0 0 1 0 0,1 0 0 0 0,-1 0 0 0 0,1-1 0 0 0,0 2 0 0 0,25 1-602 0 0,6-3 481 0 0,0 2 0 0 0,0 1 0 0 0,0 2 0 0 0,-1 1 0 0 0,43 14 0 0 0,-60-16 107 0 0,0 1 1 0 0,-1 1 0 0 0,0 0 0 0 0,0 1 0 0 0,0 0 0 0 0,-1 1 0 0 0,0 0 0 0 0,0 1 0 0 0,-1 1 0 0 0,0 0 0 0 0,-1 0 0 0 0,0 1 0 0 0,0 0-1 0 0,9 15 1 0 0,-15-17 42 0 0,0 0-1 0 0,0 0 0 0 0,-1 1 0 0 0,0-1 0 0 0,-1 1 1 0 0,0 0-1 0 0,0 0 0 0 0,-1 0 0 0 0,0 0 0 0 0,-1 13 1 0 0,0-15-4 0 0,-1 0 0 0 0,1 0 0 0 0,-1 0 0 0 0,-1-1 0 0 0,0 1 0 0 0,0 0 0 0 0,0-1 0 0 0,-1 1 0 0 0,0-1 0 0 0,-1 0 0 0 0,1 0 0 0 0,-1 0 0 0 0,-8 10 0 0 0,-4-2 38 0 0,0 0 0 0 0,-2-1 1 0 0,0 0-1 0 0,0-1 0 0 0,-1-2 0 0 0,-39 19 0 0 0,26-16-97 0 0,0-2-1 0 0,0-1 0 0 0,-65 13 1 0 0,85-26-410 0 0,20-11-678 0 0,88-56-5418 0 0,-36 23 670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9:06.2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259 707 5955 0 0,'0'0'3415'0'0,"0"-13"-526"0"0,-7-125-1100 0 0,1 87-1574 0 0,-2 1-1 0 0,-18-61 1 0 0,19 83-212 0 0,-3 1 0 0 0,0 0 0 0 0,-1 0 0 0 0,-2 1 1 0 0,-1 1-1 0 0,0 0 0 0 0,-2 1 0 0 0,-1 0 0 0 0,-1 2 1 0 0,-23-24-1 0 0,33 38 6 0 0,6 6 3 0 0,0 0 0 0 0,0 0 1 0 0,1 0-1 0 0,-1 0 1 0 0,0 0-1 0 0,-1 1 1 0 0,1-1-1 0 0,0 0 1 0 0,0 1-1 0 0,-1 0 1 0 0,1 0-1 0 0,-5-2 0 0 0,9 21-911 0 0,1-12 873 0 0,0 0-1 0 0,0-1 0 0 0,0 1 0 0 0,0-1 0 0 0,1 0 0 0 0,0 0 0 0 0,0 0 0 0 0,1-1 1 0 0,6 6-1 0 0,55 41-73 0 0,-23-19 87 0 0,-5 4 25 0 0,-2 1 1 0 0,-1 2-1 0 0,-2 1 1 0 0,40 63-1 0 0,-52-72 1 0 0,-20-30-10 0 0,40 53 38 0 0,-38-51-42 0 0,0 1 0 0 0,0 0 1 0 0,1-1-1 0 0,-1 0 0 0 0,1 0 0 0 0,0 0 0 0 0,0 0 0 0 0,0-1 0 0 0,0 1 0 0 0,9 3 0 0 0,-12-6 6 0 0,0 0-1 0 0,0 0 0 0 0,0 0 0 0 0,0 0 1 0 0,0 0-1 0 0,0 0 0 0 0,0 0 1 0 0,0 0-1 0 0,0 0 0 0 0,0-1 1 0 0,0 1-1 0 0,0 0 0 0 0,0-1 0 0 0,-1 1 1 0 0,1 0-1 0 0,0-1 0 0 0,0 1 1 0 0,0-1-1 0 0,0 1 0 0 0,-1-1 1 0 0,1 0-1 0 0,0 1 0 0 0,-1-1 0 0 0,1 0 1 0 0,0 1-1 0 0,-1-1 0 0 0,1 0 1 0 0,-1 0-1 0 0,1 0 0 0 0,-1 0 0 0 0,0 1 1 0 0,1-1-1 0 0,-1 0 0 0 0,1-1 1 0 0,6-37 373 0 0,-6 32-304 0 0,13-391 330 0 0,-14 311-912 0 0,0 89 438 0 0,1 0 1 0 0,-1 0-1 0 0,1-1 0 0 0,0 1 0 0 0,0 0 0 0 0,-1-1 0 0 0,1 1 0 0 0,0-1 1 0 0,0 1-1 0 0,1-1 0 0 0,-1 0 0 0 0,0 1 0 0 0,0-1 0 0 0,1 0 1 0 0,-1 0-1 0 0,3 2 0 0 0,29 19 67 0 0,-27-19-50 0 0,72 42 16 0 0,75 49 247 0 0,-134-81-18 0 0,-1 2-1 0 0,0 0 1 0 0,-1 2 0 0 0,-1 0-1 0 0,24 31 1 0 0,-19-16-279 0 0,-4-6 510 0 0,38 44 0 0 0,-51-65-631 0 0,1 0-1 0 0,0-1 1 0 0,-1 1 0 0 0,1-1-1 0 0,1 0 1 0 0,-1-1 0 0 0,1 1-1 0 0,-1-1 1 0 0,1 0 0 0 0,0 0-1 0 0,0-1 1 0 0,0 0-1 0 0,1 0 1 0 0,11 2 0 0 0,-9-4-3461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9:06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0 4418 0 0,'0'0'1483'0'0,"-19"3"3917"0"0,20 7-5290 0 0,0 0 1 0 0,0 0-1 0 0,1 0 0 0 0,0 0 0 0 0,1 0 1 0 0,0 0-1 0 0,0 0 0 0 0,6 10 0 0 0,45 72 1346 0 0,-19-37-956 0 0,136 266 1442 0 0,-158-292-1846 0 0,7 9 38 0 0,-19-47-1524 0 0,-1-21-1166 0 0,0-9-2652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9:07.2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0 315 4546 0 0,'0'0'5571'0'0,"244"-118"-4051"0"0,-150 80-95 0 0,-14-4-256 0 0,-10 6-337 0 0,-18 6-576 0 0,-15 5-256 0 0,-18 8-48 0 0,-19 9-992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9:07.6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0 366 5058 0 0,'0'0'4424'0'0,"6"-3"-4179"0"0,167-67 3310 0 0,83-39-691 0 0,-155 50-2659 0 0,34-16-699 0 0,-117 67-71 0 0,0 0 0 0 0,0 2 0 0 0,0 0 0 0 0,1 1 0 0 0,35-5 0 0 0,35 5-5243 0 0,-55 3 2014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9:11.1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4852 114 6899 0 0,'-4'0'1470'0'0,"-5"0"-1071"0"0,0-1 1 0 0,0 0-1 0 0,0-1 0 0 0,0 0 1 0 0,0 0-1 0 0,1-1 0 0 0,-1 0 1 0 0,-11-6-1 0 0,7 4 115 0 0,0 1 0 0 0,0 0 0 0 0,0 1 0 0 0,-16-3 0 0 0,-103-2-1240 0 0,82 6 771 0 0,-829-6-264 0 0,541 10 448 0 0,-14-28-17 0 0,55 2-253 0 0,105 21-26 0 0,-1 9-1 0 0,-202 32 0 0 0,265-21 363 0 0,-205 0 0 0 0,270-17-247 0 0,-47-2-265 0 0,0 6 0 0 0,-174 26 0 0 0,152-7 149 0 0,62-12 39 0 0,0 3 0 0 0,-87 29 0 0 0,106-19-266 0 0,1 2 0 0 0,1 3-1 0 0,1 1 1 0 0,-47 39 0 0 0,74-53 229 0 0,19-13 48 0 0,1 0 1 0 0,0 1-1 0 0,-1-1 0 0 0,1 1 0 0 0,0-1 0 0 0,0 1 1 0 0,1 0-1 0 0,-1 0 0 0 0,1 0 0 0 0,0 1 0 0 0,0-1 1 0 0,0 0-1 0 0,1 1 0 0 0,0 0 0 0 0,0-1 0 0 0,0 1 1 0 0,-1 5-1 0 0,1 10-23 0 0,0 1 1 0 0,3 36 0 0 0,0-11 73 0 0,-2-36-30 0 0,0 0 0 0 0,1 0 0 0 0,0 0 0 0 0,0-1 0 0 0,1 1 1 0 0,1 0-1 0 0,0 0 0 0 0,0-1 0 0 0,0 0 0 0 0,1 0 0 0 0,1 0 0 0 0,-1 0 0 0 0,2 0 0 0 0,-1-1 0 0 0,1 0 0 0 0,0 0 0 0 0,1-1 0 0 0,0 1 1 0 0,0-1-1 0 0,0-1 0 0 0,1 0 0 0 0,0 0 0 0 0,0 0 0 0 0,1-1 0 0 0,16 8 0 0 0,42 15 101 0 0,130 38-1 0 0,82 0 227 0 0,-108-27-80 0 0,-20-8 131 0 0,1-6 1 0 0,167 6-1 0 0,306-19 95 0 0,-582-12-474 0 0,660 37 192 0 0,0 0 47 0 0,-587-39-20 0 0,202-30 1 0 0,440-61 314 0 0,-562 89-538 0 0,-62 3 36 0 0,0-5-1 0 0,138-26 1 0 0,-224 23 2 0 0,0-3-1 0 0,-1-2 1 0 0,-1-1 0 0 0,0-3-1 0 0,-1-2 1 0 0,-1-2 0 0 0,74-49-1 0 0,-104 61-19 0 0,-1 0-1 0 0,-1-1 1 0 0,18-19-1 0 0,-27 25-3 0 0,1 1-1 0 0,-1 0 0 0 0,0-1 0 0 0,0 0 0 0 0,-1 1 1 0 0,1-1-1 0 0,-1 0 0 0 0,0-1 0 0 0,-1 1 0 0 0,1 0 1 0 0,-1 0-1 0 0,0-1 0 0 0,1-10 0 0 0,-2 12-2 0 0,-1 0 0 0 0,0 1 0 0 0,0-1 0 0 0,0 1 0 0 0,0-1 0 0 0,0 1 0 0 0,-1-1 0 0 0,1 1 0 0 0,-1 0 0 0 0,0 0 0 0 0,0-1 0 0 0,0 1 0 0 0,0 1 0 0 0,-1-1 0 0 0,1 0 0 0 0,-1 0 0 0 0,0 1 0 0 0,0 0 0 0 0,-6-4 0 0 0,-9-6-3 0 0,0 2 0 0 0,-29-13 0 0 0,8 4 18 0 0,-187-113 77 0 0,-87-45-136 0 0,78 71 26 0 0,188 89-1 0 0,0 2 0 0 0,0 3 1 0 0,-62-9-1 0 0,-233-11 480 0 0,-2 0 552 0 0,257 17-943 0 0,49 8-358 0 0,-1 1 0 0 0,-47-2 0 0 0,113 25-7258 0 0,20-8 3645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9:11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4 304 4674 0 0,'-1'-5'6046'0'0,"0"5"-5888"0"0,1-1 0 0 0,0 1-1 0 0,-1-1 1 0 0,1 1 0 0 0,0-1 0 0 0,0 0 0 0 0,0 1 0 0 0,-1-1 0 0 0,1 1-1 0 0,0-1 1 0 0,0 1 0 0 0,0-1 0 0 0,0 0 0 0 0,0 1 0 0 0,0-1 0 0 0,0 0-1 0 0,0 1 1 0 0,0-1 0 0 0,1 1 0 0 0,-1-1 0 0 0,0 0 0 0 0,0 1 0 0 0,0-1-1 0 0,1 1 1 0 0,-1-1 0 0 0,0 1 0 0 0,1-1 0 0 0,0 0 0 0 0,965-111 71 0 0,-478 66-178 0 0,-190 12-76 0 0,813-56-164 0 0,-58 121 99 0 0,-179-3 1992 0 0,-858-28-1802 0 0,-7 1-23 0 0,0-1 0 0 0,1-1 1 0 0,-1 1-1 0 0,13-4 0 0 0,-21 4-68 0 0,1 0-1 0 0,-1-1 0 0 0,1 1 1 0 0,-1-1-1 0 0,0 1 0 0 0,1-1 1 0 0,-1 0-1 0 0,0 0 0 0 0,1 1 0 0 0,-1-1 1 0 0,0 0-1 0 0,0 0 0 0 0,0 0 1 0 0,0 0-1 0 0,0 0 0 0 0,0-1 1 0 0,0 1-1 0 0,0 0 0 0 0,0 0 1 0 0,0-1-1 0 0,-1 1 0 0 0,1 0 0 0 0,0-1 1 0 0,-1 1-1 0 0,1-1 0 0 0,-1 1 1 0 0,0-1-1 0 0,1 1 0 0 0,-1-1 1 0 0,0 1-1 0 0,0-3 0 0 0,0 3-104 0 0,-1 1 0 0 0,1-1 1 0 0,-1 0-1 0 0,1 0 0 0 0,-1 0 0 0 0,1 0 0 0 0,-1 0 0 0 0,0 1 1 0 0,0-1-1 0 0,1 0 0 0 0,-1 0 0 0 0,0 1 0 0 0,0-1 0 0 0,0 1 0 0 0,1-1 1 0 0,-1 0-1 0 0,0 1 0 0 0,0 0 0 0 0,0-1 0 0 0,0 1 0 0 0,0 0 0 0 0,0-1 1 0 0,0 1-1 0 0,0 0 0 0 0,0 0 0 0 0,0 0 0 0 0,0 0 0 0 0,-2 0 0 0 0,-39-2-3375 0 0,34 2 2276 0 0,-39 0-4357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9:13.4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198 56 6179 0 0,'0'0'2580'0'0,"-1"0"-2523"0"0,1 0 0 0 0,-1-1 0 0 0,1 1 1 0 0,-1 0-1 0 0,1 0 0 0 0,-1 0 1 0 0,1 0-1 0 0,-1-1 0 0 0,1 1 0 0 0,-1 0 1 0 0,1 0-1 0 0,-1 0 0 0 0,1 0 0 0 0,-1 0 1 0 0,1 0-1 0 0,-1 0 0 0 0,1 0 0 0 0,-1 1 1 0 0,1-1-1 0 0,-1 0 0 0 0,1 0 0 0 0,-1 0 1 0 0,1 1-1 0 0,0-1 0 0 0,-1 0 1 0 0,1 0-1 0 0,-1 1 0 0 0,0 17 49 0 0,1 0 0 0 0,1-1 0 0 0,1 1 0 0 0,1-1 0 0 0,0 1 0 0 0,1-1 0 0 0,13 33 0 0 0,29 66 937 0 0,-4 3-1 0 0,-6 1 1 0 0,30 178-1 0 0,-50-207-868 0 0,-15-98 34 0 0,0-1 1 0 0,0 1-1 0 0,-1-1 1 0 0,0 1-1 0 0,0-1 1 0 0,-2-7-1 0 0,-6-6-208 0 0,0 1 0 0 0,-1-1 1 0 0,-1 2-1 0 0,-13-20 0 0 0,-11-22-164 0 0,7-2-288 0 0,2-2 0 0 0,-28-117 0 0 0,37 124 546 0 0,5 27-90 0 0,-1 1-1 0 0,-1 0 0 0 0,-2 1 0 0 0,0 1 1 0 0,-2 0-1 0 0,-38-46 0 0 0,18 23-87 0 0,33 46-70 0 0,0-1 0 0 0,0 0 1 0 0,0 0-1 0 0,1 0 0 0 0,0 0 0 0 0,0-1 0 0 0,1 1 0 0 0,-2-8 0 0 0,37 13-427 0 0,60 1 509 0 0,272 7-17 0 0,-295-2 87 0 0,0 4-1 0 0,-1 2 1 0 0,81 25-1 0 0,-131-31-11 0 0,-1 1 0 0 0,0 1 1 0 0,-1 0-1 0 0,30 17 0 0 0,-43-21 13 0 0,0 0 1 0 0,0 0 0 0 0,-1 0-1 0 0,1 0 1 0 0,-1 1 0 0 0,1-1-1 0 0,-1 1 1 0 0,0 0 0 0 0,-1 0-1 0 0,1 0 1 0 0,-1 0 0 0 0,1 0-1 0 0,-1 0 1 0 0,0 1 0 0 0,-1-1-1 0 0,1 1 1 0 0,-1 0 0 0 0,0-1-1 0 0,0 1 1 0 0,-1 0 0 0 0,1 0-1 0 0,-1 0 1 0 0,0 7 0 0 0,-1-9 9 0 0,1 1-1 0 0,-1-1 1 0 0,0 0 0 0 0,0 1 0 0 0,-1-1-1 0 0,1 0 1 0 0,0 1 0 0 0,-1-1 0 0 0,0 0-1 0 0,0 0 1 0 0,0 0 0 0 0,0-1 0 0 0,0 1 0 0 0,-1 0-1 0 0,1-1 1 0 0,-1 1 0 0 0,0-1 0 0 0,-2 2-1 0 0,-9 5 50 0 0,0 0-1 0 0,-26 11 1 0 0,13-7-16 0 0,-130 68 89 0 0,155-81-137 0 0,1 1 0 0 0,-1 0 0 0 0,1-1 0 0 0,-1 1 0 0 0,1 0 0 0 0,-1 0 0 0 0,1 0 0 0 0,0 0 0 0 0,-1 1 0 0 0,1-1 0 0 0,0 0 0 0 0,0 1 0 0 0,0-1 0 0 0,0 0 0 0 0,0 1 0 0 0,0-1 0 0 0,0 1 0 0 0,1 0 0 0 0,-1-1 0 0 0,0 3 0 0 0,1-3-1 0 0,0 0 0 0 0,1 0-1 0 0,-1 0 1 0 0,0 0 0 0 0,1 0 0 0 0,-1 0 0 0 0,1 0 0 0 0,0 0-1 0 0,-1 0 1 0 0,1 0 0 0 0,0-1 0 0 0,-1 1 0 0 0,1 0 0 0 0,0 0-1 0 0,0-1 1 0 0,0 1 0 0 0,0 0 0 0 0,-1-1 0 0 0,1 1 0 0 0,0-1 0 0 0,0 1-1 0 0,2 0 1 0 0,9 3-1 0 0,0 0 0 0 0,1 0 0 0 0,23 3 0 0 0,121 7 460 0 0,-112-12-221 0 0,-1 2-1 0 0,1 2 1 0 0,57 14-1 0 0,-98-19-227 0 0,0 1 0 0 0,0-1 0 0 0,0 0 0 0 0,0 1 0 0 0,0 0 0 0 0,0 0 0 0 0,0 0 0 0 0,-1 1-1 0 0,1-1 1 0 0,-1 1 0 0 0,0-1 0 0 0,0 1 0 0 0,0 0 0 0 0,0 1 0 0 0,0-1 0 0 0,-1 0 0 0 0,1 1 0 0 0,-1-1 0 0 0,0 1 0 0 0,0 0 0 0 0,0 0 0 0 0,-1 0-1 0 0,1 0 1 0 0,-1 0 0 0 0,0 0 0 0 0,0 0 0 0 0,-1 0 0 0 0,1 1 0 0 0,-1-1 0 0 0,0 0 0 0 0,0 0 0 0 0,0 1 0 0 0,0-1 0 0 0,-1 0 0 0 0,0 0 0 0 0,0 1 0 0 0,0-1-1 0 0,0 0 1 0 0,-1 0 0 0 0,-2 5 0 0 0,-2 0 32 0 0,0 0 1 0 0,0-1-1 0 0,-1 1 0 0 0,1-2 1 0 0,-2 1-1 0 0,-13 11 0 0 0,-61 41 118 0 0,55-40-123 0 0,-9 7-63 0 0,21-14-269 0 0,-1-2-1 0 0,0 0 0 0 0,-28 14 0 0 0,43-35-1401 0 0,4-12-863 0 0,8-9-1998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9:14.3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0 750 2177 0 0,'0'-6'7081'0'0,"0"-191"-1189"0"0,0-266-5976 0 0,0 463 76 0 0,0-1 1 0 0,0 1 0 0 0,0 0 0 0 0,0-1 0 0 0,0 1 0 0 0,0-1 0 0 0,0 1 0 0 0,0-1 0 0 0,0 1 0 0 0,0 0-1 0 0,0-1 1 0 0,0 1 0 0 0,1-1 0 0 0,-1 1 0 0 0,0 0 0 0 0,0-1 0 0 0,0 1 0 0 0,0 0 0 0 0,1-1-1 0 0,-1 1 1 0 0,0-1 0 0 0,0 1 0 0 0,1 0 0 0 0,-1 0 0 0 0,0-1 0 0 0,1 1 0 0 0,-1 0 0 0 0,0 0-1 0 0,1-1 1 0 0,-1 1 0 0 0,0 0 0 0 0,1 0 0 0 0,-1 0 0 0 0,1-1 0 0 0,-1 1 0 0 0,0 0 0 0 0,1 0 0 0 0,17 7-468 0 0,14 20-24 0 0,82 118 569 0 0,19 19 1034 0 0,-132-163-1134 0 0,0 0 0 0 0,0 0 0 0 0,0-1 0 0 0,1 1 0 0 0,-1 0 0 0 0,0-1 0 0 0,1 1 0 0 0,-1-1 0 0 0,1 1 0 0 0,-1-1 0 0 0,0 1 0 0 0,1-1 0 0 0,-1 0 0 0 0,1 0 0 0 0,-1 0 0 0 0,1 0 0 0 0,-1 0 0 0 0,1 0 0 0 0,-1 0 0 0 0,1 0 0 0 0,-1-1 0 0 0,0 1 0 0 0,1-1 0 0 0,-1 1 0 0 0,1-1 0 0 0,-1 1 0 0 0,0-1 0 0 0,0 0 0 0 0,1 0 0 0 0,1-1 0 0 0,34-30 37 0 0,-15 1-273 0 0,-1 0 0 0 0,-2-1 0 0 0,-1 0-1 0 0,26-69 1 0 0,13-24 573 0 0,-56 123-287 0 0,1 0 1 0 0,-1 0-1 0 0,0 0 1 0 0,1 0 0 0 0,-1 1-1 0 0,1-1 1 0 0,0 0-1 0 0,-1 1 1 0 0,1-1-1 0 0,0 1 1 0 0,0-1 0 0 0,0 1-1 0 0,0 0 1 0 0,0 0-1 0 0,0 0 1 0 0,0 0-1 0 0,1 0 1 0 0,-1 0 0 0 0,0 1-1 0 0,1-1 1 0 0,2 0-1 0 0,0 1-30 0 0,1 0 0 0 0,0 0-1 0 0,-1 1 1 0 0,1-1-1 0 0,-1 1 1 0 0,1 0 0 0 0,-1 1-1 0 0,10 3 1 0 0,1 2 7 0 0,-1 0-1 0 0,0 1 1 0 0,0 1-1 0 0,-1 0 1 0 0,16 14-1 0 0,-2 3 98 0 0,-1 1-1 0 0,-1 1 1 0 0,31 44-1 0 0,55 102 363 0 0,-62-95-440 0 0,-47-74-340 0 0,6 12-526 0 0,-7-4-4285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9:14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10597 0 0,'0'0'1296'0'0,"0"108"-783"0"0,28-49 399 0 0,5 10 177 0 0,4 14 111 0 0,-4 3-448 0 0,0 5-383 0 0,-5-4-49 0 0,-9-3-160 0 0,-5-16-144 0 0,-9-11 0 0 0,-1-15-176 0 0,1-13-993 0 0,-5-18-1712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9:31:30.4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1 766 5394 0 0,'0'0'361'0'0,"0"-21"23"0"0,-1-41-282 0 0,5-186 313 0 0,3 214-267 0 0,1 1-1 0 0,2 0 1 0 0,1 0 0 0 0,1 1-1 0 0,21-37 1 0 0,-11 22 716 0 0,19-58 1 0 0,-40 103-859 0 0,14-34 1031 0 0,-15 36-1033 0 0,0-1 1 0 0,1 0-1 0 0,-1 1 0 0 0,1-1 0 0 0,-1 0 0 0 0,0 1 0 0 0,1-1 0 0 0,-1 1 0 0 0,1-1 0 0 0,-1 1 0 0 0,1-1 0 0 0,0 1 0 0 0,-1-1 0 0 0,1 1 0 0 0,0 0 0 0 0,-1-1 0 0 0,1 1 0 0 0,0 0 0 0 0,-1-1 0 0 0,1 1 0 0 0,0 0 0 0 0,-1 0 0 0 0,1 0 0 0 0,0 0 0 0 0,0 0 0 0 0,-1 0 0 0 0,1 0 0 0 0,0 0 0 0 0,0 0 0 0 0,-1 0 0 0 0,1 0 0 0 0,0 0 0 0 0,-1 0 0 0 0,1 1 0 0 0,0-1 0 0 0,-1 0 0 0 0,1 0 0 0 0,0 1 0 0 0,-1-1 0 0 0,1 1 0 0 0,0-1 0 0 0,-1 1 0 0 0,1-1 0 0 0,-1 1 0 0 0,1-1 0 0 0,-1 1 0 0 0,1-1 0 0 0,-1 1 0 0 0,1-1 0 0 0,-1 2 0 0 0,6 6-83 0 0,-1 0 0 0 0,0 1 1 0 0,-1-1-1 0 0,0 1 0 0 0,0 0 0 0 0,-1 1 0 0 0,4 16 0 0 0,10 74 366 0 0,-6 2 294 0 0,-8-56-411 0 0,2 0 0 0 0,2 0 0 0 0,2 0 0 0 0,21 63-1 0 0,-26-100-167 0 0,0 0 0 0 0,0-1 0 0 0,0 0 0 0 0,1 0 0 0 0,1 0 1 0 0,-1 0-1 0 0,1-1 0 0 0,1 0 0 0 0,-1 0 0 0 0,1-1 0 0 0,0 0 0 0 0,0 0 0 0 0,1 0 0 0 0,0-1 0 0 0,11 5 0 0 0,-13-7-573 0 0,1 0 1 0 0,0-1 0 0 0,-1 0 0 0 0,1 0-1 0 0,0-1 1 0 0,0 0 0 0 0,14 0-1 0 0,-25-9-1558 0 0,-56-20-178 0 0,38 16 1269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9:15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0 475 6803 0 0,'0'0'2225'0'0,"5"-20"-1953"0"0,-1-4-172 0 0,-2 11-22 0 0,1 0 1 0 0,0 0-1 0 0,0 1 0 0 0,2-1 0 0 0,-1 1 1 0 0,1 0-1 0 0,14-22 0 0 0,0 2 259 0 0,68-122 2447 0 0,-84 147-2603 0 0,-1-1 0 0 0,0 0 0 0 0,0 0 0 0 0,-1 0 0 0 0,0 0 0 0 0,-1 0 0 0 0,0-1 0 0 0,0-9 0 0 0,-1 1 157 0 0,9 17-677 0 0,-2 2 270 0 0,0 0-1 0 0,0 0 1 0 0,-1 0 0 0 0,1 1 0 0 0,-1 0 0 0 0,1 0 0 0 0,-1 0-1 0 0,0 1 1 0 0,0 0 0 0 0,5 5 0 0 0,49 50-106 0 0,-46-45 166 0 0,27 34 164 0 0,-3 1-1 0 0,52 88 1 0 0,-49-73 104 0 0,-40-64-250 0 0,0 1-1 0 0,0-1 0 0 0,0 0 0 0 0,0 1 1 0 0,0-1-1 0 0,1 1 0 0 0,-1-1 1 0 0,0 0-1 0 0,0 1 0 0 0,1-1 0 0 0,-1 1 1 0 0,0-1-1 0 0,1 0 0 0 0,-1 0 1 0 0,0 1-1 0 0,1-1 0 0 0,-1 0 0 0 0,0 1 1 0 0,1-1-1 0 0,-1 0 0 0 0,1 0 1 0 0,-1 0-1 0 0,0 0 0 0 0,1 1 0 0 0,-1-1 1 0 0,1 0-1 0 0,-1 0 0 0 0,1 0 0 0 0,-1 0 1 0 0,0 0-1 0 0,1 0 0 0 0,-1 0 1 0 0,1 0-1 0 0,-1 0 0 0 0,1 0 0 0 0,-1 0 1 0 0,1 0-1 0 0,-1-1 0 0 0,0 1 1 0 0,1 0-1 0 0,-1 0 0 0 0,1 0 0 0 0,-1 0 1 0 0,0-1-1 0 0,1 1 0 0 0,-1 0 1 0 0,0-1-1 0 0,1 1 0 0 0,-1 0 0 0 0,0 0 1 0 0,1-1-1 0 0,-1 1 0 0 0,0-1 0 0 0,0 1 1 0 0,1 0-1 0 0,-1-1 0 0 0,0 1 1 0 0,0-1-1 0 0,0 1 0 0 0,1 0 0 0 0,-1-1 1 0 0,0 1-1 0 0,0-1 0 0 0,0 0 1 0 0,12-39 192 0 0,-8 26-132 0 0,8-24-92 0 0,2 1 1 0 0,2 0-1 0 0,26-46 1 0 0,-32 66 4 0 0,1 0 0 0 0,1 1 0 0 0,0 0 0 0 0,1 1 0 0 0,0 0 1 0 0,1 1-1 0 0,1 1 0 0 0,28-20 0 0 0,-38 30-11 0 0,1 0 0 0 0,-1 0 0 0 0,0 0 0 0 0,1 1 0 0 0,0-1 0 0 0,0 1-1 0 0,0 1 1 0 0,0-1 0 0 0,0 1 0 0 0,0 0 0 0 0,0 1 0 0 0,0-1 0 0 0,0 1 0 0 0,0 0 0 0 0,0 1 0 0 0,1-1 0 0 0,-1 1 0 0 0,0 0 0 0 0,0 1 0 0 0,0 0 0 0 0,-1 0 0 0 0,1 0 0 0 0,0 0-1 0 0,-1 1 1 0 0,1 0 0 0 0,4 4 0 0 0,-1 0 14 0 0,0 0-1 0 0,-1 1 1 0 0,0-1 0 0 0,0 2-1 0 0,-1-1 1 0 0,0 1-1 0 0,0 0 1 0 0,-1 1 0 0 0,0-1-1 0 0,-1 1 1 0 0,0 1-1 0 0,-1-1 1 0 0,5 16-1 0 0,-6-15-14 0 0,7 19-33 0 0,-2 0-1 0 0,-1 1 1 0 0,-2 0 0 0 0,3 40 0 0 0,-7-64-1617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9:16.1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287 79 7459 0 0,'0'0'2378'0'0,"-16"-11"-2149"0"0,-3-3-179 0 0,10 7-13 0 0,0 0-1 0 0,0 1 1 0 0,0 1 0 0 0,-1-1-1 0 0,0 1 1 0 0,-12-4 0 0 0,18 8-11 0 0,0-1 0 0 0,0 1 0 0 0,-1 0 0 0 0,1 0 0 0 0,-1 0 0 0 0,1 0 0 0 0,0 1 0 0 0,-1-1 0 0 0,1 1 0 0 0,-1 1 0 0 0,1-1 0 0 0,-1 1 0 0 0,1-1 0 0 0,-1 1 0 0 0,1 0 0 0 0,0 1 0 0 0,0-1 0 0 0,0 1 0 0 0,-1 0 0 0 0,1 0 0 0 0,1 0 0 0 0,-1 0 0 0 0,0 1 0 0 0,1 0 0 0 0,-1 0 0 0 0,1 0 0 0 0,0 0 0 0 0,0 0 0 0 0,0 0 0 0 0,0 1 0 0 0,-4 6 0 0 0,1 0 36 0 0,0 1 0 0 0,1-1 0 0 0,0 1 1 0 0,1 0-1 0 0,0 0 0 0 0,1 0 0 0 0,0 1 0 0 0,1-1 0 0 0,0 1 0 0 0,0 22 0 0 0,2-33-50 0 0,0 0 0 0 0,0-1-1 0 0,1 1 1 0 0,-1 0 0 0 0,1 0-1 0 0,-1 0 1 0 0,1-1 0 0 0,-1 1 0 0 0,1 0-1 0 0,0-1 1 0 0,-1 1 0 0 0,1 0 0 0 0,0-1-1 0 0,-1 1 1 0 0,1-1 0 0 0,0 1-1 0 0,0-1 1 0 0,-1 1 0 0 0,1-1 0 0 0,0 0-1 0 0,0 1 1 0 0,0-1 0 0 0,0 0 0 0 0,0 1-1 0 0,-1-1 1 0 0,1 0 0 0 0,0 0-1 0 0,0 0 1 0 0,0 0 0 0 0,0 0 0 0 0,1 0-1 0 0,41-1 603 0 0,-29 1-261 0 0,35-1 194 0 0,0 0-308 0 0,0 2 0 0 0,59 9-1 0 0,-95-8-299 0 0,-1 0 0 0 0,0 1 0 0 0,1 1-1 0 0,-1 0 1 0 0,0 0 0 0 0,-1 1 0 0 0,1 1-1 0 0,-1 0 1 0 0,0 0 0 0 0,0 1-1 0 0,-1 1 1 0 0,0 0 0 0 0,14 14 0 0 0,-22-21-424 0 0,2 4 29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9:16.5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7219 0 0,'0'0'2914'0'0,"131"143"-2258"0"0,-98-84 320 0 0,-10 3-447 0 0,-8-3-337 0 0,-15-4-112 0 0,0-7 48 0 0,0-10-112 0 0,0-8-977 0 0,0-16-1536 0 0,-10-9-656 0 0,-4-5-1954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9:16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1 186 8244 0 0,'0'0'4434'0'0,"286"-17"-3522"0"0,-183-6-656 0 0,-18-2-240 0 0,-24-5 16 0 0,-24 1-1104 0 0,-27-3-2546 0 0,-10 2-3217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9:17.2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171 184 5282 0 0,'0'0'5808'0'0,"20"-20"-5813"0"0,58-63-123 0 0,-76 81 77 0 0,0 0-1 0 0,0 0 1 0 0,0 0-1 0 0,0 0 1 0 0,-1-1 0 0 0,1 1-1 0 0,-1-1 1 0 0,1 1-1 0 0,-1-1 1 0 0,0 0-1 0 0,0 0 1 0 0,0 1 0 0 0,-1-1-1 0 0,1 0 1 0 0,-1 0-1 0 0,1 0 1 0 0,-1-5 0 0 0,0 6 26 0 0,-1 1 1 0 0,0 0-1 0 0,1-1 1 0 0,-1 1-1 0 0,0 0 0 0 0,0-1 1 0 0,0 1-1 0 0,0 0 1 0 0,0 0-1 0 0,0 0 1 0 0,0 0-1 0 0,0 0 1 0 0,0 0-1 0 0,-1 0 1 0 0,1 0-1 0 0,0 0 1 0 0,-1 0-1 0 0,1 1 1 0 0,0-1-1 0 0,-1 1 1 0 0,1-1-1 0 0,-3 0 1 0 0,-5-1 31 0 0,0 1 0 0 0,0 0 0 0 0,0 0 0 0 0,0 1 0 0 0,-1 0 0 0 0,1 1 0 0 0,-11 1 0 0 0,12 1 123 0 0,-1 0 0 0 0,1 0 0 0 0,0 1 0 0 0,0 0 0 0 0,1 0 0 0 0,-1 1 0 0 0,1 0 0 0 0,0 0 0 0 0,0 1 0 0 0,1-1 0 0 0,-7 8 0 0 0,3-2 62 0 0,0 1 0 0 0,1 0 1 0 0,0 0-1 0 0,1 0 0 0 0,-11 24 1 0 0,14-24 81 0 0,2 1 0 0 0,0 0 0 0 0,0 1 0 0 0,1-1 0 0 0,0 0 0 0 0,1 1 0 0 0,1-1 0 0 0,0 1 0 0 0,4 20 0 0 0,-3-28-206 0 0,1 0 1 0 0,0 0-1 0 0,0 0 1 0 0,0 0-1 0 0,1 0 1 0 0,0-1-1 0 0,0 1 1 0 0,0-1-1 0 0,1 0 1 0 0,0 0-1 0 0,0 0 1 0 0,0-1 0 0 0,0 1-1 0 0,1-1 1 0 0,-1 0-1 0 0,1 0 1 0 0,1-1-1 0 0,-1 1 1 0 0,0-1-1 0 0,1 0 1 0 0,-1 0-1 0 0,1-1 1 0 0,7 2 0 0 0,6 3-60 0 0,1 0 0 0 0,0-2 0 0 0,1 0 0 0 0,-1-1 0 0 0,39 1 0 0 0,-51-4-157 0 0,0-1 1 0 0,1 0-1 0 0,-1-1 0 0 0,1 0 0 0 0,-1-1 1 0 0,0 1-1 0 0,0-2 0 0 0,12-3 0 0 0,-16 4-203 0 0,0 0 0 0 0,-1 0 0 0 0,1-1 0 0 0,-1 1 0 0 0,1-1 0 0 0,-1 1 0 0 0,0-1-1 0 0,0 0 1 0 0,0 0 0 0 0,-1-1 0 0 0,1 1 0 0 0,-1 0 0 0 0,1-1 0 0 0,-1 0-1 0 0,0 1 1 0 0,0-1 0 0 0,-1 0 0 0 0,2-6 0 0 0,4-22-5108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9:17.6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103 371 3842 0 0,'-1'-1'6459'0'0,"-10"-11"-6372"0"0,1 0 0 0 0,0 0 1 0 0,1-1-1 0 0,1 0 1 0 0,0-1-1 0 0,0 0 0 0 0,2 0 1 0 0,0 0-1 0 0,0-1 0 0 0,1 0 1 0 0,1 0-1 0 0,1 0 1 0 0,0-1-1 0 0,1 1 0 0 0,-1-31 1 0 0,3-31 419 0 0,0 75-482 0 0,0 1 1 0 0,0 0 0 0 0,1-1 0 0 0,-1 1-1 0 0,0 0 1 0 0,0-1 0 0 0,1 1 0 0 0,-1 0-1 0 0,1 0 1 0 0,-1-1 0 0 0,1 1 0 0 0,0 0-1 0 0,0 0 1 0 0,-1 0 0 0 0,1 0 0 0 0,0 0-1 0 0,0 0 1 0 0,0 0 0 0 0,0 0 0 0 0,0 0-1 0 0,0 0 1 0 0,0 0 0 0 0,0 1 0 0 0,1-1-1 0 0,0 0 1 0 0,3-1-22 0 0,-1 0 0 0 0,1 1 0 0 0,-1 0 1 0 0,1 0-1 0 0,-1 0 0 0 0,1 0 0 0 0,8 1 0 0 0,-1 0-47 0 0,-1 1 1 0 0,1 0 0 0 0,-1 1-1 0 0,0 0 1 0 0,0 1-1 0 0,12 4 1 0 0,-3 4-236 0 0,-1 0 0 0 0,0 2 0 0 0,0 1 0 0 0,-1 0 0 0 0,-1 1 0 0 0,27 31 0 0 0,20 16-4016 0 0,-31-36-348 0 0</inkml:trace>
  <inkml:trace contextRef="#ctx0" brushRef="#br0" timeOffset="1">732 251 3858 0 0,'0'0'3201'0'0,"66"110"-3137"0"0,-48-110-688 0 0,1-23-3378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9:17.9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0 11621 0 0,'0'0'2449'0'0,"-61"23"-4465"0"0,75-40-2979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9:18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1 6867 0 0,'0'0'6371'0'0,"-31"10"-6024"0"0,-7 2-328 0 0,-47 22-1 0 0,83-33-11 0 0,-1 1 0 0 0,1-1 0 0 0,-1 1 0 0 0,1-1 0 0 0,0 1-1 0 0,0 0 1 0 0,0 0 0 0 0,0 0 0 0 0,0 0 0 0 0,0 1 0 0 0,0-1 0 0 0,1 0 0 0 0,-1 1-1 0 0,1-1 1 0 0,-1 1 0 0 0,1 0 0 0 0,0-1 0 0 0,0 1 0 0 0,0 0 0 0 0,1 0-1 0 0,-1-1 1 0 0,1 1 0 0 0,-1 0 0 0 0,1 0 0 0 0,0 0 0 0 0,0 0 0 0 0,0 0 0 0 0,1-1-1 0 0,-1 1 1 0 0,2 4 0 0 0,-1 9 119 0 0,-1-11-105 0 0,0 0-1 0 0,0 1 1 0 0,1-1 0 0 0,0 0-1 0 0,0 1 1 0 0,0-1 0 0 0,0 0-1 0 0,1 0 1 0 0,0 0 0 0 0,0 0-1 0 0,1 0 1 0 0,-1 0 0 0 0,1-1-1 0 0,0 1 1 0 0,0-1 0 0 0,0 0-1 0 0,1 0 1 0 0,0 0 0 0 0,0 0-1 0 0,0-1 1 0 0,0 1 0 0 0,0-1-1 0 0,1 0 1 0 0,-1 0-1 0 0,1-1 1 0 0,0 1 0 0 0,0-1-1 0 0,0 0 1 0 0,0 0 0 0 0,0-1-1 0 0,0 0 1 0 0,0 1 0 0 0,1-2-1 0 0,9 1 1 0 0,-9 0-28 0 0,0 0 1 0 0,0 0-1 0 0,0-1 1 0 0,0 0-1 0 0,0 0 1 0 0,0-1-1 0 0,-1 0 0 0 0,1 0 1 0 0,0 0-1 0 0,0 0 1 0 0,0-1-1 0 0,-1 0 0 0 0,1-1 1 0 0,-1 1-1 0 0,0-1 1 0 0,0 0-1 0 0,1 0 0 0 0,6-7 1 0 0,-7 5-168 0 0,-1 0-1 0 0,1-1 1 0 0,-1 0 0 0 0,-1 0 0 0 0,1 0-1 0 0,-1 0 1 0 0,0 0 0 0 0,-1-1-1 0 0,1 1 1 0 0,-1-1 0 0 0,0 0 0 0 0,-1 0-1 0 0,0 0 1 0 0,0 0 0 0 0,0-11 0 0 0,0-50-2110 0 0,-1 51 1561 0 0,0 45 926 0 0,-1-4 355 0 0,0-17-409 0 0,1 1-1 0 0,-1 0 0 0 0,1-1 0 0 0,0 1 0 0 0,1 0 0 0 0,0-1 0 0 0,0 1 0 0 0,1 0 0 0 0,0-1 0 0 0,0 1 0 0 0,1-1 0 0 0,0 0 1 0 0,0 0-1 0 0,1 0 0 0 0,0 0 0 0 0,5 6 0 0 0,3 2-98 0 0,-9-10-103 0 0,0-1 0 0 0,1 1 0 0 0,0 0 0 0 0,0-1 0 0 0,0 0 0 0 0,0 0 0 0 0,0 0 0 0 0,1-1 0 0 0,0 0 0 0 0,0 0 0 0 0,0 0 0 0 0,0 0 0 0 0,0-1 0 0 0,0 1 0 0 0,11 2 0 0 0,-1-8-3583 0 0,-1-11-1956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7:39:18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 7155 0 0,'0'0'2428'0'0,"-7"11"-2959"0"0,5-7 598 0 0,0-1 0 0 0,0 1 0 0 0,0 0-1 0 0,1 0 1 0 0,-1 0 0 0 0,1 1 0 0 0,0-1-1 0 0,0 0 1 0 0,0 1 0 0 0,1-1 0 0 0,-1 0 0 0 0,1 1-1 0 0,0-1 1 0 0,1 0 0 0 0,-1 1 0 0 0,1-1 0 0 0,0 0-1 0 0,0 1 1 0 0,0-1 0 0 0,0 0 0 0 0,1 0 0 0 0,0 0-1 0 0,-1 0 1 0 0,2 0 0 0 0,-1 0 0 0 0,0-1 0 0 0,5 6-1 0 0,44 69 1330 0 0,33 50 769 0 0,73 148 0 0 0,-84-105-1124 0 0,34 66-946 0 0,-99-226-800 0 0,-1 0 0 0 0,2-1 0 0 0,-1 0 0 0 0,1 0 0 0 0,1-1 0 0 0,0 0 0 0 0,0-1 0 0 0,22 14 0 0 0,32 27-6305 0 0,-53-37 2981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27T08:56:27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90 143 3666 0 0,'0'0'859'0'0,"0"-7"141"0"0,0-96 2671 0 0,0 140-2897 0 0,-1 60 521 0 0,-2-51-1044 0 0,2 0-1 0 0,3 0 1 0 0,1 0-1 0 0,2 0 1 0 0,13 49 0 0 0,32 59 497 0 0,-24-80-318 0 0,-3 0 1 0 0,17 97 0 0 0,-38-135 85 0 0,-3-59 182 0 0,1-4-695 0 0,2-10-82 0 0,-2 0 0 0 0,-2 0 0 0 0,-1 0 0 0 0,-2 0 1 0 0,-2 0-1 0 0,-16-52 0 0 0,-11 8-906 0 0,-70-120 1 0 0,88 173 650 0 0,4 6 259 0 0,2 0-1 0 0,0 0 0 0 0,-8-27 1 0 0,15 40 52 0 0,1 0 0 0 0,0 0 0 0 0,0-1 1 0 0,1 1-1 0 0,0-1 0 0 0,1 0 0 0 0,0 1 0 0 0,1-1 1 0 0,0 1-1 0 0,0-1 0 0 0,3-10 0 0 0,-2 16 30 0 0,0-1 0 0 0,1 1-1 0 0,0 0 1 0 0,-1-1 0 0 0,1 1 0 0 0,1 1 0 0 0,-1-1-1 0 0,1 0 1 0 0,-1 1 0 0 0,1 0 0 0 0,8-6-1 0 0,49-25 116 0 0,-57 33-161 0 0,0 0 1 0 0,0 0-1 0 0,1 0 1 0 0,-1 1 0 0 0,0 0-1 0 0,1 0 1 0 0,-1 0-1 0 0,9 2 1 0 0,9-1 10 0 0,28-1-21 0 0,191 5 225 0 0,-191-1 39 0 0,0 2 1 0 0,85 21 0 0 0,-129-26-201 0 0,0 2-1 0 0,1-1 1 0 0,-1 1-1 0 0,0-1 1 0 0,-1 2-1 0 0,1-1 1 0 0,-1 1-1 0 0,1 0 1 0 0,-1 0-1 0 0,0 0 1 0 0,0 1-1 0 0,-1-1 1 0 0,0 1 0 0 0,1 0-1 0 0,-2 1 1 0 0,1-1-1 0 0,0 1 1 0 0,4 10-1 0 0,-6-11 9 0 0,-1 0 0 0 0,1 0 0 0 0,-1 0-1 0 0,0 0 1 0 0,0 0 0 0 0,-1 0 0 0 0,1 0-1 0 0,-1 0 1 0 0,0 1 0 0 0,0-1 0 0 0,-1 0 0 0 0,0 0-1 0 0,0 0 1 0 0,0 0 0 0 0,0 0 0 0 0,-1 0 0 0 0,0 0-1 0 0,0-1 1 0 0,0 1 0 0 0,-1 0 0 0 0,1-1-1 0 0,-1 0 1 0 0,0 0 0 0 0,-4 5 0 0 0,-12 10 71 0 0,-1 0 0 0 0,-30 21 1 0 0,34-28-65 0 0,0 0 0 0 0,1 1 0 0 0,0 1 1 0 0,1 0-1 0 0,-23 32 0 0 0,36-45-35 0 0,-1 1 1 0 0,1-1-1 0 0,0 0 1 0 0,0 1-1 0 0,0-1 0 0 0,1 1 1 0 0,-1-1-1 0 0,0 1 0 0 0,0 0 1 0 0,1-1-1 0 0,-1 1 1 0 0,1 0-1 0 0,0-1 0 0 0,-1 1 1 0 0,1 0-1 0 0,0 0 0 0 0,0-1 1 0 0,0 1-1 0 0,0 0 1 0 0,0 0-1 0 0,1-1 0 0 0,-1 1 1 0 0,0 0-1 0 0,1 0 1 0 0,-1-1-1 0 0,1 1 0 0 0,1 1 1 0 0,0-1 21 0 0,0 0 0 0 0,1 0 0 0 0,-1 0 0 0 0,1-1 0 0 0,-1 1 1 0 0,1-1-1 0 0,0 0 0 0 0,0 1 0 0 0,0-2 0 0 0,0 1 0 0 0,-1 0 1 0 0,1 0-1 0 0,0-1 0 0 0,4 1 0 0 0,-4-1-10 0 0,0 0 0 0 0,0 1 1 0 0,0 0-1 0 0,-1-1 0 0 0,1 1 0 0 0,0 0 0 0 0,0 0 0 0 0,-1 1 1 0 0,1-1-1 0 0,0 1 0 0 0,-1-1 0 0 0,1 1 0 0 0,-1 0 0 0 0,0 0 1 0 0,0 0-1 0 0,0 0 0 0 0,0 0 0 0 0,0 0 0 0 0,0 0 0 0 0,0 1 1 0 0,-1-1-1 0 0,1 1 0 0 0,-1 0 0 0 0,0-1 0 0 0,0 1 0 0 0,0 0 1 0 0,0 0-1 0 0,0-1 0 0 0,0 1 0 0 0,-1 0 0 0 0,1 0 0 0 0,-1 0 1 0 0,0 0-1 0 0,0 0 0 0 0,0 0 0 0 0,0 0 0 0 0,-1 0 0 0 0,1 0 1 0 0,-1 0-1 0 0,0 0 0 0 0,0-1 0 0 0,0 1 0 0 0,0 0 1 0 0,0 0-1 0 0,0-1 0 0 0,-1 1 0 0 0,-2 2 0 0 0,-10 16 58 0 0,-2-2 0 0 0,0 0 1 0 0,-1-1-1 0 0,0-1 0 0 0,-34 25 0 0 0,-23 24 48 0 0,51-44-133 0 0,1 1 0 0 0,2 2 0 0 0,-36 52 0 0 0,56-77-67 0 0,-1 1 0 0 0,1-1-1 0 0,0 1 1 0 0,-1 0-1 0 0,0-1 1 0 0,1 1-1 0 0,-1-1 1 0 0,1 0 0 0 0,-1 1-1 0 0,1-1 1 0 0,-1 1-1 0 0,0-1 1 0 0,1 0 0 0 0,-1 1-1 0 0,0-1 1 0 0,0 0-1 0 0,1 0 1 0 0,-1 0-1 0 0,0 1 1 0 0,1-1 0 0 0,-1 0-1 0 0,0 0 1 0 0,0 0-1 0 0,1 0 1 0 0,-1 0 0 0 0,0 0-1 0 0,0 0 1 0 0,0-1-1 0 0,-7 1-1234 0 0,-9 2-3374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C7D6-8B07-D181-77D3-A6D933276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0C16C-76F9-5D1E-9C85-92903C01F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444DC-42B9-055A-3C44-B1A57985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0EFB-8A8C-493F-B3DF-A890F1C570E1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993E2-FBAC-92BE-5395-0E065A86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7BAEF-8524-D1C8-332E-A6E52852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2433-7962-4465-8192-884ADE6A22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37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0DA8-7F27-9E2A-F894-D83EBFDB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AD966-3223-826A-FD69-60F3779C3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3C96F-9C9C-6270-0769-ED3952B4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0EFB-8A8C-493F-B3DF-A890F1C570E1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B548-08B3-92A0-572B-1477515B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6195A-23D0-693C-3849-74561F80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2433-7962-4465-8192-884ADE6A22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3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8A47D-0917-F1A2-E9C4-50E62DF52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6FE51-790A-4582-6E26-4C41E7759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A79CE-FA66-4B19-E283-A560F96E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0EFB-8A8C-493F-B3DF-A890F1C570E1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1EA14-83F7-09B1-5995-3011AD4D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4E764-C026-06E6-B0C7-AAD0CD27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2433-7962-4465-8192-884ADE6A22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98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88D1-9A7F-B477-D651-02890481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D8980-6BB4-4939-963E-A1F251E90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5C1F0-EE51-8211-432F-D9BBAD06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0EFB-8A8C-493F-B3DF-A890F1C570E1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C48FF-EC24-E6E0-AB44-781CD8E2B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091C4-D2A8-DBCA-9B6F-EDAD7E8A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2433-7962-4465-8192-884ADE6A22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4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0208-3895-5E40-4DB2-E255953D6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33BA9-C7DF-69C0-9460-B3F6F8B1B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FB82-BDDD-182A-AF3B-4FA7FC3D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0EFB-8A8C-493F-B3DF-A890F1C570E1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D0B96-0A2F-DFCE-3765-6ACF91EC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54750-F4D6-F95C-8042-C297581F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2433-7962-4465-8192-884ADE6A22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02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9C73-292C-7D48-D040-F21CC95F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83058-81AA-EB79-4D67-F2A48BF65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B57E1-82B0-BD00-C68A-DE6662325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595C7-F2D0-9DC5-21D5-82DD936B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0EFB-8A8C-493F-B3DF-A890F1C570E1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D671C-AF7C-27C5-5BF1-84B07A38E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ADB58-DAF4-BEF0-7606-533BCE0E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2433-7962-4465-8192-884ADE6A22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8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35F0-CE67-CF0E-42D9-3148D5F2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364AF-B0BA-0340-6706-0CE9C228C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18B8C-6673-39D8-D24F-D9C7FC116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AAD47-F562-9AB2-7DB4-03F5C201D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CFF724-E300-4988-ECEE-3CFF80426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2168C7-9229-0524-6159-95BB8C93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0EFB-8A8C-493F-B3DF-A890F1C570E1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1FD1A3-57E3-7D31-EBD5-E9821BE9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375F1-57BD-2CE3-74A4-1099B2B1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2433-7962-4465-8192-884ADE6A22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47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3A5F-003A-3B61-5C77-EBE4E2D4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FDDD1F-D091-A2EB-7F00-77D61BFC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0EFB-8A8C-493F-B3DF-A890F1C570E1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FC210-AEBB-39FA-980F-486D7B7C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5B697-6D37-E368-A31C-9705091A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2433-7962-4465-8192-884ADE6A22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85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82E0E-5638-00D7-3AEF-639F0FAE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0EFB-8A8C-493F-B3DF-A890F1C570E1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15864-ACF5-FDD7-C55D-E6C662EE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DC640-35D5-C739-6A69-D68FC030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2433-7962-4465-8192-884ADE6A22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15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BCC3-797D-6E89-0907-67409F23B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77FFB-172C-58D2-AB21-618723B9B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4F3B7-D6AB-147F-AB84-98684C0F9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35DE8-905F-82CC-8E75-86902D93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0EFB-8A8C-493F-B3DF-A890F1C570E1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CC992-E85D-E960-1118-F6552210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58FDB-DEBB-2C7C-AC0B-643EE754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2433-7962-4465-8192-884ADE6A22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61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E914-4F1D-D7F9-7B03-1D907BEA5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7A09E-02F9-9FCE-7FCB-E9560AAEA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93065-AEAF-86B7-3402-C7F4ECEFE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FE600-018F-CD13-B7A9-374D437F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0EFB-8A8C-493F-B3DF-A890F1C570E1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5EA44-B0FA-D45F-E774-1705B2E0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95461-ADF3-0566-F62B-3D5E64E0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2433-7962-4465-8192-884ADE6A22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25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44B2A-FBB2-6B65-44B7-E75FB605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D02A5-CF4F-E7CE-C501-D6EE0E9DE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44B8B-1D27-F073-3C2E-4FDE2C37C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40EFB-8A8C-493F-B3DF-A890F1C570E1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F92EE-EBC9-56D8-4A2D-8A17276EA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81BEC-F67F-9F16-C7EA-2EF9BA4AA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C2433-7962-4465-8192-884ADE6A22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51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customXml" Target="../ink/ink40.xml"/><Relationship Id="rId26" Type="http://schemas.openxmlformats.org/officeDocument/2006/relationships/customXml" Target="../ink/ink44.xml"/><Relationship Id="rId21" Type="http://schemas.openxmlformats.org/officeDocument/2006/relationships/image" Target="../media/image41.png"/><Relationship Id="rId34" Type="http://schemas.openxmlformats.org/officeDocument/2006/relationships/customXml" Target="../ink/ink48.xml"/><Relationship Id="rId7" Type="http://schemas.openxmlformats.org/officeDocument/2006/relationships/image" Target="../media/image34.png"/><Relationship Id="rId12" Type="http://schemas.openxmlformats.org/officeDocument/2006/relationships/customXml" Target="../ink/ink37.xm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33" Type="http://schemas.openxmlformats.org/officeDocument/2006/relationships/image" Target="../media/image47.png"/><Relationship Id="rId2" Type="http://schemas.openxmlformats.org/officeDocument/2006/relationships/customXml" Target="../ink/ink32.xml"/><Relationship Id="rId16" Type="http://schemas.openxmlformats.org/officeDocument/2006/relationships/customXml" Target="../ink/ink39.xml"/><Relationship Id="rId20" Type="http://schemas.openxmlformats.org/officeDocument/2006/relationships/customXml" Target="../ink/ink41.xml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4.xml"/><Relationship Id="rId11" Type="http://schemas.openxmlformats.org/officeDocument/2006/relationships/image" Target="../media/image36.png"/><Relationship Id="rId24" Type="http://schemas.openxmlformats.org/officeDocument/2006/relationships/customXml" Target="../ink/ink43.xml"/><Relationship Id="rId32" Type="http://schemas.openxmlformats.org/officeDocument/2006/relationships/customXml" Target="../ink/ink47.xml"/><Relationship Id="rId37" Type="http://schemas.openxmlformats.org/officeDocument/2006/relationships/image" Target="../media/image49.png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28" Type="http://schemas.openxmlformats.org/officeDocument/2006/relationships/customXml" Target="../ink/ink45.xml"/><Relationship Id="rId36" Type="http://schemas.openxmlformats.org/officeDocument/2006/relationships/customXml" Target="../ink/ink49.xml"/><Relationship Id="rId10" Type="http://schemas.openxmlformats.org/officeDocument/2006/relationships/customXml" Target="../ink/ink36.xml"/><Relationship Id="rId19" Type="http://schemas.openxmlformats.org/officeDocument/2006/relationships/image" Target="../media/image40.png"/><Relationship Id="rId31" Type="http://schemas.openxmlformats.org/officeDocument/2006/relationships/image" Target="../media/image46.png"/><Relationship Id="rId4" Type="http://schemas.openxmlformats.org/officeDocument/2006/relationships/customXml" Target="../ink/ink33.xml"/><Relationship Id="rId9" Type="http://schemas.openxmlformats.org/officeDocument/2006/relationships/image" Target="../media/image35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Relationship Id="rId27" Type="http://schemas.openxmlformats.org/officeDocument/2006/relationships/image" Target="../media/image44.png"/><Relationship Id="rId30" Type="http://schemas.openxmlformats.org/officeDocument/2006/relationships/customXml" Target="../ink/ink46.xml"/><Relationship Id="rId35" Type="http://schemas.openxmlformats.org/officeDocument/2006/relationships/image" Target="../media/image48.png"/><Relationship Id="rId8" Type="http://schemas.openxmlformats.org/officeDocument/2006/relationships/customXml" Target="../ink/ink35.xml"/><Relationship Id="rId3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2.png"/><Relationship Id="rId21" Type="http://schemas.openxmlformats.org/officeDocument/2006/relationships/customXml" Target="../ink/ink59.xml"/><Relationship Id="rId42" Type="http://schemas.openxmlformats.org/officeDocument/2006/relationships/image" Target="../media/image70.png"/><Relationship Id="rId47" Type="http://schemas.openxmlformats.org/officeDocument/2006/relationships/customXml" Target="../ink/ink72.xml"/><Relationship Id="rId63" Type="http://schemas.openxmlformats.org/officeDocument/2006/relationships/customXml" Target="../ink/ink80.xml"/><Relationship Id="rId68" Type="http://schemas.openxmlformats.org/officeDocument/2006/relationships/image" Target="../media/image82.png"/><Relationship Id="rId84" Type="http://schemas.openxmlformats.org/officeDocument/2006/relationships/image" Target="../media/image90.png"/><Relationship Id="rId89" Type="http://schemas.openxmlformats.org/officeDocument/2006/relationships/customXml" Target="../ink/ink93.xml"/><Relationship Id="rId16" Type="http://schemas.openxmlformats.org/officeDocument/2006/relationships/image" Target="../media/image57.png"/><Relationship Id="rId11" Type="http://schemas.openxmlformats.org/officeDocument/2006/relationships/customXml" Target="../ink/ink54.xml"/><Relationship Id="rId32" Type="http://schemas.openxmlformats.org/officeDocument/2006/relationships/image" Target="../media/image65.png"/><Relationship Id="rId37" Type="http://schemas.openxmlformats.org/officeDocument/2006/relationships/customXml" Target="../ink/ink67.xml"/><Relationship Id="rId53" Type="http://schemas.openxmlformats.org/officeDocument/2006/relationships/customXml" Target="../ink/ink75.xml"/><Relationship Id="rId58" Type="http://schemas.openxmlformats.org/officeDocument/2006/relationships/image" Target="../media/image32.png"/><Relationship Id="rId74" Type="http://schemas.openxmlformats.org/officeDocument/2006/relationships/image" Target="../media/image85.png"/><Relationship Id="rId79" Type="http://schemas.openxmlformats.org/officeDocument/2006/relationships/customXml" Target="../ink/ink88.xml"/><Relationship Id="rId5" Type="http://schemas.openxmlformats.org/officeDocument/2006/relationships/customXml" Target="../ink/ink51.xml"/><Relationship Id="rId90" Type="http://schemas.openxmlformats.org/officeDocument/2006/relationships/image" Target="../media/image93.png"/><Relationship Id="rId95" Type="http://schemas.openxmlformats.org/officeDocument/2006/relationships/customXml" Target="../ink/ink96.xml"/><Relationship Id="rId22" Type="http://schemas.openxmlformats.org/officeDocument/2006/relationships/image" Target="../media/image60.png"/><Relationship Id="rId27" Type="http://schemas.openxmlformats.org/officeDocument/2006/relationships/customXml" Target="../ink/ink62.xml"/><Relationship Id="rId43" Type="http://schemas.openxmlformats.org/officeDocument/2006/relationships/customXml" Target="../ink/ink70.xml"/><Relationship Id="rId48" Type="http://schemas.openxmlformats.org/officeDocument/2006/relationships/image" Target="../media/image73.png"/><Relationship Id="rId64" Type="http://schemas.openxmlformats.org/officeDocument/2006/relationships/image" Target="../media/image80.png"/><Relationship Id="rId69" Type="http://schemas.openxmlformats.org/officeDocument/2006/relationships/customXml" Target="../ink/ink83.xml"/><Relationship Id="rId80" Type="http://schemas.openxmlformats.org/officeDocument/2006/relationships/image" Target="../media/image88.png"/><Relationship Id="rId85" Type="http://schemas.openxmlformats.org/officeDocument/2006/relationships/customXml" Target="../ink/ink91.xml"/><Relationship Id="rId3" Type="http://schemas.openxmlformats.org/officeDocument/2006/relationships/customXml" Target="../ink/ink50.xml"/><Relationship Id="rId12" Type="http://schemas.openxmlformats.org/officeDocument/2006/relationships/image" Target="../media/image55.png"/><Relationship Id="rId17" Type="http://schemas.openxmlformats.org/officeDocument/2006/relationships/customXml" Target="../ink/ink57.xml"/><Relationship Id="rId25" Type="http://schemas.openxmlformats.org/officeDocument/2006/relationships/customXml" Target="../ink/ink61.xml"/><Relationship Id="rId33" Type="http://schemas.openxmlformats.org/officeDocument/2006/relationships/customXml" Target="../ink/ink65.xml"/><Relationship Id="rId38" Type="http://schemas.openxmlformats.org/officeDocument/2006/relationships/image" Target="../media/image68.png"/><Relationship Id="rId46" Type="http://schemas.openxmlformats.org/officeDocument/2006/relationships/image" Target="../media/image72.png"/><Relationship Id="rId59" Type="http://schemas.openxmlformats.org/officeDocument/2006/relationships/customXml" Target="../ink/ink78.xml"/><Relationship Id="rId67" Type="http://schemas.openxmlformats.org/officeDocument/2006/relationships/customXml" Target="../ink/ink82.xml"/><Relationship Id="rId20" Type="http://schemas.openxmlformats.org/officeDocument/2006/relationships/image" Target="../media/image59.png"/><Relationship Id="rId41" Type="http://schemas.openxmlformats.org/officeDocument/2006/relationships/customXml" Target="../ink/ink69.xml"/><Relationship Id="rId54" Type="http://schemas.openxmlformats.org/officeDocument/2006/relationships/image" Target="../media/image76.png"/><Relationship Id="rId62" Type="http://schemas.openxmlformats.org/officeDocument/2006/relationships/image" Target="../media/image79.png"/><Relationship Id="rId70" Type="http://schemas.openxmlformats.org/officeDocument/2006/relationships/image" Target="../media/image83.png"/><Relationship Id="rId75" Type="http://schemas.openxmlformats.org/officeDocument/2006/relationships/customXml" Target="../ink/ink86.xml"/><Relationship Id="rId83" Type="http://schemas.openxmlformats.org/officeDocument/2006/relationships/customXml" Target="../ink/ink90.xml"/><Relationship Id="rId88" Type="http://schemas.openxmlformats.org/officeDocument/2006/relationships/image" Target="../media/image92.png"/><Relationship Id="rId91" Type="http://schemas.openxmlformats.org/officeDocument/2006/relationships/customXml" Target="../ink/ink94.xml"/><Relationship Id="rId96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5" Type="http://schemas.openxmlformats.org/officeDocument/2006/relationships/customXml" Target="../ink/ink56.xml"/><Relationship Id="rId23" Type="http://schemas.openxmlformats.org/officeDocument/2006/relationships/customXml" Target="../ink/ink60.xml"/><Relationship Id="rId28" Type="http://schemas.openxmlformats.org/officeDocument/2006/relationships/image" Target="../media/image63.png"/><Relationship Id="rId36" Type="http://schemas.openxmlformats.org/officeDocument/2006/relationships/image" Target="../media/image67.png"/><Relationship Id="rId49" Type="http://schemas.openxmlformats.org/officeDocument/2006/relationships/customXml" Target="../ink/ink73.xml"/><Relationship Id="rId57" Type="http://schemas.openxmlformats.org/officeDocument/2006/relationships/customXml" Target="../ink/ink77.xml"/><Relationship Id="rId10" Type="http://schemas.openxmlformats.org/officeDocument/2006/relationships/image" Target="../media/image54.png"/><Relationship Id="rId31" Type="http://schemas.openxmlformats.org/officeDocument/2006/relationships/customXml" Target="../ink/ink64.xml"/><Relationship Id="rId44" Type="http://schemas.openxmlformats.org/officeDocument/2006/relationships/image" Target="../media/image71.png"/><Relationship Id="rId52" Type="http://schemas.openxmlformats.org/officeDocument/2006/relationships/image" Target="../media/image75.png"/><Relationship Id="rId60" Type="http://schemas.openxmlformats.org/officeDocument/2006/relationships/image" Target="../media/image78.png"/><Relationship Id="rId65" Type="http://schemas.openxmlformats.org/officeDocument/2006/relationships/customXml" Target="../ink/ink81.xml"/><Relationship Id="rId73" Type="http://schemas.openxmlformats.org/officeDocument/2006/relationships/customXml" Target="../ink/ink85.xml"/><Relationship Id="rId78" Type="http://schemas.openxmlformats.org/officeDocument/2006/relationships/image" Target="../media/image87.png"/><Relationship Id="rId81" Type="http://schemas.openxmlformats.org/officeDocument/2006/relationships/customXml" Target="../ink/ink89.xml"/><Relationship Id="rId86" Type="http://schemas.openxmlformats.org/officeDocument/2006/relationships/image" Target="../media/image91.png"/><Relationship Id="rId94" Type="http://schemas.openxmlformats.org/officeDocument/2006/relationships/image" Target="../media/image95.png"/><Relationship Id="rId99" Type="http://schemas.openxmlformats.org/officeDocument/2006/relationships/customXml" Target="../ink/ink98.xml"/><Relationship Id="rId4" Type="http://schemas.openxmlformats.org/officeDocument/2006/relationships/image" Target="../media/image51.png"/><Relationship Id="rId9" Type="http://schemas.openxmlformats.org/officeDocument/2006/relationships/customXml" Target="../ink/ink53.xml"/><Relationship Id="rId13" Type="http://schemas.openxmlformats.org/officeDocument/2006/relationships/customXml" Target="../ink/ink55.xml"/><Relationship Id="rId18" Type="http://schemas.openxmlformats.org/officeDocument/2006/relationships/image" Target="../media/image58.png"/><Relationship Id="rId39" Type="http://schemas.openxmlformats.org/officeDocument/2006/relationships/customXml" Target="../ink/ink68.xml"/><Relationship Id="rId34" Type="http://schemas.openxmlformats.org/officeDocument/2006/relationships/image" Target="../media/image66.png"/><Relationship Id="rId50" Type="http://schemas.openxmlformats.org/officeDocument/2006/relationships/image" Target="../media/image74.png"/><Relationship Id="rId55" Type="http://schemas.openxmlformats.org/officeDocument/2006/relationships/customXml" Target="../ink/ink76.xml"/><Relationship Id="rId76" Type="http://schemas.openxmlformats.org/officeDocument/2006/relationships/image" Target="../media/image86.png"/><Relationship Id="rId97" Type="http://schemas.openxmlformats.org/officeDocument/2006/relationships/customXml" Target="../ink/ink97.xml"/><Relationship Id="rId7" Type="http://schemas.openxmlformats.org/officeDocument/2006/relationships/customXml" Target="../ink/ink52.xml"/><Relationship Id="rId71" Type="http://schemas.openxmlformats.org/officeDocument/2006/relationships/customXml" Target="../ink/ink84.xml"/><Relationship Id="rId92" Type="http://schemas.openxmlformats.org/officeDocument/2006/relationships/image" Target="../media/image94.png"/><Relationship Id="rId2" Type="http://schemas.openxmlformats.org/officeDocument/2006/relationships/image" Target="../media/image50.png"/><Relationship Id="rId29" Type="http://schemas.openxmlformats.org/officeDocument/2006/relationships/customXml" Target="../ink/ink63.xml"/><Relationship Id="rId24" Type="http://schemas.openxmlformats.org/officeDocument/2006/relationships/image" Target="../media/image61.png"/><Relationship Id="rId40" Type="http://schemas.openxmlformats.org/officeDocument/2006/relationships/image" Target="../media/image69.png"/><Relationship Id="rId45" Type="http://schemas.openxmlformats.org/officeDocument/2006/relationships/customXml" Target="../ink/ink71.xml"/><Relationship Id="rId66" Type="http://schemas.openxmlformats.org/officeDocument/2006/relationships/image" Target="../media/image81.png"/><Relationship Id="rId87" Type="http://schemas.openxmlformats.org/officeDocument/2006/relationships/customXml" Target="../ink/ink92.xml"/><Relationship Id="rId61" Type="http://schemas.openxmlformats.org/officeDocument/2006/relationships/customXml" Target="../ink/ink79.xml"/><Relationship Id="rId82" Type="http://schemas.openxmlformats.org/officeDocument/2006/relationships/image" Target="../media/image89.png"/><Relationship Id="rId19" Type="http://schemas.openxmlformats.org/officeDocument/2006/relationships/customXml" Target="../ink/ink58.xml"/><Relationship Id="rId14" Type="http://schemas.openxmlformats.org/officeDocument/2006/relationships/image" Target="../media/image56.png"/><Relationship Id="rId30" Type="http://schemas.openxmlformats.org/officeDocument/2006/relationships/image" Target="../media/image64.png"/><Relationship Id="rId35" Type="http://schemas.openxmlformats.org/officeDocument/2006/relationships/customXml" Target="../ink/ink66.xml"/><Relationship Id="rId56" Type="http://schemas.openxmlformats.org/officeDocument/2006/relationships/image" Target="../media/image77.png"/><Relationship Id="rId77" Type="http://schemas.openxmlformats.org/officeDocument/2006/relationships/customXml" Target="../ink/ink87.xml"/><Relationship Id="rId100" Type="http://schemas.openxmlformats.org/officeDocument/2006/relationships/image" Target="../media/image98.png"/><Relationship Id="rId8" Type="http://schemas.openxmlformats.org/officeDocument/2006/relationships/image" Target="../media/image53.png"/><Relationship Id="rId51" Type="http://schemas.openxmlformats.org/officeDocument/2006/relationships/customXml" Target="../ink/ink74.xml"/><Relationship Id="rId72" Type="http://schemas.openxmlformats.org/officeDocument/2006/relationships/image" Target="../media/image84.png"/><Relationship Id="rId93" Type="http://schemas.openxmlformats.org/officeDocument/2006/relationships/customXml" Target="../ink/ink95.xml"/><Relationship Id="rId98" Type="http://schemas.openxmlformats.org/officeDocument/2006/relationships/image" Target="../media/image97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6.png"/><Relationship Id="rId299" Type="http://schemas.openxmlformats.org/officeDocument/2006/relationships/image" Target="../media/image247.png"/><Relationship Id="rId21" Type="http://schemas.openxmlformats.org/officeDocument/2006/relationships/image" Target="../media/image108.png"/><Relationship Id="rId63" Type="http://schemas.openxmlformats.org/officeDocument/2006/relationships/image" Target="../media/image129.png"/><Relationship Id="rId159" Type="http://schemas.openxmlformats.org/officeDocument/2006/relationships/image" Target="../media/image177.png"/><Relationship Id="rId324" Type="http://schemas.openxmlformats.org/officeDocument/2006/relationships/customXml" Target="../ink/ink260.xml"/><Relationship Id="rId366" Type="http://schemas.openxmlformats.org/officeDocument/2006/relationships/customXml" Target="../ink/ink281.xml"/><Relationship Id="rId170" Type="http://schemas.openxmlformats.org/officeDocument/2006/relationships/customXml" Target="../ink/ink183.xml"/><Relationship Id="rId226" Type="http://schemas.openxmlformats.org/officeDocument/2006/relationships/customXml" Target="../ink/ink211.xml"/><Relationship Id="rId268" Type="http://schemas.openxmlformats.org/officeDocument/2006/relationships/customXml" Target="../ink/ink232.xml"/><Relationship Id="rId32" Type="http://schemas.openxmlformats.org/officeDocument/2006/relationships/customXml" Target="../ink/ink114.xml"/><Relationship Id="rId74" Type="http://schemas.openxmlformats.org/officeDocument/2006/relationships/customXml" Target="../ink/ink135.xml"/><Relationship Id="rId128" Type="http://schemas.openxmlformats.org/officeDocument/2006/relationships/customXml" Target="../ink/ink162.xml"/><Relationship Id="rId335" Type="http://schemas.openxmlformats.org/officeDocument/2006/relationships/image" Target="../media/image265.png"/><Relationship Id="rId377" Type="http://schemas.openxmlformats.org/officeDocument/2006/relationships/image" Target="../media/image286.png"/><Relationship Id="rId5" Type="http://schemas.openxmlformats.org/officeDocument/2006/relationships/image" Target="../media/image100.png"/><Relationship Id="rId181" Type="http://schemas.openxmlformats.org/officeDocument/2006/relationships/image" Target="../media/image188.png"/><Relationship Id="rId237" Type="http://schemas.openxmlformats.org/officeDocument/2006/relationships/image" Target="../media/image216.png"/><Relationship Id="rId279" Type="http://schemas.openxmlformats.org/officeDocument/2006/relationships/image" Target="../media/image237.png"/><Relationship Id="rId43" Type="http://schemas.openxmlformats.org/officeDocument/2006/relationships/image" Target="../media/image119.png"/><Relationship Id="rId139" Type="http://schemas.openxmlformats.org/officeDocument/2006/relationships/image" Target="../media/image167.png"/><Relationship Id="rId290" Type="http://schemas.openxmlformats.org/officeDocument/2006/relationships/customXml" Target="../ink/ink243.xml"/><Relationship Id="rId304" Type="http://schemas.openxmlformats.org/officeDocument/2006/relationships/customXml" Target="../ink/ink250.xml"/><Relationship Id="rId346" Type="http://schemas.openxmlformats.org/officeDocument/2006/relationships/customXml" Target="../ink/ink271.xml"/><Relationship Id="rId388" Type="http://schemas.openxmlformats.org/officeDocument/2006/relationships/customXml" Target="../ink/ink292.xml"/><Relationship Id="rId85" Type="http://schemas.openxmlformats.org/officeDocument/2006/relationships/image" Target="../media/image140.png"/><Relationship Id="rId150" Type="http://schemas.openxmlformats.org/officeDocument/2006/relationships/customXml" Target="../ink/ink173.xml"/><Relationship Id="rId192" Type="http://schemas.openxmlformats.org/officeDocument/2006/relationships/customXml" Target="../ink/ink194.xml"/><Relationship Id="rId206" Type="http://schemas.openxmlformats.org/officeDocument/2006/relationships/customXml" Target="../ink/ink201.xml"/><Relationship Id="rId248" Type="http://schemas.openxmlformats.org/officeDocument/2006/relationships/customXml" Target="../ink/ink222.xml"/><Relationship Id="rId12" Type="http://schemas.openxmlformats.org/officeDocument/2006/relationships/customXml" Target="../ink/ink104.xml"/><Relationship Id="rId108" Type="http://schemas.openxmlformats.org/officeDocument/2006/relationships/customXml" Target="../ink/ink152.xml"/><Relationship Id="rId315" Type="http://schemas.openxmlformats.org/officeDocument/2006/relationships/image" Target="../media/image255.png"/><Relationship Id="rId357" Type="http://schemas.openxmlformats.org/officeDocument/2006/relationships/image" Target="../media/image276.png"/><Relationship Id="rId54" Type="http://schemas.openxmlformats.org/officeDocument/2006/relationships/customXml" Target="../ink/ink125.xml"/><Relationship Id="rId96" Type="http://schemas.openxmlformats.org/officeDocument/2006/relationships/customXml" Target="../ink/ink146.xml"/><Relationship Id="rId161" Type="http://schemas.openxmlformats.org/officeDocument/2006/relationships/image" Target="../media/image178.png"/><Relationship Id="rId217" Type="http://schemas.openxmlformats.org/officeDocument/2006/relationships/image" Target="../media/image206.png"/><Relationship Id="rId259" Type="http://schemas.openxmlformats.org/officeDocument/2006/relationships/image" Target="../media/image227.png"/><Relationship Id="rId23" Type="http://schemas.openxmlformats.org/officeDocument/2006/relationships/image" Target="../media/image109.png"/><Relationship Id="rId119" Type="http://schemas.openxmlformats.org/officeDocument/2006/relationships/image" Target="../media/image157.png"/><Relationship Id="rId270" Type="http://schemas.openxmlformats.org/officeDocument/2006/relationships/customXml" Target="../ink/ink233.xml"/><Relationship Id="rId326" Type="http://schemas.openxmlformats.org/officeDocument/2006/relationships/customXml" Target="../ink/ink261.xml"/><Relationship Id="rId65" Type="http://schemas.openxmlformats.org/officeDocument/2006/relationships/image" Target="../media/image130.png"/><Relationship Id="rId130" Type="http://schemas.openxmlformats.org/officeDocument/2006/relationships/customXml" Target="../ink/ink163.xml"/><Relationship Id="rId368" Type="http://schemas.openxmlformats.org/officeDocument/2006/relationships/customXml" Target="../ink/ink282.xml"/><Relationship Id="rId172" Type="http://schemas.openxmlformats.org/officeDocument/2006/relationships/customXml" Target="../ink/ink184.xml"/><Relationship Id="rId228" Type="http://schemas.openxmlformats.org/officeDocument/2006/relationships/customXml" Target="../ink/ink212.xml"/><Relationship Id="rId281" Type="http://schemas.openxmlformats.org/officeDocument/2006/relationships/image" Target="../media/image238.png"/><Relationship Id="rId337" Type="http://schemas.openxmlformats.org/officeDocument/2006/relationships/image" Target="../media/image266.png"/><Relationship Id="rId34" Type="http://schemas.openxmlformats.org/officeDocument/2006/relationships/customXml" Target="../ink/ink115.xml"/><Relationship Id="rId76" Type="http://schemas.openxmlformats.org/officeDocument/2006/relationships/customXml" Target="../ink/ink136.xml"/><Relationship Id="rId141" Type="http://schemas.openxmlformats.org/officeDocument/2006/relationships/image" Target="../media/image168.png"/><Relationship Id="rId379" Type="http://schemas.openxmlformats.org/officeDocument/2006/relationships/image" Target="../media/image287.png"/><Relationship Id="rId7" Type="http://schemas.openxmlformats.org/officeDocument/2006/relationships/image" Target="../media/image101.png"/><Relationship Id="rId183" Type="http://schemas.openxmlformats.org/officeDocument/2006/relationships/image" Target="../media/image189.png"/><Relationship Id="rId239" Type="http://schemas.openxmlformats.org/officeDocument/2006/relationships/image" Target="../media/image217.png"/><Relationship Id="rId250" Type="http://schemas.openxmlformats.org/officeDocument/2006/relationships/customXml" Target="../ink/ink223.xml"/><Relationship Id="rId292" Type="http://schemas.openxmlformats.org/officeDocument/2006/relationships/customXml" Target="../ink/ink244.xml"/><Relationship Id="rId306" Type="http://schemas.openxmlformats.org/officeDocument/2006/relationships/customXml" Target="../ink/ink251.xml"/><Relationship Id="rId45" Type="http://schemas.openxmlformats.org/officeDocument/2006/relationships/image" Target="../media/image120.png"/><Relationship Id="rId87" Type="http://schemas.openxmlformats.org/officeDocument/2006/relationships/image" Target="../media/image141.png"/><Relationship Id="rId110" Type="http://schemas.openxmlformats.org/officeDocument/2006/relationships/customXml" Target="../ink/ink153.xml"/><Relationship Id="rId348" Type="http://schemas.openxmlformats.org/officeDocument/2006/relationships/customXml" Target="../ink/ink272.xml"/><Relationship Id="rId152" Type="http://schemas.openxmlformats.org/officeDocument/2006/relationships/customXml" Target="../ink/ink174.xml"/><Relationship Id="rId194" Type="http://schemas.openxmlformats.org/officeDocument/2006/relationships/customXml" Target="../ink/ink195.xml"/><Relationship Id="rId208" Type="http://schemas.openxmlformats.org/officeDocument/2006/relationships/customXml" Target="../ink/ink202.xml"/><Relationship Id="rId261" Type="http://schemas.openxmlformats.org/officeDocument/2006/relationships/image" Target="../media/image228.png"/><Relationship Id="rId14" Type="http://schemas.openxmlformats.org/officeDocument/2006/relationships/customXml" Target="../ink/ink105.xml"/><Relationship Id="rId56" Type="http://schemas.openxmlformats.org/officeDocument/2006/relationships/customXml" Target="../ink/ink126.xml"/><Relationship Id="rId317" Type="http://schemas.openxmlformats.org/officeDocument/2006/relationships/image" Target="../media/image256.png"/><Relationship Id="rId359" Type="http://schemas.openxmlformats.org/officeDocument/2006/relationships/image" Target="../media/image277.png"/><Relationship Id="rId98" Type="http://schemas.openxmlformats.org/officeDocument/2006/relationships/customXml" Target="../ink/ink147.xml"/><Relationship Id="rId121" Type="http://schemas.openxmlformats.org/officeDocument/2006/relationships/image" Target="../media/image158.png"/><Relationship Id="rId163" Type="http://schemas.openxmlformats.org/officeDocument/2006/relationships/image" Target="../media/image179.png"/><Relationship Id="rId219" Type="http://schemas.openxmlformats.org/officeDocument/2006/relationships/image" Target="../media/image207.png"/><Relationship Id="rId370" Type="http://schemas.openxmlformats.org/officeDocument/2006/relationships/customXml" Target="../ink/ink283.xml"/><Relationship Id="rId230" Type="http://schemas.openxmlformats.org/officeDocument/2006/relationships/customXml" Target="../ink/ink213.xml"/><Relationship Id="rId25" Type="http://schemas.openxmlformats.org/officeDocument/2006/relationships/image" Target="../media/image110.png"/><Relationship Id="rId67" Type="http://schemas.openxmlformats.org/officeDocument/2006/relationships/image" Target="../media/image131.png"/><Relationship Id="rId272" Type="http://schemas.openxmlformats.org/officeDocument/2006/relationships/customXml" Target="../ink/ink234.xml"/><Relationship Id="rId328" Type="http://schemas.openxmlformats.org/officeDocument/2006/relationships/customXml" Target="../ink/ink262.xml"/><Relationship Id="rId132" Type="http://schemas.openxmlformats.org/officeDocument/2006/relationships/customXml" Target="../ink/ink164.xml"/><Relationship Id="rId174" Type="http://schemas.openxmlformats.org/officeDocument/2006/relationships/customXml" Target="../ink/ink185.xml"/><Relationship Id="rId381" Type="http://schemas.openxmlformats.org/officeDocument/2006/relationships/image" Target="../media/image288.png"/><Relationship Id="rId241" Type="http://schemas.openxmlformats.org/officeDocument/2006/relationships/image" Target="../media/image218.png"/><Relationship Id="rId36" Type="http://schemas.openxmlformats.org/officeDocument/2006/relationships/customXml" Target="../ink/ink116.xml"/><Relationship Id="rId283" Type="http://schemas.openxmlformats.org/officeDocument/2006/relationships/image" Target="../media/image239.png"/><Relationship Id="rId339" Type="http://schemas.openxmlformats.org/officeDocument/2006/relationships/image" Target="../media/image267.png"/><Relationship Id="rId78" Type="http://schemas.openxmlformats.org/officeDocument/2006/relationships/customXml" Target="../ink/ink137.xml"/><Relationship Id="rId101" Type="http://schemas.openxmlformats.org/officeDocument/2006/relationships/image" Target="../media/image148.png"/><Relationship Id="rId143" Type="http://schemas.openxmlformats.org/officeDocument/2006/relationships/image" Target="../media/image169.png"/><Relationship Id="rId185" Type="http://schemas.openxmlformats.org/officeDocument/2006/relationships/image" Target="../media/image190.png"/><Relationship Id="rId350" Type="http://schemas.openxmlformats.org/officeDocument/2006/relationships/customXml" Target="../ink/ink273.xml"/><Relationship Id="rId9" Type="http://schemas.openxmlformats.org/officeDocument/2006/relationships/image" Target="../media/image102.png"/><Relationship Id="rId210" Type="http://schemas.openxmlformats.org/officeDocument/2006/relationships/customXml" Target="../ink/ink203.xml"/><Relationship Id="rId252" Type="http://schemas.openxmlformats.org/officeDocument/2006/relationships/customXml" Target="../ink/ink224.xml"/><Relationship Id="rId294" Type="http://schemas.openxmlformats.org/officeDocument/2006/relationships/customXml" Target="../ink/ink245.xml"/><Relationship Id="rId308" Type="http://schemas.openxmlformats.org/officeDocument/2006/relationships/customXml" Target="../ink/ink252.xml"/><Relationship Id="rId47" Type="http://schemas.openxmlformats.org/officeDocument/2006/relationships/image" Target="../media/image121.png"/><Relationship Id="rId89" Type="http://schemas.openxmlformats.org/officeDocument/2006/relationships/image" Target="../media/image142.png"/><Relationship Id="rId112" Type="http://schemas.openxmlformats.org/officeDocument/2006/relationships/customXml" Target="../ink/ink154.xml"/><Relationship Id="rId154" Type="http://schemas.openxmlformats.org/officeDocument/2006/relationships/customXml" Target="../ink/ink175.xml"/><Relationship Id="rId361" Type="http://schemas.openxmlformats.org/officeDocument/2006/relationships/image" Target="../media/image278.png"/><Relationship Id="rId196" Type="http://schemas.openxmlformats.org/officeDocument/2006/relationships/customXml" Target="../ink/ink196.xml"/><Relationship Id="rId200" Type="http://schemas.openxmlformats.org/officeDocument/2006/relationships/customXml" Target="../ink/ink198.xml"/><Relationship Id="rId382" Type="http://schemas.openxmlformats.org/officeDocument/2006/relationships/customXml" Target="../ink/ink289.xml"/><Relationship Id="rId16" Type="http://schemas.openxmlformats.org/officeDocument/2006/relationships/customXml" Target="../ink/ink106.xml"/><Relationship Id="rId221" Type="http://schemas.openxmlformats.org/officeDocument/2006/relationships/image" Target="../media/image208.png"/><Relationship Id="rId242" Type="http://schemas.openxmlformats.org/officeDocument/2006/relationships/customXml" Target="../ink/ink219.xml"/><Relationship Id="rId263" Type="http://schemas.openxmlformats.org/officeDocument/2006/relationships/image" Target="../media/image229.png"/><Relationship Id="rId284" Type="http://schemas.openxmlformats.org/officeDocument/2006/relationships/customXml" Target="../ink/ink240.xml"/><Relationship Id="rId319" Type="http://schemas.openxmlformats.org/officeDocument/2006/relationships/image" Target="../media/image257.png"/><Relationship Id="rId37" Type="http://schemas.openxmlformats.org/officeDocument/2006/relationships/image" Target="../media/image116.png"/><Relationship Id="rId58" Type="http://schemas.openxmlformats.org/officeDocument/2006/relationships/customXml" Target="../ink/ink127.xml"/><Relationship Id="rId79" Type="http://schemas.openxmlformats.org/officeDocument/2006/relationships/image" Target="../media/image137.png"/><Relationship Id="rId102" Type="http://schemas.openxmlformats.org/officeDocument/2006/relationships/customXml" Target="../ink/ink149.xml"/><Relationship Id="rId123" Type="http://schemas.openxmlformats.org/officeDocument/2006/relationships/image" Target="../media/image159.png"/><Relationship Id="rId144" Type="http://schemas.openxmlformats.org/officeDocument/2006/relationships/customXml" Target="../ink/ink170.xml"/><Relationship Id="rId330" Type="http://schemas.openxmlformats.org/officeDocument/2006/relationships/customXml" Target="../ink/ink263.xml"/><Relationship Id="rId90" Type="http://schemas.openxmlformats.org/officeDocument/2006/relationships/customXml" Target="../ink/ink143.xml"/><Relationship Id="rId165" Type="http://schemas.openxmlformats.org/officeDocument/2006/relationships/image" Target="../media/image180.png"/><Relationship Id="rId186" Type="http://schemas.openxmlformats.org/officeDocument/2006/relationships/customXml" Target="../ink/ink191.xml"/><Relationship Id="rId351" Type="http://schemas.openxmlformats.org/officeDocument/2006/relationships/image" Target="../media/image273.png"/><Relationship Id="rId372" Type="http://schemas.openxmlformats.org/officeDocument/2006/relationships/customXml" Target="../ink/ink284.xml"/><Relationship Id="rId211" Type="http://schemas.openxmlformats.org/officeDocument/2006/relationships/image" Target="../media/image203.png"/><Relationship Id="rId232" Type="http://schemas.openxmlformats.org/officeDocument/2006/relationships/customXml" Target="../ink/ink214.xml"/><Relationship Id="rId253" Type="http://schemas.openxmlformats.org/officeDocument/2006/relationships/image" Target="../media/image224.png"/><Relationship Id="rId274" Type="http://schemas.openxmlformats.org/officeDocument/2006/relationships/customXml" Target="../ink/ink235.xml"/><Relationship Id="rId295" Type="http://schemas.openxmlformats.org/officeDocument/2006/relationships/image" Target="../media/image245.png"/><Relationship Id="rId309" Type="http://schemas.openxmlformats.org/officeDocument/2006/relationships/image" Target="../media/image252.png"/><Relationship Id="rId27" Type="http://schemas.openxmlformats.org/officeDocument/2006/relationships/image" Target="../media/image111.png"/><Relationship Id="rId48" Type="http://schemas.openxmlformats.org/officeDocument/2006/relationships/customXml" Target="../ink/ink122.xml"/><Relationship Id="rId69" Type="http://schemas.openxmlformats.org/officeDocument/2006/relationships/image" Target="../media/image132.png"/><Relationship Id="rId113" Type="http://schemas.openxmlformats.org/officeDocument/2006/relationships/image" Target="../media/image154.png"/><Relationship Id="rId134" Type="http://schemas.openxmlformats.org/officeDocument/2006/relationships/customXml" Target="../ink/ink165.xml"/><Relationship Id="rId320" Type="http://schemas.openxmlformats.org/officeDocument/2006/relationships/customXml" Target="../ink/ink258.xml"/><Relationship Id="rId80" Type="http://schemas.openxmlformats.org/officeDocument/2006/relationships/customXml" Target="../ink/ink138.xml"/><Relationship Id="rId155" Type="http://schemas.openxmlformats.org/officeDocument/2006/relationships/image" Target="../media/image175.png"/><Relationship Id="rId176" Type="http://schemas.openxmlformats.org/officeDocument/2006/relationships/customXml" Target="../ink/ink186.xml"/><Relationship Id="rId197" Type="http://schemas.openxmlformats.org/officeDocument/2006/relationships/image" Target="../media/image196.png"/><Relationship Id="rId341" Type="http://schemas.openxmlformats.org/officeDocument/2006/relationships/image" Target="../media/image268.png"/><Relationship Id="rId362" Type="http://schemas.openxmlformats.org/officeDocument/2006/relationships/customXml" Target="../ink/ink279.xml"/><Relationship Id="rId383" Type="http://schemas.openxmlformats.org/officeDocument/2006/relationships/image" Target="../media/image289.png"/><Relationship Id="rId201" Type="http://schemas.openxmlformats.org/officeDocument/2006/relationships/image" Target="../media/image198.png"/><Relationship Id="rId222" Type="http://schemas.openxmlformats.org/officeDocument/2006/relationships/customXml" Target="../ink/ink209.xml"/><Relationship Id="rId243" Type="http://schemas.openxmlformats.org/officeDocument/2006/relationships/image" Target="../media/image219.png"/><Relationship Id="rId264" Type="http://schemas.openxmlformats.org/officeDocument/2006/relationships/customXml" Target="../ink/ink230.xml"/><Relationship Id="rId285" Type="http://schemas.openxmlformats.org/officeDocument/2006/relationships/image" Target="../media/image240.png"/><Relationship Id="rId17" Type="http://schemas.openxmlformats.org/officeDocument/2006/relationships/image" Target="../media/image106.png"/><Relationship Id="rId38" Type="http://schemas.openxmlformats.org/officeDocument/2006/relationships/customXml" Target="../ink/ink117.xml"/><Relationship Id="rId59" Type="http://schemas.openxmlformats.org/officeDocument/2006/relationships/image" Target="../media/image127.png"/><Relationship Id="rId103" Type="http://schemas.openxmlformats.org/officeDocument/2006/relationships/image" Target="../media/image149.png"/><Relationship Id="rId124" Type="http://schemas.openxmlformats.org/officeDocument/2006/relationships/customXml" Target="../ink/ink160.xml"/><Relationship Id="rId310" Type="http://schemas.openxmlformats.org/officeDocument/2006/relationships/customXml" Target="../ink/ink253.xml"/><Relationship Id="rId70" Type="http://schemas.openxmlformats.org/officeDocument/2006/relationships/customXml" Target="../ink/ink133.xml"/><Relationship Id="rId91" Type="http://schemas.openxmlformats.org/officeDocument/2006/relationships/image" Target="../media/image143.png"/><Relationship Id="rId145" Type="http://schemas.openxmlformats.org/officeDocument/2006/relationships/image" Target="../media/image170.png"/><Relationship Id="rId166" Type="http://schemas.openxmlformats.org/officeDocument/2006/relationships/customXml" Target="../ink/ink181.xml"/><Relationship Id="rId187" Type="http://schemas.openxmlformats.org/officeDocument/2006/relationships/image" Target="../media/image191.png"/><Relationship Id="rId331" Type="http://schemas.openxmlformats.org/officeDocument/2006/relationships/image" Target="../media/image263.png"/><Relationship Id="rId352" Type="http://schemas.openxmlformats.org/officeDocument/2006/relationships/customXml" Target="../ink/ink274.xml"/><Relationship Id="rId373" Type="http://schemas.openxmlformats.org/officeDocument/2006/relationships/image" Target="../media/image28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04.xml"/><Relationship Id="rId233" Type="http://schemas.openxmlformats.org/officeDocument/2006/relationships/image" Target="../media/image214.png"/><Relationship Id="rId254" Type="http://schemas.openxmlformats.org/officeDocument/2006/relationships/customXml" Target="../ink/ink225.xml"/><Relationship Id="rId28" Type="http://schemas.openxmlformats.org/officeDocument/2006/relationships/customXml" Target="../ink/ink112.xml"/><Relationship Id="rId49" Type="http://schemas.openxmlformats.org/officeDocument/2006/relationships/image" Target="../media/image122.png"/><Relationship Id="rId114" Type="http://schemas.openxmlformats.org/officeDocument/2006/relationships/customXml" Target="../ink/ink155.xml"/><Relationship Id="rId275" Type="http://schemas.openxmlformats.org/officeDocument/2006/relationships/image" Target="../media/image235.png"/><Relationship Id="rId296" Type="http://schemas.openxmlformats.org/officeDocument/2006/relationships/customXml" Target="../ink/ink246.xml"/><Relationship Id="rId300" Type="http://schemas.openxmlformats.org/officeDocument/2006/relationships/customXml" Target="../ink/ink248.xml"/><Relationship Id="rId60" Type="http://schemas.openxmlformats.org/officeDocument/2006/relationships/customXml" Target="../ink/ink128.xml"/><Relationship Id="rId81" Type="http://schemas.openxmlformats.org/officeDocument/2006/relationships/image" Target="../media/image138.png"/><Relationship Id="rId135" Type="http://schemas.openxmlformats.org/officeDocument/2006/relationships/image" Target="../media/image165.png"/><Relationship Id="rId156" Type="http://schemas.openxmlformats.org/officeDocument/2006/relationships/customXml" Target="../ink/ink176.xml"/><Relationship Id="rId177" Type="http://schemas.openxmlformats.org/officeDocument/2006/relationships/image" Target="../media/image186.png"/><Relationship Id="rId198" Type="http://schemas.openxmlformats.org/officeDocument/2006/relationships/customXml" Target="../ink/ink197.xml"/><Relationship Id="rId321" Type="http://schemas.openxmlformats.org/officeDocument/2006/relationships/image" Target="../media/image258.png"/><Relationship Id="rId342" Type="http://schemas.openxmlformats.org/officeDocument/2006/relationships/customXml" Target="../ink/ink269.xml"/><Relationship Id="rId363" Type="http://schemas.openxmlformats.org/officeDocument/2006/relationships/image" Target="../media/image279.png"/><Relationship Id="rId384" Type="http://schemas.openxmlformats.org/officeDocument/2006/relationships/customXml" Target="../ink/ink290.xml"/><Relationship Id="rId202" Type="http://schemas.openxmlformats.org/officeDocument/2006/relationships/customXml" Target="../ink/ink199.xml"/><Relationship Id="rId223" Type="http://schemas.openxmlformats.org/officeDocument/2006/relationships/image" Target="../media/image209.png"/><Relationship Id="rId244" Type="http://schemas.openxmlformats.org/officeDocument/2006/relationships/customXml" Target="../ink/ink220.xml"/><Relationship Id="rId18" Type="http://schemas.openxmlformats.org/officeDocument/2006/relationships/customXml" Target="../ink/ink107.xml"/><Relationship Id="rId39" Type="http://schemas.openxmlformats.org/officeDocument/2006/relationships/image" Target="../media/image117.png"/><Relationship Id="rId265" Type="http://schemas.openxmlformats.org/officeDocument/2006/relationships/image" Target="../media/image230.png"/><Relationship Id="rId286" Type="http://schemas.openxmlformats.org/officeDocument/2006/relationships/customXml" Target="../ink/ink241.xml"/><Relationship Id="rId50" Type="http://schemas.openxmlformats.org/officeDocument/2006/relationships/customXml" Target="../ink/ink123.xml"/><Relationship Id="rId104" Type="http://schemas.openxmlformats.org/officeDocument/2006/relationships/customXml" Target="../ink/ink150.xml"/><Relationship Id="rId125" Type="http://schemas.openxmlformats.org/officeDocument/2006/relationships/image" Target="../media/image160.png"/><Relationship Id="rId146" Type="http://schemas.openxmlformats.org/officeDocument/2006/relationships/customXml" Target="../ink/ink171.xml"/><Relationship Id="rId167" Type="http://schemas.openxmlformats.org/officeDocument/2006/relationships/image" Target="../media/image181.png"/><Relationship Id="rId188" Type="http://schemas.openxmlformats.org/officeDocument/2006/relationships/customXml" Target="../ink/ink192.xml"/><Relationship Id="rId311" Type="http://schemas.openxmlformats.org/officeDocument/2006/relationships/image" Target="../media/image253.png"/><Relationship Id="rId332" Type="http://schemas.openxmlformats.org/officeDocument/2006/relationships/customXml" Target="../ink/ink264.xml"/><Relationship Id="rId353" Type="http://schemas.openxmlformats.org/officeDocument/2006/relationships/image" Target="../media/image274.png"/><Relationship Id="rId374" Type="http://schemas.openxmlformats.org/officeDocument/2006/relationships/customXml" Target="../ink/ink285.xml"/><Relationship Id="rId71" Type="http://schemas.openxmlformats.org/officeDocument/2006/relationships/image" Target="../media/image133.png"/><Relationship Id="rId92" Type="http://schemas.openxmlformats.org/officeDocument/2006/relationships/customXml" Target="../ink/ink144.xml"/><Relationship Id="rId213" Type="http://schemas.openxmlformats.org/officeDocument/2006/relationships/image" Target="../media/image204.png"/><Relationship Id="rId234" Type="http://schemas.openxmlformats.org/officeDocument/2006/relationships/customXml" Target="../ink/ink215.xml"/><Relationship Id="rId2" Type="http://schemas.openxmlformats.org/officeDocument/2006/relationships/customXml" Target="../ink/ink99.xml"/><Relationship Id="rId29" Type="http://schemas.openxmlformats.org/officeDocument/2006/relationships/image" Target="../media/image112.png"/><Relationship Id="rId255" Type="http://schemas.openxmlformats.org/officeDocument/2006/relationships/image" Target="../media/image225.png"/><Relationship Id="rId276" Type="http://schemas.openxmlformats.org/officeDocument/2006/relationships/customXml" Target="../ink/ink236.xml"/><Relationship Id="rId297" Type="http://schemas.openxmlformats.org/officeDocument/2006/relationships/image" Target="../media/image246.png"/><Relationship Id="rId40" Type="http://schemas.openxmlformats.org/officeDocument/2006/relationships/customXml" Target="../ink/ink118.xml"/><Relationship Id="rId115" Type="http://schemas.openxmlformats.org/officeDocument/2006/relationships/image" Target="../media/image155.png"/><Relationship Id="rId136" Type="http://schemas.openxmlformats.org/officeDocument/2006/relationships/customXml" Target="../ink/ink166.xml"/><Relationship Id="rId157" Type="http://schemas.openxmlformats.org/officeDocument/2006/relationships/image" Target="../media/image176.png"/><Relationship Id="rId178" Type="http://schemas.openxmlformats.org/officeDocument/2006/relationships/customXml" Target="../ink/ink187.xml"/><Relationship Id="rId301" Type="http://schemas.openxmlformats.org/officeDocument/2006/relationships/image" Target="../media/image248.png"/><Relationship Id="rId322" Type="http://schemas.openxmlformats.org/officeDocument/2006/relationships/customXml" Target="../ink/ink259.xml"/><Relationship Id="rId343" Type="http://schemas.openxmlformats.org/officeDocument/2006/relationships/image" Target="../media/image269.png"/><Relationship Id="rId364" Type="http://schemas.openxmlformats.org/officeDocument/2006/relationships/customXml" Target="../ink/ink280.xml"/><Relationship Id="rId61" Type="http://schemas.openxmlformats.org/officeDocument/2006/relationships/image" Target="../media/image128.png"/><Relationship Id="rId82" Type="http://schemas.openxmlformats.org/officeDocument/2006/relationships/customXml" Target="../ink/ink139.xml"/><Relationship Id="rId199" Type="http://schemas.openxmlformats.org/officeDocument/2006/relationships/image" Target="../media/image197.png"/><Relationship Id="rId203" Type="http://schemas.openxmlformats.org/officeDocument/2006/relationships/image" Target="../media/image199.png"/><Relationship Id="rId385" Type="http://schemas.openxmlformats.org/officeDocument/2006/relationships/image" Target="../media/image290.png"/><Relationship Id="rId19" Type="http://schemas.openxmlformats.org/officeDocument/2006/relationships/image" Target="../media/image107.png"/><Relationship Id="rId224" Type="http://schemas.openxmlformats.org/officeDocument/2006/relationships/customXml" Target="../ink/ink210.xml"/><Relationship Id="rId245" Type="http://schemas.openxmlformats.org/officeDocument/2006/relationships/image" Target="../media/image220.png"/><Relationship Id="rId266" Type="http://schemas.openxmlformats.org/officeDocument/2006/relationships/customXml" Target="../ink/ink231.xml"/><Relationship Id="rId287" Type="http://schemas.openxmlformats.org/officeDocument/2006/relationships/image" Target="../media/image241.png"/><Relationship Id="rId30" Type="http://schemas.openxmlformats.org/officeDocument/2006/relationships/customXml" Target="../ink/ink113.xml"/><Relationship Id="rId105" Type="http://schemas.openxmlformats.org/officeDocument/2006/relationships/image" Target="../media/image150.png"/><Relationship Id="rId126" Type="http://schemas.openxmlformats.org/officeDocument/2006/relationships/customXml" Target="../ink/ink161.xml"/><Relationship Id="rId147" Type="http://schemas.openxmlformats.org/officeDocument/2006/relationships/image" Target="../media/image171.png"/><Relationship Id="rId168" Type="http://schemas.openxmlformats.org/officeDocument/2006/relationships/customXml" Target="../ink/ink182.xml"/><Relationship Id="rId312" Type="http://schemas.openxmlformats.org/officeDocument/2006/relationships/customXml" Target="../ink/ink254.xml"/><Relationship Id="rId333" Type="http://schemas.openxmlformats.org/officeDocument/2006/relationships/image" Target="../media/image264.png"/><Relationship Id="rId354" Type="http://schemas.openxmlformats.org/officeDocument/2006/relationships/customXml" Target="../ink/ink275.xml"/><Relationship Id="rId51" Type="http://schemas.openxmlformats.org/officeDocument/2006/relationships/image" Target="../media/image123.png"/><Relationship Id="rId72" Type="http://schemas.openxmlformats.org/officeDocument/2006/relationships/customXml" Target="../ink/ink134.xml"/><Relationship Id="rId93" Type="http://schemas.openxmlformats.org/officeDocument/2006/relationships/image" Target="../media/image144.png"/><Relationship Id="rId189" Type="http://schemas.openxmlformats.org/officeDocument/2006/relationships/image" Target="../media/image192.png"/><Relationship Id="rId375" Type="http://schemas.openxmlformats.org/officeDocument/2006/relationships/image" Target="../media/image285.png"/><Relationship Id="rId3" Type="http://schemas.openxmlformats.org/officeDocument/2006/relationships/image" Target="../media/image99.png"/><Relationship Id="rId214" Type="http://schemas.openxmlformats.org/officeDocument/2006/relationships/customXml" Target="../ink/ink205.xml"/><Relationship Id="rId235" Type="http://schemas.openxmlformats.org/officeDocument/2006/relationships/image" Target="../media/image215.png"/><Relationship Id="rId256" Type="http://schemas.openxmlformats.org/officeDocument/2006/relationships/customXml" Target="../ink/ink226.xml"/><Relationship Id="rId277" Type="http://schemas.openxmlformats.org/officeDocument/2006/relationships/image" Target="../media/image236.png"/><Relationship Id="rId298" Type="http://schemas.openxmlformats.org/officeDocument/2006/relationships/customXml" Target="../ink/ink247.xml"/><Relationship Id="rId116" Type="http://schemas.openxmlformats.org/officeDocument/2006/relationships/customXml" Target="../ink/ink156.xml"/><Relationship Id="rId137" Type="http://schemas.openxmlformats.org/officeDocument/2006/relationships/image" Target="../media/image166.png"/><Relationship Id="rId158" Type="http://schemas.openxmlformats.org/officeDocument/2006/relationships/customXml" Target="../ink/ink177.xml"/><Relationship Id="rId302" Type="http://schemas.openxmlformats.org/officeDocument/2006/relationships/customXml" Target="../ink/ink249.xml"/><Relationship Id="rId323" Type="http://schemas.openxmlformats.org/officeDocument/2006/relationships/image" Target="../media/image259.png"/><Relationship Id="rId344" Type="http://schemas.openxmlformats.org/officeDocument/2006/relationships/customXml" Target="../ink/ink270.xml"/><Relationship Id="rId20" Type="http://schemas.openxmlformats.org/officeDocument/2006/relationships/customXml" Target="../ink/ink108.xml"/><Relationship Id="rId41" Type="http://schemas.openxmlformats.org/officeDocument/2006/relationships/image" Target="../media/image118.png"/><Relationship Id="rId62" Type="http://schemas.openxmlformats.org/officeDocument/2006/relationships/customXml" Target="../ink/ink129.xml"/><Relationship Id="rId83" Type="http://schemas.openxmlformats.org/officeDocument/2006/relationships/image" Target="../media/image139.png"/><Relationship Id="rId179" Type="http://schemas.openxmlformats.org/officeDocument/2006/relationships/image" Target="../media/image187.png"/><Relationship Id="rId365" Type="http://schemas.openxmlformats.org/officeDocument/2006/relationships/image" Target="../media/image280.png"/><Relationship Id="rId386" Type="http://schemas.openxmlformats.org/officeDocument/2006/relationships/customXml" Target="../ink/ink291.xml"/><Relationship Id="rId190" Type="http://schemas.openxmlformats.org/officeDocument/2006/relationships/customXml" Target="../ink/ink193.xml"/><Relationship Id="rId204" Type="http://schemas.openxmlformats.org/officeDocument/2006/relationships/customXml" Target="../ink/ink200.xml"/><Relationship Id="rId225" Type="http://schemas.openxmlformats.org/officeDocument/2006/relationships/image" Target="../media/image210.png"/><Relationship Id="rId246" Type="http://schemas.openxmlformats.org/officeDocument/2006/relationships/customXml" Target="../ink/ink221.xml"/><Relationship Id="rId267" Type="http://schemas.openxmlformats.org/officeDocument/2006/relationships/image" Target="../media/image231.png"/><Relationship Id="rId288" Type="http://schemas.openxmlformats.org/officeDocument/2006/relationships/customXml" Target="../ink/ink242.xml"/><Relationship Id="rId106" Type="http://schemas.openxmlformats.org/officeDocument/2006/relationships/customXml" Target="../ink/ink151.xml"/><Relationship Id="rId127" Type="http://schemas.openxmlformats.org/officeDocument/2006/relationships/image" Target="../media/image161.png"/><Relationship Id="rId313" Type="http://schemas.openxmlformats.org/officeDocument/2006/relationships/image" Target="../media/image254.png"/><Relationship Id="rId10" Type="http://schemas.openxmlformats.org/officeDocument/2006/relationships/customXml" Target="../ink/ink103.xml"/><Relationship Id="rId31" Type="http://schemas.openxmlformats.org/officeDocument/2006/relationships/image" Target="../media/image113.png"/><Relationship Id="rId52" Type="http://schemas.openxmlformats.org/officeDocument/2006/relationships/customXml" Target="../ink/ink124.xml"/><Relationship Id="rId73" Type="http://schemas.openxmlformats.org/officeDocument/2006/relationships/image" Target="../media/image134.png"/><Relationship Id="rId94" Type="http://schemas.openxmlformats.org/officeDocument/2006/relationships/customXml" Target="../ink/ink145.xml"/><Relationship Id="rId148" Type="http://schemas.openxmlformats.org/officeDocument/2006/relationships/customXml" Target="../ink/ink172.xml"/><Relationship Id="rId169" Type="http://schemas.openxmlformats.org/officeDocument/2006/relationships/image" Target="../media/image182.png"/><Relationship Id="rId334" Type="http://schemas.openxmlformats.org/officeDocument/2006/relationships/customXml" Target="../ink/ink265.xml"/><Relationship Id="rId355" Type="http://schemas.openxmlformats.org/officeDocument/2006/relationships/image" Target="../media/image275.png"/><Relationship Id="rId376" Type="http://schemas.openxmlformats.org/officeDocument/2006/relationships/customXml" Target="../ink/ink286.xml"/><Relationship Id="rId4" Type="http://schemas.openxmlformats.org/officeDocument/2006/relationships/customXml" Target="../ink/ink100.xml"/><Relationship Id="rId180" Type="http://schemas.openxmlformats.org/officeDocument/2006/relationships/customXml" Target="../ink/ink188.xml"/><Relationship Id="rId215" Type="http://schemas.openxmlformats.org/officeDocument/2006/relationships/image" Target="../media/image205.png"/><Relationship Id="rId236" Type="http://schemas.openxmlformats.org/officeDocument/2006/relationships/customXml" Target="../ink/ink216.xml"/><Relationship Id="rId257" Type="http://schemas.openxmlformats.org/officeDocument/2006/relationships/image" Target="../media/image226.png"/><Relationship Id="rId278" Type="http://schemas.openxmlformats.org/officeDocument/2006/relationships/customXml" Target="../ink/ink237.xml"/><Relationship Id="rId303" Type="http://schemas.openxmlformats.org/officeDocument/2006/relationships/image" Target="../media/image249.png"/><Relationship Id="rId42" Type="http://schemas.openxmlformats.org/officeDocument/2006/relationships/customXml" Target="../ink/ink119.xml"/><Relationship Id="rId84" Type="http://schemas.openxmlformats.org/officeDocument/2006/relationships/customXml" Target="../ink/ink140.xml"/><Relationship Id="rId138" Type="http://schemas.openxmlformats.org/officeDocument/2006/relationships/customXml" Target="../ink/ink167.xml"/><Relationship Id="rId345" Type="http://schemas.openxmlformats.org/officeDocument/2006/relationships/image" Target="../media/image270.png"/><Relationship Id="rId387" Type="http://schemas.openxmlformats.org/officeDocument/2006/relationships/image" Target="../media/image291.png"/><Relationship Id="rId191" Type="http://schemas.openxmlformats.org/officeDocument/2006/relationships/image" Target="../media/image193.png"/><Relationship Id="rId205" Type="http://schemas.openxmlformats.org/officeDocument/2006/relationships/image" Target="../media/image200.png"/><Relationship Id="rId247" Type="http://schemas.openxmlformats.org/officeDocument/2006/relationships/image" Target="../media/image221.png"/><Relationship Id="rId107" Type="http://schemas.openxmlformats.org/officeDocument/2006/relationships/image" Target="../media/image151.png"/><Relationship Id="rId289" Type="http://schemas.openxmlformats.org/officeDocument/2006/relationships/image" Target="../media/image242.png"/><Relationship Id="rId11" Type="http://schemas.openxmlformats.org/officeDocument/2006/relationships/image" Target="../media/image103.png"/><Relationship Id="rId53" Type="http://schemas.openxmlformats.org/officeDocument/2006/relationships/image" Target="../media/image124.png"/><Relationship Id="rId149" Type="http://schemas.openxmlformats.org/officeDocument/2006/relationships/image" Target="../media/image172.png"/><Relationship Id="rId314" Type="http://schemas.openxmlformats.org/officeDocument/2006/relationships/customXml" Target="../ink/ink255.xml"/><Relationship Id="rId356" Type="http://schemas.openxmlformats.org/officeDocument/2006/relationships/customXml" Target="../ink/ink276.xml"/><Relationship Id="rId95" Type="http://schemas.openxmlformats.org/officeDocument/2006/relationships/image" Target="../media/image145.png"/><Relationship Id="rId160" Type="http://schemas.openxmlformats.org/officeDocument/2006/relationships/customXml" Target="../ink/ink178.xml"/><Relationship Id="rId216" Type="http://schemas.openxmlformats.org/officeDocument/2006/relationships/customXml" Target="../ink/ink206.xml"/><Relationship Id="rId258" Type="http://schemas.openxmlformats.org/officeDocument/2006/relationships/customXml" Target="../ink/ink227.xml"/><Relationship Id="rId22" Type="http://schemas.openxmlformats.org/officeDocument/2006/relationships/customXml" Target="../ink/ink109.xml"/><Relationship Id="rId64" Type="http://schemas.openxmlformats.org/officeDocument/2006/relationships/customXml" Target="../ink/ink130.xml"/><Relationship Id="rId118" Type="http://schemas.openxmlformats.org/officeDocument/2006/relationships/customXml" Target="../ink/ink157.xml"/><Relationship Id="rId325" Type="http://schemas.openxmlformats.org/officeDocument/2006/relationships/image" Target="../media/image260.png"/><Relationship Id="rId367" Type="http://schemas.openxmlformats.org/officeDocument/2006/relationships/image" Target="../media/image281.png"/><Relationship Id="rId171" Type="http://schemas.openxmlformats.org/officeDocument/2006/relationships/image" Target="../media/image183.png"/><Relationship Id="rId227" Type="http://schemas.openxmlformats.org/officeDocument/2006/relationships/image" Target="../media/image211.png"/><Relationship Id="rId269" Type="http://schemas.openxmlformats.org/officeDocument/2006/relationships/image" Target="../media/image232.png"/><Relationship Id="rId33" Type="http://schemas.openxmlformats.org/officeDocument/2006/relationships/image" Target="../media/image114.png"/><Relationship Id="rId129" Type="http://schemas.openxmlformats.org/officeDocument/2006/relationships/image" Target="../media/image162.png"/><Relationship Id="rId280" Type="http://schemas.openxmlformats.org/officeDocument/2006/relationships/customXml" Target="../ink/ink238.xml"/><Relationship Id="rId336" Type="http://schemas.openxmlformats.org/officeDocument/2006/relationships/customXml" Target="../ink/ink266.xml"/><Relationship Id="rId75" Type="http://schemas.openxmlformats.org/officeDocument/2006/relationships/image" Target="../media/image135.png"/><Relationship Id="rId140" Type="http://schemas.openxmlformats.org/officeDocument/2006/relationships/customXml" Target="../ink/ink168.xml"/><Relationship Id="rId182" Type="http://schemas.openxmlformats.org/officeDocument/2006/relationships/customXml" Target="../ink/ink189.xml"/><Relationship Id="rId378" Type="http://schemas.openxmlformats.org/officeDocument/2006/relationships/customXml" Target="../ink/ink287.xml"/><Relationship Id="rId6" Type="http://schemas.openxmlformats.org/officeDocument/2006/relationships/customXml" Target="../ink/ink101.xml"/><Relationship Id="rId238" Type="http://schemas.openxmlformats.org/officeDocument/2006/relationships/customXml" Target="../ink/ink217.xml"/><Relationship Id="rId291" Type="http://schemas.openxmlformats.org/officeDocument/2006/relationships/image" Target="../media/image243.png"/><Relationship Id="rId305" Type="http://schemas.openxmlformats.org/officeDocument/2006/relationships/image" Target="../media/image250.png"/><Relationship Id="rId347" Type="http://schemas.openxmlformats.org/officeDocument/2006/relationships/image" Target="../media/image271.png"/><Relationship Id="rId44" Type="http://schemas.openxmlformats.org/officeDocument/2006/relationships/customXml" Target="../ink/ink120.xml"/><Relationship Id="rId86" Type="http://schemas.openxmlformats.org/officeDocument/2006/relationships/customXml" Target="../ink/ink141.xml"/><Relationship Id="rId151" Type="http://schemas.openxmlformats.org/officeDocument/2006/relationships/image" Target="../media/image173.png"/><Relationship Id="rId389" Type="http://schemas.openxmlformats.org/officeDocument/2006/relationships/image" Target="../media/image292.png"/><Relationship Id="rId193" Type="http://schemas.openxmlformats.org/officeDocument/2006/relationships/image" Target="../media/image194.png"/><Relationship Id="rId207" Type="http://schemas.openxmlformats.org/officeDocument/2006/relationships/image" Target="../media/image201.png"/><Relationship Id="rId249" Type="http://schemas.openxmlformats.org/officeDocument/2006/relationships/image" Target="../media/image222.png"/><Relationship Id="rId13" Type="http://schemas.openxmlformats.org/officeDocument/2006/relationships/image" Target="../media/image104.png"/><Relationship Id="rId109" Type="http://schemas.openxmlformats.org/officeDocument/2006/relationships/image" Target="../media/image152.png"/><Relationship Id="rId260" Type="http://schemas.openxmlformats.org/officeDocument/2006/relationships/customXml" Target="../ink/ink228.xml"/><Relationship Id="rId316" Type="http://schemas.openxmlformats.org/officeDocument/2006/relationships/customXml" Target="../ink/ink256.xml"/><Relationship Id="rId55" Type="http://schemas.openxmlformats.org/officeDocument/2006/relationships/image" Target="../media/image125.png"/><Relationship Id="rId97" Type="http://schemas.openxmlformats.org/officeDocument/2006/relationships/image" Target="../media/image146.png"/><Relationship Id="rId120" Type="http://schemas.openxmlformats.org/officeDocument/2006/relationships/customXml" Target="../ink/ink158.xml"/><Relationship Id="rId358" Type="http://schemas.openxmlformats.org/officeDocument/2006/relationships/customXml" Target="../ink/ink277.xml"/><Relationship Id="rId162" Type="http://schemas.openxmlformats.org/officeDocument/2006/relationships/customXml" Target="../ink/ink179.xml"/><Relationship Id="rId218" Type="http://schemas.openxmlformats.org/officeDocument/2006/relationships/customXml" Target="../ink/ink207.xml"/><Relationship Id="rId271" Type="http://schemas.openxmlformats.org/officeDocument/2006/relationships/image" Target="../media/image233.png"/><Relationship Id="rId24" Type="http://schemas.openxmlformats.org/officeDocument/2006/relationships/customXml" Target="../ink/ink110.xml"/><Relationship Id="rId66" Type="http://schemas.openxmlformats.org/officeDocument/2006/relationships/customXml" Target="../ink/ink131.xml"/><Relationship Id="rId131" Type="http://schemas.openxmlformats.org/officeDocument/2006/relationships/image" Target="../media/image163.png"/><Relationship Id="rId327" Type="http://schemas.openxmlformats.org/officeDocument/2006/relationships/image" Target="../media/image261.png"/><Relationship Id="rId369" Type="http://schemas.openxmlformats.org/officeDocument/2006/relationships/image" Target="../media/image282.png"/><Relationship Id="rId173" Type="http://schemas.openxmlformats.org/officeDocument/2006/relationships/image" Target="../media/image184.png"/><Relationship Id="rId229" Type="http://schemas.openxmlformats.org/officeDocument/2006/relationships/image" Target="../media/image212.png"/><Relationship Id="rId380" Type="http://schemas.openxmlformats.org/officeDocument/2006/relationships/customXml" Target="../ink/ink288.xml"/><Relationship Id="rId240" Type="http://schemas.openxmlformats.org/officeDocument/2006/relationships/customXml" Target="../ink/ink218.xml"/><Relationship Id="rId35" Type="http://schemas.openxmlformats.org/officeDocument/2006/relationships/image" Target="../media/image115.png"/><Relationship Id="rId77" Type="http://schemas.openxmlformats.org/officeDocument/2006/relationships/image" Target="../media/image136.png"/><Relationship Id="rId100" Type="http://schemas.openxmlformats.org/officeDocument/2006/relationships/customXml" Target="../ink/ink148.xml"/><Relationship Id="rId282" Type="http://schemas.openxmlformats.org/officeDocument/2006/relationships/customXml" Target="../ink/ink239.xml"/><Relationship Id="rId338" Type="http://schemas.openxmlformats.org/officeDocument/2006/relationships/customXml" Target="../ink/ink267.xml"/><Relationship Id="rId8" Type="http://schemas.openxmlformats.org/officeDocument/2006/relationships/customXml" Target="../ink/ink102.xml"/><Relationship Id="rId142" Type="http://schemas.openxmlformats.org/officeDocument/2006/relationships/customXml" Target="../ink/ink169.xml"/><Relationship Id="rId184" Type="http://schemas.openxmlformats.org/officeDocument/2006/relationships/customXml" Target="../ink/ink190.xml"/><Relationship Id="rId251" Type="http://schemas.openxmlformats.org/officeDocument/2006/relationships/image" Target="../media/image223.png"/><Relationship Id="rId46" Type="http://schemas.openxmlformats.org/officeDocument/2006/relationships/customXml" Target="../ink/ink121.xml"/><Relationship Id="rId293" Type="http://schemas.openxmlformats.org/officeDocument/2006/relationships/image" Target="../media/image244.png"/><Relationship Id="rId307" Type="http://schemas.openxmlformats.org/officeDocument/2006/relationships/image" Target="../media/image251.png"/><Relationship Id="rId349" Type="http://schemas.openxmlformats.org/officeDocument/2006/relationships/image" Target="../media/image272.png"/><Relationship Id="rId88" Type="http://schemas.openxmlformats.org/officeDocument/2006/relationships/customXml" Target="../ink/ink142.xml"/><Relationship Id="rId111" Type="http://schemas.openxmlformats.org/officeDocument/2006/relationships/image" Target="../media/image153.png"/><Relationship Id="rId153" Type="http://schemas.openxmlformats.org/officeDocument/2006/relationships/image" Target="../media/image174.png"/><Relationship Id="rId195" Type="http://schemas.openxmlformats.org/officeDocument/2006/relationships/image" Target="../media/image195.png"/><Relationship Id="rId209" Type="http://schemas.openxmlformats.org/officeDocument/2006/relationships/image" Target="../media/image202.png"/><Relationship Id="rId360" Type="http://schemas.openxmlformats.org/officeDocument/2006/relationships/customXml" Target="../ink/ink278.xml"/><Relationship Id="rId220" Type="http://schemas.openxmlformats.org/officeDocument/2006/relationships/customXml" Target="../ink/ink208.xml"/><Relationship Id="rId15" Type="http://schemas.openxmlformats.org/officeDocument/2006/relationships/image" Target="../media/image105.png"/><Relationship Id="rId57" Type="http://schemas.openxmlformats.org/officeDocument/2006/relationships/image" Target="../media/image126.png"/><Relationship Id="rId262" Type="http://schemas.openxmlformats.org/officeDocument/2006/relationships/customXml" Target="../ink/ink229.xml"/><Relationship Id="rId318" Type="http://schemas.openxmlformats.org/officeDocument/2006/relationships/customXml" Target="../ink/ink257.xml"/><Relationship Id="rId99" Type="http://schemas.openxmlformats.org/officeDocument/2006/relationships/image" Target="../media/image147.png"/><Relationship Id="rId122" Type="http://schemas.openxmlformats.org/officeDocument/2006/relationships/customXml" Target="../ink/ink159.xml"/><Relationship Id="rId164" Type="http://schemas.openxmlformats.org/officeDocument/2006/relationships/customXml" Target="../ink/ink180.xml"/><Relationship Id="rId371" Type="http://schemas.openxmlformats.org/officeDocument/2006/relationships/image" Target="../media/image283.png"/><Relationship Id="rId26" Type="http://schemas.openxmlformats.org/officeDocument/2006/relationships/customXml" Target="../ink/ink111.xml"/><Relationship Id="rId231" Type="http://schemas.openxmlformats.org/officeDocument/2006/relationships/image" Target="../media/image213.png"/><Relationship Id="rId273" Type="http://schemas.openxmlformats.org/officeDocument/2006/relationships/image" Target="../media/image234.png"/><Relationship Id="rId329" Type="http://schemas.openxmlformats.org/officeDocument/2006/relationships/image" Target="../media/image262.png"/><Relationship Id="rId68" Type="http://schemas.openxmlformats.org/officeDocument/2006/relationships/customXml" Target="../ink/ink132.xml"/><Relationship Id="rId133" Type="http://schemas.openxmlformats.org/officeDocument/2006/relationships/image" Target="../media/image164.png"/><Relationship Id="rId175" Type="http://schemas.openxmlformats.org/officeDocument/2006/relationships/image" Target="../media/image185.png"/><Relationship Id="rId340" Type="http://schemas.openxmlformats.org/officeDocument/2006/relationships/customXml" Target="../ink/ink2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E4156D-169C-6676-6D3A-9DED545E7565}"/>
              </a:ext>
            </a:extLst>
          </p:cNvPr>
          <p:cNvSpPr txBox="1"/>
          <p:nvPr/>
        </p:nvSpPr>
        <p:spPr>
          <a:xfrm>
            <a:off x="1066800" y="1012954"/>
            <a:ext cx="1043491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- note about "lecture capture" announcement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28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- Note about progress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- Website updates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- HARUG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- bird tables problem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28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- Q &amp; A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CB599C-FF81-7B19-DCCB-F74E3B2348F5}"/>
                  </a:ext>
                </a:extLst>
              </p14:cNvPr>
              <p14:cNvContentPartPr/>
              <p14:nvPr/>
            </p14:nvContentPartPr>
            <p14:xfrm>
              <a:off x="4571562" y="1480235"/>
              <a:ext cx="2201040" cy="5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CB599C-FF81-7B19-DCCB-F74E3B2348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3922" y="1462235"/>
                <a:ext cx="22366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027DD85-B980-948B-886C-6B5739E78DA1}"/>
                  </a:ext>
                </a:extLst>
              </p14:cNvPr>
              <p14:cNvContentPartPr/>
              <p14:nvPr/>
            </p14:nvContentPartPr>
            <p14:xfrm>
              <a:off x="4762002" y="888755"/>
              <a:ext cx="1682640" cy="88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027DD85-B980-948B-886C-6B5739E78D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44362" y="871115"/>
                <a:ext cx="17182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52A8F65-A719-E9EE-CCAA-B56956641A8C}"/>
                  </a:ext>
                </a:extLst>
              </p14:cNvPr>
              <p14:cNvContentPartPr/>
              <p14:nvPr/>
            </p14:nvContentPartPr>
            <p14:xfrm>
              <a:off x="693642" y="1886675"/>
              <a:ext cx="342720" cy="254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52A8F65-A719-E9EE-CCAA-B56956641A8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6002" y="1868675"/>
                <a:ext cx="37836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049348D-4F72-93CE-2F30-C51FC4EF816A}"/>
                  </a:ext>
                </a:extLst>
              </p14:cNvPr>
              <p14:cNvContentPartPr/>
              <p14:nvPr/>
            </p14:nvContentPartPr>
            <p14:xfrm>
              <a:off x="676722" y="2877035"/>
              <a:ext cx="354960" cy="202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049348D-4F72-93CE-2F30-C51FC4EF81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9082" y="2859395"/>
                <a:ext cx="3906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4BA36B0-E1E8-8FB3-AF12-1AC9471BDF74}"/>
                  </a:ext>
                </a:extLst>
              </p14:cNvPr>
              <p14:cNvContentPartPr/>
              <p14:nvPr/>
            </p14:nvContentPartPr>
            <p14:xfrm>
              <a:off x="687522" y="3572915"/>
              <a:ext cx="438480" cy="331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4BA36B0-E1E8-8FB3-AF12-1AC9471BDF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9882" y="3554915"/>
                <a:ext cx="474120" cy="36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25E70D6-7473-CB2E-60CC-5A07062888A4}"/>
              </a:ext>
            </a:extLst>
          </p:cNvPr>
          <p:cNvGrpSpPr/>
          <p:nvPr/>
        </p:nvGrpSpPr>
        <p:grpSpPr>
          <a:xfrm>
            <a:off x="3413442" y="3503795"/>
            <a:ext cx="4336200" cy="417960"/>
            <a:chOff x="3413442" y="3503795"/>
            <a:chExt cx="4336200" cy="41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E40A28C-0FC1-52B2-599B-C0C93BB501BB}"/>
                    </a:ext>
                  </a:extLst>
                </p14:cNvPr>
                <p14:cNvContentPartPr/>
                <p14:nvPr/>
              </p14:nvContentPartPr>
              <p14:xfrm>
                <a:off x="3428922" y="3574715"/>
                <a:ext cx="35640" cy="346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E40A28C-0FC1-52B2-599B-C0C93BB501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11282" y="3557075"/>
                  <a:ext cx="712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D8C1937-BA30-83C4-8084-EFCFFD283A2D}"/>
                    </a:ext>
                  </a:extLst>
                </p14:cNvPr>
                <p14:cNvContentPartPr/>
                <p14:nvPr/>
              </p14:nvContentPartPr>
              <p14:xfrm>
                <a:off x="3413442" y="3776315"/>
                <a:ext cx="336240" cy="9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D8C1937-BA30-83C4-8084-EFCFFD283A2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95802" y="3758675"/>
                  <a:ext cx="3718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B25E006-5097-0336-4299-E0B603D3FA5E}"/>
                    </a:ext>
                  </a:extLst>
                </p14:cNvPr>
                <p14:cNvContentPartPr/>
                <p14:nvPr/>
              </p14:nvContentPartPr>
              <p14:xfrm>
                <a:off x="3750402" y="3507755"/>
                <a:ext cx="17280" cy="362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B25E006-5097-0336-4299-E0B603D3FA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32402" y="3489755"/>
                  <a:ext cx="529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AC1B0E9-8289-E130-C65D-0429A6D3F242}"/>
                    </a:ext>
                  </a:extLst>
                </p14:cNvPr>
                <p14:cNvContentPartPr/>
                <p14:nvPr/>
              </p14:nvContentPartPr>
              <p14:xfrm>
                <a:off x="3881442" y="3617555"/>
                <a:ext cx="176400" cy="275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AC1B0E9-8289-E130-C65D-0429A6D3F2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63442" y="3599915"/>
                  <a:ext cx="2120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F019C09-B213-D1C3-3F75-DC902C2058A5}"/>
                    </a:ext>
                  </a:extLst>
                </p14:cNvPr>
                <p14:cNvContentPartPr/>
                <p14:nvPr/>
              </p14:nvContentPartPr>
              <p14:xfrm>
                <a:off x="3890802" y="3764795"/>
                <a:ext cx="51120" cy="3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F019C09-B213-D1C3-3F75-DC902C2058A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73162" y="3746795"/>
                  <a:ext cx="867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58E0CF4-A3DF-1056-65AB-27CFCDA8A613}"/>
                    </a:ext>
                  </a:extLst>
                </p14:cNvPr>
                <p14:cNvContentPartPr/>
                <p14:nvPr/>
              </p14:nvContentPartPr>
              <p14:xfrm>
                <a:off x="4194642" y="3545915"/>
                <a:ext cx="400680" cy="375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58E0CF4-A3DF-1056-65AB-27CFCDA8A61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76642" y="3527915"/>
                  <a:ext cx="43632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866FA6E-8763-31E5-D5F5-8EF9EF1E398D}"/>
                    </a:ext>
                  </a:extLst>
                </p14:cNvPr>
                <p14:cNvContentPartPr/>
                <p14:nvPr/>
              </p14:nvContentPartPr>
              <p14:xfrm>
                <a:off x="4776402" y="3503795"/>
                <a:ext cx="298800" cy="351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866FA6E-8763-31E5-D5F5-8EF9EF1E398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58762" y="3486155"/>
                  <a:ext cx="3344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F91DA60-8B91-9A1B-5121-05A829912C1B}"/>
                    </a:ext>
                  </a:extLst>
                </p14:cNvPr>
                <p14:cNvContentPartPr/>
                <p14:nvPr/>
              </p14:nvContentPartPr>
              <p14:xfrm>
                <a:off x="5210562" y="3558155"/>
                <a:ext cx="255960" cy="268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F91DA60-8B91-9A1B-5121-05A829912C1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92922" y="3540515"/>
                  <a:ext cx="2916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2F0AF97-8FED-0062-2175-E865949F643F}"/>
                    </a:ext>
                  </a:extLst>
                </p14:cNvPr>
                <p14:cNvContentPartPr/>
                <p14:nvPr/>
              </p14:nvContentPartPr>
              <p14:xfrm>
                <a:off x="5315322" y="3506315"/>
                <a:ext cx="100440" cy="23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2F0AF97-8FED-0062-2175-E865949F643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97682" y="3488315"/>
                  <a:ext cx="1360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0F0CA71-16B8-8403-7834-B3CD9DE7D73E}"/>
                    </a:ext>
                  </a:extLst>
                </p14:cNvPr>
                <p14:cNvContentPartPr/>
                <p14:nvPr/>
              </p14:nvContentPartPr>
              <p14:xfrm>
                <a:off x="5213802" y="3679475"/>
                <a:ext cx="208440" cy="3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0F0CA71-16B8-8403-7834-B3CD9DE7D73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96162" y="3661835"/>
                  <a:ext cx="244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FFB2541-4D60-CF6F-BCAA-34A0F34C3470}"/>
                    </a:ext>
                  </a:extLst>
                </p14:cNvPr>
                <p14:cNvContentPartPr/>
                <p14:nvPr/>
              </p14:nvContentPartPr>
              <p14:xfrm>
                <a:off x="5649402" y="3507755"/>
                <a:ext cx="298080" cy="335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FFB2541-4D60-CF6F-BCAA-34A0F34C347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31402" y="3489755"/>
                  <a:ext cx="3337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491439E-FF21-3F8F-F209-398621726157}"/>
                    </a:ext>
                  </a:extLst>
                </p14:cNvPr>
                <p14:cNvContentPartPr/>
                <p14:nvPr/>
              </p14:nvContentPartPr>
              <p14:xfrm>
                <a:off x="6459762" y="3685235"/>
                <a:ext cx="157320" cy="189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491439E-FF21-3F8F-F209-39862172615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41762" y="3667235"/>
                  <a:ext cx="1929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C8CFBA2-A101-9E11-1161-647CC7E463CC}"/>
                    </a:ext>
                  </a:extLst>
                </p14:cNvPr>
                <p14:cNvContentPartPr/>
                <p14:nvPr/>
              </p14:nvContentPartPr>
              <p14:xfrm>
                <a:off x="6735882" y="3593435"/>
                <a:ext cx="149760" cy="249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C8CFBA2-A101-9E11-1161-647CC7E463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18242" y="3575795"/>
                  <a:ext cx="1854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C041716-3AB3-9BCC-68A4-92D5F6F608EA}"/>
                    </a:ext>
                  </a:extLst>
                </p14:cNvPr>
                <p14:cNvContentPartPr/>
                <p14:nvPr/>
              </p14:nvContentPartPr>
              <p14:xfrm>
                <a:off x="7060602" y="3750755"/>
                <a:ext cx="181800" cy="127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C041716-3AB3-9BCC-68A4-92D5F6F608E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42602" y="3733115"/>
                  <a:ext cx="2174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ED0951A-E2D9-C9F4-ACEF-998F44825FC3}"/>
                    </a:ext>
                  </a:extLst>
                </p14:cNvPr>
                <p14:cNvContentPartPr/>
                <p14:nvPr/>
              </p14:nvContentPartPr>
              <p14:xfrm>
                <a:off x="7291362" y="3758675"/>
                <a:ext cx="239040" cy="59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ED0951A-E2D9-C9F4-ACEF-998F44825FC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73362" y="3740675"/>
                  <a:ext cx="274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62D9FAE-6CDE-A87D-FCBD-EA7554BF2C0E}"/>
                    </a:ext>
                  </a:extLst>
                </p14:cNvPr>
                <p14:cNvContentPartPr/>
                <p14:nvPr/>
              </p14:nvContentPartPr>
              <p14:xfrm>
                <a:off x="7630122" y="3669035"/>
                <a:ext cx="119520" cy="185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62D9FAE-6CDE-A87D-FCBD-EA7554BF2C0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12482" y="3651395"/>
                  <a:ext cx="155160" cy="22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8B988F0-5F6E-AE4D-DD62-D6A2FFCBD696}"/>
                  </a:ext>
                </a:extLst>
              </p14:cNvPr>
              <p14:cNvContentPartPr/>
              <p14:nvPr/>
            </p14:nvContentPartPr>
            <p14:xfrm>
              <a:off x="8469642" y="3326315"/>
              <a:ext cx="439920" cy="539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8B988F0-5F6E-AE4D-DD62-D6A2FFCBD69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51642" y="3308675"/>
                <a:ext cx="475560" cy="57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8A9C2EE8-38C9-C4AF-DCB6-20C222D46556}"/>
              </a:ext>
            </a:extLst>
          </p:cNvPr>
          <p:cNvGrpSpPr/>
          <p:nvPr/>
        </p:nvGrpSpPr>
        <p:grpSpPr>
          <a:xfrm>
            <a:off x="9255162" y="3547355"/>
            <a:ext cx="1863720" cy="383400"/>
            <a:chOff x="9255162" y="3547355"/>
            <a:chExt cx="1863720" cy="38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5173157-F6A7-257D-2F1E-6A95827ECC3B}"/>
                    </a:ext>
                  </a:extLst>
                </p14:cNvPr>
                <p14:cNvContentPartPr/>
                <p14:nvPr/>
              </p14:nvContentPartPr>
              <p14:xfrm>
                <a:off x="9255162" y="3627635"/>
                <a:ext cx="264960" cy="169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5173157-F6A7-257D-2F1E-6A95827ECC3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237162" y="3609635"/>
                  <a:ext cx="3006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E959201-4434-7555-4ECF-49EEC1BCC501}"/>
                    </a:ext>
                  </a:extLst>
                </p14:cNvPr>
                <p14:cNvContentPartPr/>
                <p14:nvPr/>
              </p14:nvContentPartPr>
              <p14:xfrm>
                <a:off x="9632082" y="3560315"/>
                <a:ext cx="230400" cy="244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E959201-4434-7555-4ECF-49EEC1BCC50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14082" y="3542675"/>
                  <a:ext cx="266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DF57EA5-5018-5280-C0CF-2B9A2AF9E626}"/>
                    </a:ext>
                  </a:extLst>
                </p14:cNvPr>
                <p14:cNvContentPartPr/>
                <p14:nvPr/>
              </p14:nvContentPartPr>
              <p14:xfrm>
                <a:off x="9988122" y="3584075"/>
                <a:ext cx="263880" cy="19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DF57EA5-5018-5280-C0CF-2B9A2AF9E62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70122" y="3566435"/>
                  <a:ext cx="2995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C60E622-5BC5-42BE-138B-90459106EE96}"/>
                    </a:ext>
                  </a:extLst>
                </p14:cNvPr>
                <p14:cNvContentPartPr/>
                <p14:nvPr/>
              </p14:nvContentPartPr>
              <p14:xfrm>
                <a:off x="10347042" y="3574355"/>
                <a:ext cx="286560" cy="180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C60E622-5BC5-42BE-138B-90459106EE9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329402" y="3556355"/>
                  <a:ext cx="3222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CE58B4E-D0C3-CCC5-C0FC-52870ACC124C}"/>
                    </a:ext>
                  </a:extLst>
                </p14:cNvPr>
                <p14:cNvContentPartPr/>
                <p14:nvPr/>
              </p14:nvContentPartPr>
              <p14:xfrm>
                <a:off x="10700202" y="3547355"/>
                <a:ext cx="223200" cy="317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CE58B4E-D0C3-CCC5-C0FC-52870ACC12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82562" y="3529355"/>
                  <a:ext cx="2588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EE7D60B-8DB7-94E6-65E4-773199B35351}"/>
                    </a:ext>
                  </a:extLst>
                </p14:cNvPr>
                <p14:cNvContentPartPr/>
                <p14:nvPr/>
              </p14:nvContentPartPr>
              <p14:xfrm>
                <a:off x="11049042" y="3901235"/>
                <a:ext cx="69840" cy="29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EE7D60B-8DB7-94E6-65E4-773199B3535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031402" y="3883595"/>
                  <a:ext cx="10548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1A8B5B4-4693-91C8-AA9F-845C6737AE6E}"/>
              </a:ext>
            </a:extLst>
          </p:cNvPr>
          <p:cNvGrpSpPr/>
          <p:nvPr/>
        </p:nvGrpSpPr>
        <p:grpSpPr>
          <a:xfrm>
            <a:off x="2609562" y="3487955"/>
            <a:ext cx="134640" cy="470520"/>
            <a:chOff x="2609562" y="3487955"/>
            <a:chExt cx="134640" cy="47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46FC078-8FC4-A85C-4D74-50B3ED560526}"/>
                    </a:ext>
                  </a:extLst>
                </p14:cNvPr>
                <p14:cNvContentPartPr/>
                <p14:nvPr/>
              </p14:nvContentPartPr>
              <p14:xfrm>
                <a:off x="2609562" y="3487955"/>
                <a:ext cx="97920" cy="279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46FC078-8FC4-A85C-4D74-50B3ED56052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91922" y="3470315"/>
                  <a:ext cx="1335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28425B0-20C2-2AE4-2CEF-02B99491C3B9}"/>
                    </a:ext>
                  </a:extLst>
                </p14:cNvPr>
                <p14:cNvContentPartPr/>
                <p14:nvPr/>
              </p14:nvContentPartPr>
              <p14:xfrm>
                <a:off x="2695962" y="3875675"/>
                <a:ext cx="48240" cy="82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28425B0-20C2-2AE4-2CEF-02B99491C3B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77962" y="3857675"/>
                  <a:ext cx="83880" cy="11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CBE33C2-6050-D445-F7F9-C5E037EE95D0}"/>
                  </a:ext>
                </a:extLst>
              </p14:cNvPr>
              <p14:cNvContentPartPr/>
              <p14:nvPr/>
            </p14:nvContentPartPr>
            <p14:xfrm>
              <a:off x="806322" y="4349795"/>
              <a:ext cx="559800" cy="4428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CBE33C2-6050-D445-F7F9-C5E037EE95D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88322" y="4332155"/>
                <a:ext cx="595440" cy="47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29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2C807B-2A2F-07E0-74D3-D874FD149086}"/>
              </a:ext>
            </a:extLst>
          </p:cNvPr>
          <p:cNvSpPr txBox="1"/>
          <p:nvPr/>
        </p:nvSpPr>
        <p:spPr>
          <a:xfrm>
            <a:off x="1066800" y="1012954"/>
            <a:ext cx="1043491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Priorities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28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- Stay on schedule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28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- Lectures &amp; Labs &gt; Exercises &amp; Text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GB" sz="2800" dirty="0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2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- Survey of topics versus mastery</a:t>
            </a:r>
            <a:endParaRPr lang="en-GB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22C674-4EA9-0EBB-B03B-2DE0DE98E892}"/>
              </a:ext>
            </a:extLst>
          </p:cNvPr>
          <p:cNvGrpSpPr/>
          <p:nvPr/>
        </p:nvGrpSpPr>
        <p:grpSpPr>
          <a:xfrm>
            <a:off x="877242" y="866075"/>
            <a:ext cx="2915640" cy="721800"/>
            <a:chOff x="877242" y="866075"/>
            <a:chExt cx="2915640" cy="72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DB23A83-9BE4-E0A2-3170-6DE4C7784A7E}"/>
                    </a:ext>
                  </a:extLst>
                </p14:cNvPr>
                <p14:cNvContentPartPr/>
                <p14:nvPr/>
              </p14:nvContentPartPr>
              <p14:xfrm>
                <a:off x="1471602" y="1012235"/>
                <a:ext cx="36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DB23A83-9BE4-E0A2-3170-6DE4C7784A7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53602" y="99423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A4FBEB1-36FD-712D-DBEA-5BC5BCD3A91E}"/>
                    </a:ext>
                  </a:extLst>
                </p14:cNvPr>
                <p14:cNvContentPartPr/>
                <p14:nvPr/>
              </p14:nvContentPartPr>
              <p14:xfrm>
                <a:off x="877242" y="866075"/>
                <a:ext cx="2915640" cy="721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A4FBEB1-36FD-712D-DBEA-5BC5BCD3A9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9602" y="848435"/>
                  <a:ext cx="2951280" cy="75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DFB9FCA-599D-D61B-2842-D9FA8B3893FB}"/>
                  </a:ext>
                </a:extLst>
              </p14:cNvPr>
              <p14:cNvContentPartPr/>
              <p14:nvPr/>
            </p14:nvContentPartPr>
            <p14:xfrm>
              <a:off x="2103042" y="2371235"/>
              <a:ext cx="2620080" cy="44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DFB9FCA-599D-D61B-2842-D9FA8B3893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5042" y="2353595"/>
                <a:ext cx="26557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1D9B17E-FB54-6E3A-7F1F-7DB269D6E411}"/>
                  </a:ext>
                </a:extLst>
              </p14:cNvPr>
              <p14:cNvContentPartPr/>
              <p14:nvPr/>
            </p14:nvContentPartPr>
            <p14:xfrm>
              <a:off x="770682" y="1984235"/>
              <a:ext cx="344160" cy="237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1D9B17E-FB54-6E3A-7F1F-7DB269D6E4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3042" y="1966595"/>
                <a:ext cx="3798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D4893BD-C633-D6E0-AEAC-2AD7E37BAC40}"/>
                  </a:ext>
                </a:extLst>
              </p14:cNvPr>
              <p14:cNvContentPartPr/>
              <p14:nvPr/>
            </p14:nvContentPartPr>
            <p14:xfrm>
              <a:off x="1921242" y="3220835"/>
              <a:ext cx="1349640" cy="62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D4893BD-C633-D6E0-AEAC-2AD7E37BAC4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03242" y="3202835"/>
                <a:ext cx="13852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DEE1AE2-93CD-25E9-9CD3-22DAF58009F4}"/>
                  </a:ext>
                </a:extLst>
              </p14:cNvPr>
              <p14:cNvContentPartPr/>
              <p14:nvPr/>
            </p14:nvContentPartPr>
            <p14:xfrm>
              <a:off x="3993042" y="3240275"/>
              <a:ext cx="640440" cy="44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DEE1AE2-93CD-25E9-9CD3-22DAF58009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75402" y="3222275"/>
                <a:ext cx="67608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27272A1-E860-FE9C-8EC1-2E11235EE2F2}"/>
                  </a:ext>
                </a:extLst>
              </p14:cNvPr>
              <p14:cNvContentPartPr/>
              <p14:nvPr/>
            </p14:nvContentPartPr>
            <p14:xfrm>
              <a:off x="5959362" y="3172235"/>
              <a:ext cx="853200" cy="42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27272A1-E860-FE9C-8EC1-2E11235EE2F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41722" y="3154595"/>
                <a:ext cx="8888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B384066-EDB6-7F20-C5BC-8C98E5D86653}"/>
                  </a:ext>
                </a:extLst>
              </p14:cNvPr>
              <p14:cNvContentPartPr/>
              <p14:nvPr/>
            </p14:nvContentPartPr>
            <p14:xfrm>
              <a:off x="8255802" y="3264035"/>
              <a:ext cx="532800" cy="16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B384066-EDB6-7F20-C5BC-8C98E5D8665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37802" y="3246395"/>
                <a:ext cx="568440" cy="5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18D3A8F-4953-4986-0643-5FE015BA2C52}"/>
              </a:ext>
            </a:extLst>
          </p:cNvPr>
          <p:cNvGrpSpPr/>
          <p:nvPr/>
        </p:nvGrpSpPr>
        <p:grpSpPr>
          <a:xfrm>
            <a:off x="538122" y="2737715"/>
            <a:ext cx="4062960" cy="337680"/>
            <a:chOff x="538122" y="2737715"/>
            <a:chExt cx="4062960" cy="33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E30C9E-1A28-961F-B485-6460B795F3DC}"/>
                    </a:ext>
                  </a:extLst>
                </p14:cNvPr>
                <p14:cNvContentPartPr/>
                <p14:nvPr/>
              </p14:nvContentPartPr>
              <p14:xfrm>
                <a:off x="538122" y="2737715"/>
                <a:ext cx="543960" cy="337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E30C9E-1A28-961F-B485-6460B795F3D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0482" y="2720075"/>
                  <a:ext cx="5796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961D6C3-0B6B-F271-8F4C-88EE12078147}"/>
                    </a:ext>
                  </a:extLst>
                </p14:cNvPr>
                <p14:cNvContentPartPr/>
                <p14:nvPr/>
              </p14:nvContentPartPr>
              <p14:xfrm>
                <a:off x="2078202" y="2743475"/>
                <a:ext cx="1013760" cy="67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961D6C3-0B6B-F271-8F4C-88EE1207814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60562" y="2725475"/>
                  <a:ext cx="10494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52C6125-CCC1-FA04-0134-B06A060D71A8}"/>
                    </a:ext>
                  </a:extLst>
                </p14:cNvPr>
                <p14:cNvContentPartPr/>
                <p14:nvPr/>
              </p14:nvContentPartPr>
              <p14:xfrm>
                <a:off x="3865242" y="2743475"/>
                <a:ext cx="735840" cy="36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52C6125-CCC1-FA04-0134-B06A060D71A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47602" y="2725475"/>
                  <a:ext cx="771480" cy="7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06A66A1-6318-946A-CED4-56C45502CB03}"/>
                  </a:ext>
                </a:extLst>
              </p14:cNvPr>
              <p14:cNvContentPartPr/>
              <p14:nvPr/>
            </p14:nvContentPartPr>
            <p14:xfrm>
              <a:off x="6089682" y="2739155"/>
              <a:ext cx="843120" cy="29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06A66A1-6318-946A-CED4-56C45502CB0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72042" y="2721155"/>
                <a:ext cx="87876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6726A13-9263-87A5-CD8F-C19F04C1341D}"/>
                  </a:ext>
                </a:extLst>
              </p14:cNvPr>
              <p14:cNvContentPartPr/>
              <p14:nvPr/>
            </p14:nvContentPartPr>
            <p14:xfrm>
              <a:off x="8101362" y="2718275"/>
              <a:ext cx="731880" cy="24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6726A13-9263-87A5-CD8F-C19F04C1341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83722" y="2700635"/>
                <a:ext cx="76752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B52115F-B607-B1D5-2B27-AD2AA410CC01}"/>
                  </a:ext>
                </a:extLst>
              </p14:cNvPr>
              <p14:cNvContentPartPr/>
              <p14:nvPr/>
            </p14:nvContentPartPr>
            <p14:xfrm>
              <a:off x="560802" y="3638435"/>
              <a:ext cx="512280" cy="321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B52115F-B607-B1D5-2B27-AD2AA410CC0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3162" y="3620795"/>
                <a:ext cx="547920" cy="35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4C8479F5-C120-8EA6-302D-D27DC6FB0AFB}"/>
              </a:ext>
            </a:extLst>
          </p:cNvPr>
          <p:cNvGrpSpPr/>
          <p:nvPr/>
        </p:nvGrpSpPr>
        <p:grpSpPr>
          <a:xfrm>
            <a:off x="2071722" y="4014995"/>
            <a:ext cx="980280" cy="330840"/>
            <a:chOff x="2071722" y="4014995"/>
            <a:chExt cx="980280" cy="33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3123744-8547-363A-FF2D-9D33257DA2B1}"/>
                    </a:ext>
                  </a:extLst>
                </p14:cNvPr>
                <p14:cNvContentPartPr/>
                <p14:nvPr/>
              </p14:nvContentPartPr>
              <p14:xfrm>
                <a:off x="2071722" y="4038395"/>
                <a:ext cx="686160" cy="137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3123744-8547-363A-FF2D-9D33257DA2B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53722" y="4020755"/>
                  <a:ext cx="721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BC01113-01EC-AB83-BCED-4AD55EA081AF}"/>
                    </a:ext>
                  </a:extLst>
                </p14:cNvPr>
                <p14:cNvContentPartPr/>
                <p14:nvPr/>
              </p14:nvContentPartPr>
              <p14:xfrm>
                <a:off x="2281602" y="4014995"/>
                <a:ext cx="770400" cy="330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BC01113-01EC-AB83-BCED-4AD55EA081A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63962" y="3996995"/>
                  <a:ext cx="806040" cy="36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226BB4-455E-0BB9-E977-518210845DB2}"/>
              </a:ext>
            </a:extLst>
          </p:cNvPr>
          <p:cNvGrpSpPr/>
          <p:nvPr/>
        </p:nvGrpSpPr>
        <p:grpSpPr>
          <a:xfrm>
            <a:off x="7201362" y="4046675"/>
            <a:ext cx="832680" cy="286560"/>
            <a:chOff x="7201362" y="4046675"/>
            <a:chExt cx="832680" cy="28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F6E9941-13EB-CDB7-4FB0-30F5C5768FF4}"/>
                    </a:ext>
                  </a:extLst>
                </p14:cNvPr>
                <p14:cNvContentPartPr/>
                <p14:nvPr/>
              </p14:nvContentPartPr>
              <p14:xfrm>
                <a:off x="7201362" y="4046675"/>
                <a:ext cx="492120" cy="142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F6E9941-13EB-CDB7-4FB0-30F5C5768FF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83722" y="4029035"/>
                  <a:ext cx="5277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320B52C-2B25-1645-4E26-8F13A9089941}"/>
                    </a:ext>
                  </a:extLst>
                </p14:cNvPr>
                <p14:cNvContentPartPr/>
                <p14:nvPr/>
              </p14:nvContentPartPr>
              <p14:xfrm>
                <a:off x="7405482" y="4066835"/>
                <a:ext cx="628560" cy="266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320B52C-2B25-1645-4E26-8F13A908994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87482" y="4049195"/>
                  <a:ext cx="664200" cy="30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131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5E35E8-E4E9-9BD7-2ADF-390FA6305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82" y="1085523"/>
            <a:ext cx="10650436" cy="46869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6EFB4B3-9248-2213-1388-2EB57975B530}"/>
                  </a:ext>
                </a:extLst>
              </p14:cNvPr>
              <p14:cNvContentPartPr/>
              <p14:nvPr/>
            </p14:nvContentPartPr>
            <p14:xfrm>
              <a:off x="3525979" y="457235"/>
              <a:ext cx="24120" cy="11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6EFB4B3-9248-2213-1388-2EB57975B5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7979" y="439595"/>
                <a:ext cx="5976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55E8177-ED9C-B105-8971-0DEB798A993E}"/>
              </a:ext>
            </a:extLst>
          </p:cNvPr>
          <p:cNvGrpSpPr/>
          <p:nvPr/>
        </p:nvGrpSpPr>
        <p:grpSpPr>
          <a:xfrm>
            <a:off x="3267499" y="993635"/>
            <a:ext cx="1468080" cy="1284840"/>
            <a:chOff x="3267499" y="993635"/>
            <a:chExt cx="1468080" cy="128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3254B12-007D-7A9D-CA0B-837F775932DA}"/>
                    </a:ext>
                  </a:extLst>
                </p14:cNvPr>
                <p14:cNvContentPartPr/>
                <p14:nvPr/>
              </p14:nvContentPartPr>
              <p14:xfrm>
                <a:off x="3267499" y="1755395"/>
                <a:ext cx="884160" cy="523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3254B12-007D-7A9D-CA0B-837F775932D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49499" y="1737755"/>
                  <a:ext cx="91980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A507A77-57AA-6BC7-3863-417FFFEEE389}"/>
                    </a:ext>
                  </a:extLst>
                </p14:cNvPr>
                <p14:cNvContentPartPr/>
                <p14:nvPr/>
              </p14:nvContentPartPr>
              <p14:xfrm>
                <a:off x="4076419" y="993635"/>
                <a:ext cx="659160" cy="698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A507A77-57AA-6BC7-3863-417FFFEEE38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58779" y="975995"/>
                  <a:ext cx="694800" cy="73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C179B2-44EE-602A-CF7E-431A2823E79C}"/>
              </a:ext>
            </a:extLst>
          </p:cNvPr>
          <p:cNvGrpSpPr/>
          <p:nvPr/>
        </p:nvGrpSpPr>
        <p:grpSpPr>
          <a:xfrm>
            <a:off x="5057779" y="433115"/>
            <a:ext cx="1789200" cy="464040"/>
            <a:chOff x="5057779" y="433115"/>
            <a:chExt cx="1789200" cy="46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BEC4DE3-E5E7-80CA-DB90-C274F0975146}"/>
                    </a:ext>
                  </a:extLst>
                </p14:cNvPr>
                <p14:cNvContentPartPr/>
                <p14:nvPr/>
              </p14:nvContentPartPr>
              <p14:xfrm>
                <a:off x="5181259" y="712115"/>
                <a:ext cx="100080" cy="185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BEC4DE3-E5E7-80CA-DB90-C274F097514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63259" y="694115"/>
                  <a:ext cx="1357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785F3D8-C400-6080-4595-D75E9E464CB9}"/>
                    </a:ext>
                  </a:extLst>
                </p14:cNvPr>
                <p14:cNvContentPartPr/>
                <p14:nvPr/>
              </p14:nvContentPartPr>
              <p14:xfrm>
                <a:off x="5057779" y="569195"/>
                <a:ext cx="36000" cy="8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785F3D8-C400-6080-4595-D75E9E464CB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40139" y="551195"/>
                  <a:ext cx="716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4BA456-E411-A4C8-DB97-91757BC24963}"/>
                    </a:ext>
                  </a:extLst>
                </p14:cNvPr>
                <p14:cNvContentPartPr/>
                <p14:nvPr/>
              </p14:nvContentPartPr>
              <p14:xfrm>
                <a:off x="5446219" y="652715"/>
                <a:ext cx="280800" cy="129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4BA456-E411-A4C8-DB97-91757BC2496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28579" y="635075"/>
                  <a:ext cx="3164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2AE1D3E-490C-8D93-99D3-1435AA86F51C}"/>
                    </a:ext>
                  </a:extLst>
                </p14:cNvPr>
                <p14:cNvContentPartPr/>
                <p14:nvPr/>
              </p14:nvContentPartPr>
              <p14:xfrm>
                <a:off x="5991259" y="433115"/>
                <a:ext cx="68760" cy="314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2AE1D3E-490C-8D93-99D3-1435AA86F51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973259" y="415115"/>
                  <a:ext cx="1044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19049B1-D965-B146-1972-C42E8CCDD04B}"/>
                    </a:ext>
                  </a:extLst>
                </p14:cNvPr>
                <p14:cNvContentPartPr/>
                <p14:nvPr/>
              </p14:nvContentPartPr>
              <p14:xfrm>
                <a:off x="5919259" y="576035"/>
                <a:ext cx="292680" cy="74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19049B1-D965-B146-1972-C42E8CCDD04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901259" y="558035"/>
                  <a:ext cx="3283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7CED624-D3ED-1A62-686C-46A6FA7D9C73}"/>
                    </a:ext>
                  </a:extLst>
                </p14:cNvPr>
                <p14:cNvContentPartPr/>
                <p14:nvPr/>
              </p14:nvContentPartPr>
              <p14:xfrm>
                <a:off x="6334699" y="509795"/>
                <a:ext cx="238680" cy="174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7CED624-D3ED-1A62-686C-46A6FA7D9C7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317059" y="491795"/>
                  <a:ext cx="2743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07BFED-56BE-9F50-6815-1C8427E71218}"/>
                    </a:ext>
                  </a:extLst>
                </p14:cNvPr>
                <p14:cNvContentPartPr/>
                <p14:nvPr/>
              </p14:nvContentPartPr>
              <p14:xfrm>
                <a:off x="6664099" y="518795"/>
                <a:ext cx="182880" cy="162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07BFED-56BE-9F50-6815-1C8427E7121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46459" y="501155"/>
                  <a:ext cx="21852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A998B6A-0769-764F-A823-16EE0E0FC784}"/>
              </a:ext>
            </a:extLst>
          </p:cNvPr>
          <p:cNvGrpSpPr/>
          <p:nvPr/>
        </p:nvGrpSpPr>
        <p:grpSpPr>
          <a:xfrm>
            <a:off x="7442059" y="322955"/>
            <a:ext cx="1590480" cy="370800"/>
            <a:chOff x="7442059" y="322955"/>
            <a:chExt cx="1590480" cy="37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81E0D01-B997-7A7C-30D8-2696CE40C032}"/>
                    </a:ext>
                  </a:extLst>
                </p14:cNvPr>
                <p14:cNvContentPartPr/>
                <p14:nvPr/>
              </p14:nvContentPartPr>
              <p14:xfrm>
                <a:off x="7442059" y="522755"/>
                <a:ext cx="303480" cy="171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81E0D01-B997-7A7C-30D8-2696CE40C03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24419" y="504755"/>
                  <a:ext cx="3391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0030D58-B8D0-B9F6-E213-1190649C6C91}"/>
                    </a:ext>
                  </a:extLst>
                </p14:cNvPr>
                <p14:cNvContentPartPr/>
                <p14:nvPr/>
              </p14:nvContentPartPr>
              <p14:xfrm>
                <a:off x="7889899" y="489995"/>
                <a:ext cx="157680" cy="134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0030D58-B8D0-B9F6-E213-1190649C6C9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72259" y="472355"/>
                  <a:ext cx="1933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AEF6B7C-064D-24D3-B156-B2F388BD057C}"/>
                    </a:ext>
                  </a:extLst>
                </p14:cNvPr>
                <p14:cNvContentPartPr/>
                <p14:nvPr/>
              </p14:nvContentPartPr>
              <p14:xfrm>
                <a:off x="8209579" y="378395"/>
                <a:ext cx="135360" cy="187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AEF6B7C-064D-24D3-B156-B2F388BD057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91939" y="360395"/>
                  <a:ext cx="1710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EB38BC2-13E5-B801-72BA-39933AAE40DA}"/>
                    </a:ext>
                  </a:extLst>
                </p14:cNvPr>
                <p14:cNvContentPartPr/>
                <p14:nvPr/>
              </p14:nvContentPartPr>
              <p14:xfrm>
                <a:off x="8275459" y="459755"/>
                <a:ext cx="230040" cy="55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EB38BC2-13E5-B801-72BA-39933AAE40D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257819" y="441755"/>
                  <a:ext cx="2656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7CE0304-92DA-18C4-2EA6-0B37DD214821}"/>
                    </a:ext>
                  </a:extLst>
                </p14:cNvPr>
                <p14:cNvContentPartPr/>
                <p14:nvPr/>
              </p14:nvContentPartPr>
              <p14:xfrm>
                <a:off x="8572819" y="322955"/>
                <a:ext cx="79920" cy="231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7CE0304-92DA-18C4-2EA6-0B37DD21482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554819" y="304955"/>
                  <a:ext cx="1155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12E53DF-FAFD-6D39-6068-35DFA2A87BAE}"/>
                    </a:ext>
                  </a:extLst>
                </p14:cNvPr>
                <p14:cNvContentPartPr/>
                <p14:nvPr/>
              </p14:nvContentPartPr>
              <p14:xfrm>
                <a:off x="8810779" y="398915"/>
                <a:ext cx="221760" cy="140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12E53DF-FAFD-6D39-6068-35DFA2A87BA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93139" y="380915"/>
                  <a:ext cx="25740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CF9CD9-FD45-32B9-D04D-5564547E851B}"/>
              </a:ext>
            </a:extLst>
          </p:cNvPr>
          <p:cNvGrpSpPr/>
          <p:nvPr/>
        </p:nvGrpSpPr>
        <p:grpSpPr>
          <a:xfrm>
            <a:off x="9251779" y="271115"/>
            <a:ext cx="924480" cy="593280"/>
            <a:chOff x="9251779" y="271115"/>
            <a:chExt cx="924480" cy="59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11F1AC7-BA86-2443-E6E7-A0794CD39887}"/>
                    </a:ext>
                  </a:extLst>
                </p14:cNvPr>
                <p14:cNvContentPartPr/>
                <p14:nvPr/>
              </p14:nvContentPartPr>
              <p14:xfrm>
                <a:off x="9251779" y="271115"/>
                <a:ext cx="52560" cy="295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11F1AC7-BA86-2443-E6E7-A0794CD3988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233779" y="253475"/>
                  <a:ext cx="882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455A343-2F82-3022-AD06-B958A855BE06}"/>
                    </a:ext>
                  </a:extLst>
                </p14:cNvPr>
                <p14:cNvContentPartPr/>
                <p14:nvPr/>
              </p14:nvContentPartPr>
              <p14:xfrm>
                <a:off x="9491539" y="285515"/>
                <a:ext cx="120240" cy="227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455A343-2F82-3022-AD06-B958A855BE0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473899" y="267875"/>
                  <a:ext cx="1558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8D4F817-9ED7-76CD-0C32-56ED355A2699}"/>
                    </a:ext>
                  </a:extLst>
                </p14:cNvPr>
                <p14:cNvContentPartPr/>
                <p14:nvPr/>
              </p14:nvContentPartPr>
              <p14:xfrm>
                <a:off x="9540499" y="408635"/>
                <a:ext cx="172800" cy="55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8D4F817-9ED7-76CD-0C32-56ED355A269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522859" y="390995"/>
                  <a:ext cx="2084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FCF53A2-2DA6-9DEE-220F-04F2AA25980B}"/>
                    </a:ext>
                  </a:extLst>
                </p14:cNvPr>
                <p14:cNvContentPartPr/>
                <p14:nvPr/>
              </p14:nvContentPartPr>
              <p14:xfrm>
                <a:off x="9878539" y="451115"/>
                <a:ext cx="297720" cy="413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FCF53A2-2DA6-9DEE-220F-04F2AA25980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860539" y="433115"/>
                  <a:ext cx="333360" cy="44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F4E980-9EF9-2B54-890E-D157D331016C}"/>
              </a:ext>
            </a:extLst>
          </p:cNvPr>
          <p:cNvGrpSpPr/>
          <p:nvPr/>
        </p:nvGrpSpPr>
        <p:grpSpPr>
          <a:xfrm>
            <a:off x="-35141" y="186155"/>
            <a:ext cx="3361344" cy="3979080"/>
            <a:chOff x="-35141" y="186155"/>
            <a:chExt cx="3361344" cy="397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D3D0A57-14A0-4AC6-BC15-E17AC8A2ACD8}"/>
                    </a:ext>
                  </a:extLst>
                </p14:cNvPr>
                <p14:cNvContentPartPr/>
                <p14:nvPr/>
              </p14:nvContentPartPr>
              <p14:xfrm>
                <a:off x="938659" y="3608675"/>
                <a:ext cx="916920" cy="556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D3D0A57-14A0-4AC6-BC15-E17AC8A2ACD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21019" y="3591035"/>
                  <a:ext cx="9525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A9C1E77-F2A8-366A-51D1-D59346B100A4}"/>
                    </a:ext>
                  </a:extLst>
                </p14:cNvPr>
                <p14:cNvContentPartPr/>
                <p14:nvPr/>
              </p14:nvContentPartPr>
              <p14:xfrm>
                <a:off x="-35141" y="1017755"/>
                <a:ext cx="1284480" cy="2633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A9C1E77-F2A8-366A-51D1-D59346B100A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-52781" y="1000115"/>
                  <a:ext cx="1320120" cy="266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6199550-CEB3-974B-7759-698611BB9B2A}"/>
                    </a:ext>
                  </a:extLst>
                </p14:cNvPr>
                <p14:cNvContentPartPr/>
                <p14:nvPr/>
              </p14:nvContentPartPr>
              <p14:xfrm>
                <a:off x="805483" y="574595"/>
                <a:ext cx="379080" cy="231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6199550-CEB3-974B-7759-698611BB9B2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7483" y="556955"/>
                  <a:ext cx="4147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7834C21-3170-58E0-2367-85133F74130F}"/>
                    </a:ext>
                  </a:extLst>
                </p14:cNvPr>
                <p14:cNvContentPartPr/>
                <p14:nvPr/>
              </p14:nvContentPartPr>
              <p14:xfrm>
                <a:off x="1188883" y="439955"/>
                <a:ext cx="162360" cy="353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834C21-3170-58E0-2367-85133F74130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71243" y="421955"/>
                  <a:ext cx="1980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9C184F3-279C-99E1-7C7D-CB0A8064C7F1}"/>
                    </a:ext>
                  </a:extLst>
                </p14:cNvPr>
                <p14:cNvContentPartPr/>
                <p14:nvPr/>
              </p14:nvContentPartPr>
              <p14:xfrm>
                <a:off x="1452403" y="525635"/>
                <a:ext cx="207360" cy="257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9C184F3-279C-99E1-7C7D-CB0A8064C7F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34403" y="507995"/>
                  <a:ext cx="2430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7B6E21A-F131-1392-89A6-A329783B6B2E}"/>
                    </a:ext>
                  </a:extLst>
                </p14:cNvPr>
                <p14:cNvContentPartPr/>
                <p14:nvPr/>
              </p14:nvContentPartPr>
              <p14:xfrm>
                <a:off x="1772803" y="481715"/>
                <a:ext cx="244080" cy="191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7B6E21A-F131-1392-89A6-A329783B6B2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755163" y="463715"/>
                  <a:ext cx="2797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C95FF1C-1C79-1EF5-AEB9-8185F7E3ADD0}"/>
                    </a:ext>
                  </a:extLst>
                </p14:cNvPr>
                <p14:cNvContentPartPr/>
                <p14:nvPr/>
              </p14:nvContentPartPr>
              <p14:xfrm>
                <a:off x="2425483" y="231515"/>
                <a:ext cx="295920" cy="301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C95FF1C-1C79-1EF5-AEB9-8185F7E3ADD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407483" y="213875"/>
                  <a:ext cx="3315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A607DF-655D-FD6D-639B-D5DFD8D89D0B}"/>
                    </a:ext>
                  </a:extLst>
                </p14:cNvPr>
                <p14:cNvContentPartPr/>
                <p14:nvPr/>
              </p14:nvContentPartPr>
              <p14:xfrm>
                <a:off x="2878003" y="517355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A607DF-655D-FD6D-639B-D5DFD8D89D0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860363" y="49971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FE5ACC5-1EBD-E98A-6E92-5A1866EA166D}"/>
                    </a:ext>
                  </a:extLst>
                </p14:cNvPr>
                <p14:cNvContentPartPr/>
                <p14:nvPr/>
              </p14:nvContentPartPr>
              <p14:xfrm>
                <a:off x="2835883" y="281195"/>
                <a:ext cx="54360" cy="57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FE5ACC5-1EBD-E98A-6E92-5A1866EA166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817883" y="263195"/>
                  <a:ext cx="900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9D2583F-CCED-EE37-2061-58F75B3D7EEF}"/>
                    </a:ext>
                  </a:extLst>
                </p14:cNvPr>
                <p14:cNvContentPartPr/>
                <p14:nvPr/>
              </p14:nvContentPartPr>
              <p14:xfrm>
                <a:off x="3062683" y="186155"/>
                <a:ext cx="263520" cy="365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9D2583F-CCED-EE37-2061-58F75B3D7EE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44683" y="168155"/>
                  <a:ext cx="2991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6A5A4DD-1EF4-A6E3-091F-B0CA3D0ABD25}"/>
                    </a:ext>
                  </a:extLst>
                </p14:cNvPr>
                <p14:cNvContentPartPr/>
                <p14:nvPr/>
              </p14:nvContentPartPr>
              <p14:xfrm>
                <a:off x="1520083" y="888875"/>
                <a:ext cx="381600" cy="392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6A5A4DD-1EF4-A6E3-091F-B0CA3D0ABD2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502083" y="871235"/>
                  <a:ext cx="41724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B4DD90C-EC08-4CA2-A8F1-37F0E46A9DFA}"/>
                    </a:ext>
                  </a:extLst>
                </p14:cNvPr>
                <p14:cNvContentPartPr/>
                <p14:nvPr/>
              </p14:nvContentPartPr>
              <p14:xfrm>
                <a:off x="1962523" y="897875"/>
                <a:ext cx="411840" cy="254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B4DD90C-EC08-4CA2-A8F1-37F0E46A9DF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944883" y="879875"/>
                  <a:ext cx="4474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701D157-DFF6-64A5-CC3E-C8B1C8E49D3A}"/>
                    </a:ext>
                  </a:extLst>
                </p14:cNvPr>
                <p14:cNvContentPartPr/>
                <p14:nvPr/>
              </p14:nvContentPartPr>
              <p14:xfrm>
                <a:off x="2459323" y="803195"/>
                <a:ext cx="115200" cy="230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701D157-DFF6-64A5-CC3E-C8B1C8E49D3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441323" y="785195"/>
                  <a:ext cx="1508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14C4E04-3D92-1189-0DAD-50FF5BF095AC}"/>
                    </a:ext>
                  </a:extLst>
                </p14:cNvPr>
                <p14:cNvContentPartPr/>
                <p14:nvPr/>
              </p14:nvContentPartPr>
              <p14:xfrm>
                <a:off x="2312443" y="736235"/>
                <a:ext cx="214920" cy="113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14C4E04-3D92-1189-0DAD-50FF5BF095A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294443" y="718595"/>
                  <a:ext cx="2505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497288A-44A2-55C8-766E-BC2E53F3C228}"/>
                    </a:ext>
                  </a:extLst>
                </p14:cNvPr>
                <p14:cNvContentPartPr/>
                <p14:nvPr/>
              </p14:nvContentPartPr>
              <p14:xfrm>
                <a:off x="2523403" y="939275"/>
                <a:ext cx="338040" cy="131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497288A-44A2-55C8-766E-BC2E53F3C22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505403" y="921275"/>
                  <a:ext cx="37368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19723B6-7B7A-16FA-9612-0BB559242E95}"/>
              </a:ext>
            </a:extLst>
          </p:cNvPr>
          <p:cNvGrpSpPr/>
          <p:nvPr/>
        </p:nvGrpSpPr>
        <p:grpSpPr>
          <a:xfrm>
            <a:off x="5658283" y="1474955"/>
            <a:ext cx="6330960" cy="791640"/>
            <a:chOff x="5658283" y="1474955"/>
            <a:chExt cx="6330960" cy="79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6CECB87-E120-7741-C4D6-3D9D10365B14}"/>
                    </a:ext>
                  </a:extLst>
                </p14:cNvPr>
                <p14:cNvContentPartPr/>
                <p14:nvPr/>
              </p14:nvContentPartPr>
              <p14:xfrm>
                <a:off x="5658283" y="1830995"/>
                <a:ext cx="2169000" cy="435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6CECB87-E120-7741-C4D6-3D9D10365B1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640643" y="1812995"/>
                  <a:ext cx="220464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9656325-7332-8689-8E35-9C8176745C4D}"/>
                    </a:ext>
                  </a:extLst>
                </p14:cNvPr>
                <p14:cNvContentPartPr/>
                <p14:nvPr/>
              </p14:nvContentPartPr>
              <p14:xfrm>
                <a:off x="7648363" y="1884275"/>
                <a:ext cx="1763640" cy="109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9656325-7332-8689-8E35-9C8176745C4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630363" y="1866275"/>
                  <a:ext cx="17992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B7DF6F2-766D-DCCD-D714-F433FC673C61}"/>
                    </a:ext>
                  </a:extLst>
                </p14:cNvPr>
                <p14:cNvContentPartPr/>
                <p14:nvPr/>
              </p14:nvContentPartPr>
              <p14:xfrm>
                <a:off x="9632683" y="1552355"/>
                <a:ext cx="457560" cy="350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B7DF6F2-766D-DCCD-D714-F433FC673C6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615043" y="1534715"/>
                  <a:ext cx="4932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78AD3B8-6F52-A54E-ACED-A6886782E87D}"/>
                    </a:ext>
                  </a:extLst>
                </p14:cNvPr>
                <p14:cNvContentPartPr/>
                <p14:nvPr/>
              </p14:nvContentPartPr>
              <p14:xfrm>
                <a:off x="10225603" y="1538315"/>
                <a:ext cx="392400" cy="270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78AD3B8-6F52-A54E-ACED-A6886782E87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207603" y="1520675"/>
                  <a:ext cx="4280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DA68BAE-4F5A-83E9-0906-0F7DC69F8BD7}"/>
                    </a:ext>
                  </a:extLst>
                </p14:cNvPr>
                <p14:cNvContentPartPr/>
                <p14:nvPr/>
              </p14:nvContentPartPr>
              <p14:xfrm>
                <a:off x="10733923" y="1474955"/>
                <a:ext cx="86400" cy="315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DA68BAE-4F5A-83E9-0906-0F7DC69F8BD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716283" y="1457315"/>
                  <a:ext cx="1220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E6F38BB-A59E-2340-40DC-8A0C74B84C3E}"/>
                    </a:ext>
                  </a:extLst>
                </p14:cNvPr>
                <p14:cNvContentPartPr/>
                <p14:nvPr/>
              </p14:nvContentPartPr>
              <p14:xfrm>
                <a:off x="9908083" y="2072555"/>
                <a:ext cx="390960" cy="171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E6F38BB-A59E-2340-40DC-8A0C74B84C3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890083" y="2054555"/>
                  <a:ext cx="4266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947FC1A-4E59-B4DB-5E23-B100D3A53F3B}"/>
                    </a:ext>
                  </a:extLst>
                </p14:cNvPr>
                <p14:cNvContentPartPr/>
                <p14:nvPr/>
              </p14:nvContentPartPr>
              <p14:xfrm>
                <a:off x="10433323" y="2039795"/>
                <a:ext cx="185760" cy="112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947FC1A-4E59-B4DB-5E23-B100D3A53F3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415683" y="2021795"/>
                  <a:ext cx="2214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8D93393-BBF2-873A-0132-1A0132CD2B5E}"/>
                    </a:ext>
                  </a:extLst>
                </p14:cNvPr>
                <p14:cNvContentPartPr/>
                <p14:nvPr/>
              </p14:nvContentPartPr>
              <p14:xfrm>
                <a:off x="10738963" y="1937915"/>
                <a:ext cx="73080" cy="185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8D93393-BBF2-873A-0132-1A0132CD2B5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721323" y="1920275"/>
                  <a:ext cx="1087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56AD860-7447-2F51-BE5F-717F3C83E555}"/>
                    </a:ext>
                  </a:extLst>
                </p14:cNvPr>
                <p14:cNvContentPartPr/>
                <p14:nvPr/>
              </p14:nvContentPartPr>
              <p14:xfrm>
                <a:off x="10804843" y="1984355"/>
                <a:ext cx="209880" cy="67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56AD860-7447-2F51-BE5F-717F3C83E55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787203" y="1966355"/>
                  <a:ext cx="2455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8F4A490-72D2-6A54-11F9-8F9130640A69}"/>
                    </a:ext>
                  </a:extLst>
                </p14:cNvPr>
                <p14:cNvContentPartPr/>
                <p14:nvPr/>
              </p14:nvContentPartPr>
              <p14:xfrm>
                <a:off x="11025523" y="1920635"/>
                <a:ext cx="147960" cy="164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8F4A490-72D2-6A54-11F9-8F9130640A6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007523" y="1902995"/>
                  <a:ext cx="1836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5BB909C-6E5F-2B68-B1FD-1F03E37F22BC}"/>
                    </a:ext>
                  </a:extLst>
                </p14:cNvPr>
                <p14:cNvContentPartPr/>
                <p14:nvPr/>
              </p14:nvContentPartPr>
              <p14:xfrm>
                <a:off x="11230723" y="1891115"/>
                <a:ext cx="300960" cy="133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5BB909C-6E5F-2B68-B1FD-1F03E37F22B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212723" y="1873115"/>
                  <a:ext cx="3366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1343A6E-CEEF-F9D3-20E6-561CBACE541A}"/>
                    </a:ext>
                  </a:extLst>
                </p14:cNvPr>
                <p14:cNvContentPartPr/>
                <p14:nvPr/>
              </p14:nvContentPartPr>
              <p14:xfrm>
                <a:off x="11470483" y="1845395"/>
                <a:ext cx="22320" cy="8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1343A6E-CEEF-F9D3-20E6-561CBACE541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452483" y="1827395"/>
                  <a:ext cx="57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C033D6C-C25C-8A0E-4AB3-A5F8D30B196C}"/>
                    </a:ext>
                  </a:extLst>
                </p14:cNvPr>
                <p14:cNvContentPartPr/>
                <p14:nvPr/>
              </p14:nvContentPartPr>
              <p14:xfrm>
                <a:off x="11646523" y="1924955"/>
                <a:ext cx="158760" cy="111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C033D6C-C25C-8A0E-4AB3-A5F8D30B196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628523" y="1907315"/>
                  <a:ext cx="1944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73322E7-D9FC-9B93-4AEC-F3EE0171F2EF}"/>
                    </a:ext>
                  </a:extLst>
                </p14:cNvPr>
                <p14:cNvContentPartPr/>
                <p14:nvPr/>
              </p14:nvContentPartPr>
              <p14:xfrm>
                <a:off x="11746243" y="1698515"/>
                <a:ext cx="243000" cy="425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73322E7-D9FC-9B93-4AEC-F3EE0171F2E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728243" y="1680875"/>
                  <a:ext cx="278640" cy="461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0791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D4201AE-9F6A-C46C-7742-6F9708CDB4F7}"/>
                  </a:ext>
                </a:extLst>
              </p14:cNvPr>
              <p14:cNvContentPartPr/>
              <p14:nvPr/>
            </p14:nvContentPartPr>
            <p14:xfrm>
              <a:off x="1982802" y="714155"/>
              <a:ext cx="294480" cy="360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D4201AE-9F6A-C46C-7742-6F9708CDB4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4802" y="696515"/>
                <a:ext cx="33012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4825BC-CC6E-8256-AA75-E5F6B6889C5B}"/>
                  </a:ext>
                </a:extLst>
              </p14:cNvPr>
              <p14:cNvContentPartPr/>
              <p14:nvPr/>
            </p14:nvContentPartPr>
            <p14:xfrm>
              <a:off x="2492562" y="764915"/>
              <a:ext cx="15840" cy="1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4825BC-CC6E-8256-AA75-E5F6B6889C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4922" y="746915"/>
                <a:ext cx="5148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9A24C3-1907-5D82-26C4-3AD45BAF3617}"/>
                  </a:ext>
                </a:extLst>
              </p14:cNvPr>
              <p14:cNvContentPartPr/>
              <p14:nvPr/>
            </p14:nvContentPartPr>
            <p14:xfrm>
              <a:off x="2496522" y="912875"/>
              <a:ext cx="16560" cy="131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9A24C3-1907-5D82-26C4-3AD45BAF36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78882" y="894875"/>
                <a:ext cx="522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63833F-6619-95A9-AAF6-0A972A5BB5D6}"/>
                  </a:ext>
                </a:extLst>
              </p14:cNvPr>
              <p14:cNvContentPartPr/>
              <p14:nvPr/>
            </p14:nvContentPartPr>
            <p14:xfrm>
              <a:off x="2674362" y="922955"/>
              <a:ext cx="216000" cy="134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63833F-6619-95A9-AAF6-0A972A5BB5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56362" y="904955"/>
                <a:ext cx="2516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AB113E3-FBCE-3FB2-C078-C45BB7A9B279}"/>
                  </a:ext>
                </a:extLst>
              </p14:cNvPr>
              <p14:cNvContentPartPr/>
              <p14:nvPr/>
            </p14:nvContentPartPr>
            <p14:xfrm>
              <a:off x="2992962" y="715955"/>
              <a:ext cx="339120" cy="360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AB113E3-FBCE-3FB2-C078-C45BB7A9B2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75322" y="698315"/>
                <a:ext cx="37476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B65D97D-6735-4852-8ABB-13E64623A338}"/>
                  </a:ext>
                </a:extLst>
              </p14:cNvPr>
              <p14:cNvContentPartPr/>
              <p14:nvPr/>
            </p14:nvContentPartPr>
            <p14:xfrm>
              <a:off x="4353042" y="674555"/>
              <a:ext cx="51120" cy="314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B65D97D-6735-4852-8ABB-13E64623A33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35042" y="656915"/>
                <a:ext cx="8676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B13F73A-BB3F-665B-1F23-C33BACF0F8C9}"/>
                  </a:ext>
                </a:extLst>
              </p14:cNvPr>
              <p14:cNvContentPartPr/>
              <p14:nvPr/>
            </p14:nvContentPartPr>
            <p14:xfrm>
              <a:off x="4181322" y="592835"/>
              <a:ext cx="562320" cy="39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B13F73A-BB3F-665B-1F23-C33BACF0F8C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63322" y="574835"/>
                <a:ext cx="5979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E84B3A-50EA-0DF2-F42E-C49D096E47F3}"/>
                  </a:ext>
                </a:extLst>
              </p14:cNvPr>
              <p14:cNvContentPartPr/>
              <p14:nvPr/>
            </p14:nvContentPartPr>
            <p14:xfrm>
              <a:off x="4552842" y="827195"/>
              <a:ext cx="194760" cy="160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E84B3A-50EA-0DF2-F42E-C49D096E47F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35202" y="809195"/>
                <a:ext cx="2304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61C7763-E4FF-1E05-0B88-48B9471577FA}"/>
                  </a:ext>
                </a:extLst>
              </p14:cNvPr>
              <p14:cNvContentPartPr/>
              <p14:nvPr/>
            </p14:nvContentPartPr>
            <p14:xfrm>
              <a:off x="4860642" y="610835"/>
              <a:ext cx="240840" cy="371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61C7763-E4FF-1E05-0B88-48B9471577F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42642" y="592835"/>
                <a:ext cx="27648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0BB6AE7-F070-2B3C-2D15-70DA0749838E}"/>
                  </a:ext>
                </a:extLst>
              </p14:cNvPr>
              <p14:cNvContentPartPr/>
              <p14:nvPr/>
            </p14:nvContentPartPr>
            <p14:xfrm>
              <a:off x="5234682" y="600395"/>
              <a:ext cx="23400" cy="379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0BB6AE7-F070-2B3C-2D15-70DA074983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16682" y="582755"/>
                <a:ext cx="5904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8DE9470-1F8F-CC61-D5AD-3FC9E9363260}"/>
                  </a:ext>
                </a:extLst>
              </p14:cNvPr>
              <p14:cNvContentPartPr/>
              <p14:nvPr/>
            </p14:nvContentPartPr>
            <p14:xfrm>
              <a:off x="5372922" y="781475"/>
              <a:ext cx="277200" cy="194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8DE9470-1F8F-CC61-D5AD-3FC9E936326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55282" y="763475"/>
                <a:ext cx="3128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8C8E474-B7A7-76A7-3ADA-478F62CCA528}"/>
                  </a:ext>
                </a:extLst>
              </p14:cNvPr>
              <p14:cNvContentPartPr/>
              <p14:nvPr/>
            </p14:nvContentPartPr>
            <p14:xfrm>
              <a:off x="1672842" y="1422635"/>
              <a:ext cx="4537800" cy="1916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8C8E474-B7A7-76A7-3ADA-478F62CCA52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55202" y="1404995"/>
                <a:ext cx="4573440" cy="19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4D23C9A-BA0A-5261-D344-DD5B21BD6863}"/>
                  </a:ext>
                </a:extLst>
              </p14:cNvPr>
              <p14:cNvContentPartPr/>
              <p14:nvPr/>
            </p14:nvContentPartPr>
            <p14:xfrm>
              <a:off x="1034202" y="1698395"/>
              <a:ext cx="48240" cy="321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4D23C9A-BA0A-5261-D344-DD5B21BD686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16202" y="1680395"/>
                <a:ext cx="838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1FF8FE2-8418-CA3D-8CCD-CE57885EC7A4}"/>
                  </a:ext>
                </a:extLst>
              </p14:cNvPr>
              <p14:cNvContentPartPr/>
              <p14:nvPr/>
            </p14:nvContentPartPr>
            <p14:xfrm>
              <a:off x="847722" y="1610195"/>
              <a:ext cx="429840" cy="129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1FF8FE2-8418-CA3D-8CCD-CE57885EC7A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0082" y="1592555"/>
                <a:ext cx="4654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9441893-80D2-2AEB-56D6-937FF4C94868}"/>
                  </a:ext>
                </a:extLst>
              </p14:cNvPr>
              <p14:cNvContentPartPr/>
              <p14:nvPr/>
            </p14:nvContentPartPr>
            <p14:xfrm>
              <a:off x="1416162" y="1625675"/>
              <a:ext cx="109800" cy="289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9441893-80D2-2AEB-56D6-937FF4C9486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98162" y="1607675"/>
                <a:ext cx="1454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8546BBE-2A85-6BE0-DFA6-91FE48BFB4C6}"/>
                  </a:ext>
                </a:extLst>
              </p14:cNvPr>
              <p14:cNvContentPartPr/>
              <p14:nvPr/>
            </p14:nvContentPartPr>
            <p14:xfrm>
              <a:off x="1446762" y="1852115"/>
              <a:ext cx="201960" cy="82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8546BBE-2A85-6BE0-DFA6-91FE48BFB4C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29122" y="1834115"/>
                <a:ext cx="23760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5424E26-4CB2-2663-66E0-125F474D9AF2}"/>
                  </a:ext>
                </a:extLst>
              </p14:cNvPr>
              <p14:cNvContentPartPr/>
              <p14:nvPr/>
            </p14:nvContentPartPr>
            <p14:xfrm>
              <a:off x="1356042" y="1547195"/>
              <a:ext cx="15840" cy="173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5424E26-4CB2-2663-66E0-125F474D9AF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38402" y="1529195"/>
                <a:ext cx="51480" cy="20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3D47B8EE-1A8E-A370-D119-EE0A82981B4D}"/>
              </a:ext>
            </a:extLst>
          </p:cNvPr>
          <p:cNvGrpSpPr/>
          <p:nvPr/>
        </p:nvGrpSpPr>
        <p:grpSpPr>
          <a:xfrm>
            <a:off x="6705642" y="1286195"/>
            <a:ext cx="5166000" cy="2137680"/>
            <a:chOff x="6705642" y="1286195"/>
            <a:chExt cx="5166000" cy="213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4E2F34D-9B77-CF59-212C-D7F67E567C4B}"/>
                    </a:ext>
                  </a:extLst>
                </p14:cNvPr>
                <p14:cNvContentPartPr/>
                <p14:nvPr/>
              </p14:nvContentPartPr>
              <p14:xfrm>
                <a:off x="7187322" y="1286195"/>
                <a:ext cx="4684320" cy="2137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4E2F34D-9B77-CF59-212C-D7F67E567C4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69682" y="1268555"/>
                  <a:ext cx="4719960" cy="21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DEC5673-D4BF-D78B-A7BE-48BF205B76AB}"/>
                    </a:ext>
                  </a:extLst>
                </p14:cNvPr>
                <p14:cNvContentPartPr/>
                <p14:nvPr/>
              </p14:nvContentPartPr>
              <p14:xfrm>
                <a:off x="6870882" y="1721795"/>
                <a:ext cx="186840" cy="320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DEC5673-D4BF-D78B-A7BE-48BF205B76A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53242" y="1704155"/>
                  <a:ext cx="2224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4FF705-95F9-F323-252C-1A1FC0459F81}"/>
                    </a:ext>
                  </a:extLst>
                </p14:cNvPr>
                <p14:cNvContentPartPr/>
                <p14:nvPr/>
              </p14:nvContentPartPr>
              <p14:xfrm>
                <a:off x="6705642" y="1569515"/>
                <a:ext cx="344880" cy="195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4FF705-95F9-F323-252C-1A1FC0459F8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88002" y="1551515"/>
                  <a:ext cx="3805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28AB65B-7A39-AEFA-2C01-DAB4BCB42BE2}"/>
                    </a:ext>
                  </a:extLst>
                </p14:cNvPr>
                <p14:cNvContentPartPr/>
                <p14:nvPr/>
              </p14:nvContentPartPr>
              <p14:xfrm>
                <a:off x="7102362" y="1691915"/>
                <a:ext cx="260280" cy="294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28AB65B-7A39-AEFA-2C01-DAB4BCB42B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84362" y="1674275"/>
                  <a:ext cx="295920" cy="33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9BB3835-6BC1-299D-3BEB-D59CADAD93D8}"/>
              </a:ext>
            </a:extLst>
          </p:cNvPr>
          <p:cNvGrpSpPr/>
          <p:nvPr/>
        </p:nvGrpSpPr>
        <p:grpSpPr>
          <a:xfrm>
            <a:off x="7973922" y="1523075"/>
            <a:ext cx="2789280" cy="432000"/>
            <a:chOff x="7973922" y="1523075"/>
            <a:chExt cx="2789280" cy="43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5668A8E-1175-C2E9-0BE0-C850CE394E30}"/>
                    </a:ext>
                  </a:extLst>
                </p14:cNvPr>
                <p14:cNvContentPartPr/>
                <p14:nvPr/>
              </p14:nvContentPartPr>
              <p14:xfrm>
                <a:off x="9850242" y="1651955"/>
                <a:ext cx="147240" cy="168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5668A8E-1175-C2E9-0BE0-C850CE394E3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832242" y="1633955"/>
                  <a:ext cx="182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F6B670E-44E9-3B73-4D7D-F3A15B4E4E9D}"/>
                    </a:ext>
                  </a:extLst>
                </p14:cNvPr>
                <p14:cNvContentPartPr/>
                <p14:nvPr/>
              </p14:nvContentPartPr>
              <p14:xfrm>
                <a:off x="9846282" y="1631795"/>
                <a:ext cx="95040" cy="194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F6B670E-44E9-3B73-4D7D-F3A15B4E4E9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828282" y="1613795"/>
                  <a:ext cx="1306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2388D6F-A99B-CBE1-6056-7F4607164F70}"/>
                    </a:ext>
                  </a:extLst>
                </p14:cNvPr>
                <p14:cNvContentPartPr/>
                <p14:nvPr/>
              </p14:nvContentPartPr>
              <p14:xfrm>
                <a:off x="10011162" y="1804235"/>
                <a:ext cx="129240" cy="110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2388D6F-A99B-CBE1-6056-7F4607164F7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93162" y="1786595"/>
                  <a:ext cx="164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83150F2-98C7-FA1C-7F39-443D3A08897D}"/>
                    </a:ext>
                  </a:extLst>
                </p14:cNvPr>
                <p14:cNvContentPartPr/>
                <p14:nvPr/>
              </p14:nvContentPartPr>
              <p14:xfrm>
                <a:off x="10283682" y="1635755"/>
                <a:ext cx="30600" cy="161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83150F2-98C7-FA1C-7F39-443D3A08897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265682" y="1618115"/>
                  <a:ext cx="662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658B66A-C2BA-D65F-9EEE-312437EE068F}"/>
                    </a:ext>
                  </a:extLst>
                </p14:cNvPr>
                <p14:cNvContentPartPr/>
                <p14:nvPr/>
              </p14:nvContentPartPr>
              <p14:xfrm>
                <a:off x="10255962" y="1725395"/>
                <a:ext cx="132840" cy="5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658B66A-C2BA-D65F-9EEE-312437EE068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37962" y="1707395"/>
                  <a:ext cx="1684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6C7F3C3-B466-B6ED-F34B-485156EFA7E1}"/>
                    </a:ext>
                  </a:extLst>
                </p14:cNvPr>
                <p14:cNvContentPartPr/>
                <p14:nvPr/>
              </p14:nvContentPartPr>
              <p14:xfrm>
                <a:off x="10551522" y="1603355"/>
                <a:ext cx="18000" cy="227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6C7F3C3-B466-B6ED-F34B-485156EFA7E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533882" y="1585715"/>
                  <a:ext cx="536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9780E46-40C3-A8BF-9F39-4C7D61D76C0C}"/>
                    </a:ext>
                  </a:extLst>
                </p14:cNvPr>
                <p14:cNvContentPartPr/>
                <p14:nvPr/>
              </p14:nvContentPartPr>
              <p14:xfrm>
                <a:off x="9706242" y="1564115"/>
                <a:ext cx="159120" cy="390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9780E46-40C3-A8BF-9F39-4C7D61D76C0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88242" y="1546115"/>
                  <a:ext cx="1947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EE3B05D-5B6E-A99B-AB54-150B5F40FC25}"/>
                    </a:ext>
                  </a:extLst>
                </p14:cNvPr>
                <p14:cNvContentPartPr/>
                <p14:nvPr/>
              </p14:nvContentPartPr>
              <p14:xfrm>
                <a:off x="10617402" y="1523075"/>
                <a:ext cx="145800" cy="391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EE3B05D-5B6E-A99B-AB54-150B5F40FC2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99762" y="1505075"/>
                  <a:ext cx="18144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99FF67C-E024-B6A1-5211-CAFBC1430D72}"/>
                    </a:ext>
                  </a:extLst>
                </p14:cNvPr>
                <p14:cNvContentPartPr/>
                <p14:nvPr/>
              </p14:nvContentPartPr>
              <p14:xfrm>
                <a:off x="9401322" y="1636835"/>
                <a:ext cx="222480" cy="253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99FF67C-E024-B6A1-5211-CAFBC1430D7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83322" y="1619195"/>
                  <a:ext cx="2581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89C2D06-52D0-C0D0-F60F-7BE821F712E8}"/>
                    </a:ext>
                  </a:extLst>
                </p14:cNvPr>
                <p14:cNvContentPartPr/>
                <p14:nvPr/>
              </p14:nvContentPartPr>
              <p14:xfrm>
                <a:off x="8947002" y="1703795"/>
                <a:ext cx="191160" cy="8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89C2D06-52D0-C0D0-F60F-7BE821F712E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29002" y="1686155"/>
                  <a:ext cx="226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76A254F-E60A-CE62-891C-6A94ED04605E}"/>
                    </a:ext>
                  </a:extLst>
                </p14:cNvPr>
                <p14:cNvContentPartPr/>
                <p14:nvPr/>
              </p14:nvContentPartPr>
              <p14:xfrm>
                <a:off x="8980842" y="1825835"/>
                <a:ext cx="277560" cy="12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76A254F-E60A-CE62-891C-6A94ED04605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962842" y="1807835"/>
                  <a:ext cx="3132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2DEF7C8-4113-C229-3509-B57234D4B922}"/>
                    </a:ext>
                  </a:extLst>
                </p14:cNvPr>
                <p14:cNvContentPartPr/>
                <p14:nvPr/>
              </p14:nvContentPartPr>
              <p14:xfrm>
                <a:off x="7984362" y="1645475"/>
                <a:ext cx="149760" cy="188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2DEF7C8-4113-C229-3509-B57234D4B92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66362" y="1627835"/>
                  <a:ext cx="1854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1DDA1DF-C0D9-63BE-02D9-2F063027C30E}"/>
                    </a:ext>
                  </a:extLst>
                </p14:cNvPr>
                <p14:cNvContentPartPr/>
                <p14:nvPr/>
              </p14:nvContentPartPr>
              <p14:xfrm>
                <a:off x="7973922" y="1664195"/>
                <a:ext cx="98280" cy="168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1DDA1DF-C0D9-63BE-02D9-2F063027C30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55922" y="1646195"/>
                  <a:ext cx="1339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A4D9138-F103-C538-4198-4D6CBADBA473}"/>
                    </a:ext>
                  </a:extLst>
                </p14:cNvPr>
                <p14:cNvContentPartPr/>
                <p14:nvPr/>
              </p14:nvContentPartPr>
              <p14:xfrm>
                <a:off x="8146002" y="1840235"/>
                <a:ext cx="18720" cy="95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A4D9138-F103-C538-4198-4D6CBADBA47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28362" y="1822595"/>
                  <a:ext cx="543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5BDF89-AA04-868E-B5B3-5B32CFD55501}"/>
                    </a:ext>
                  </a:extLst>
                </p14:cNvPr>
                <p14:cNvContentPartPr/>
                <p14:nvPr/>
              </p14:nvContentPartPr>
              <p14:xfrm>
                <a:off x="8298642" y="1777235"/>
                <a:ext cx="132840" cy="14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5BDF89-AA04-868E-B5B3-5B32CFD5550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80642" y="1759595"/>
                  <a:ext cx="1684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5ACEB87-184A-FA92-64CD-47B84BA0A539}"/>
                    </a:ext>
                  </a:extLst>
                </p14:cNvPr>
                <p14:cNvContentPartPr/>
                <p14:nvPr/>
              </p14:nvContentPartPr>
              <p14:xfrm>
                <a:off x="8649642" y="1657355"/>
                <a:ext cx="51120" cy="231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5ACEB87-184A-FA92-64CD-47B84BA0A53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32002" y="1639715"/>
                  <a:ext cx="8676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DD13081-8075-6ADB-6752-297C01F22A56}"/>
              </a:ext>
            </a:extLst>
          </p:cNvPr>
          <p:cNvGrpSpPr/>
          <p:nvPr/>
        </p:nvGrpSpPr>
        <p:grpSpPr>
          <a:xfrm>
            <a:off x="7984362" y="2116715"/>
            <a:ext cx="736920" cy="310680"/>
            <a:chOff x="7984362" y="2116715"/>
            <a:chExt cx="736920" cy="31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B78D11E-686E-6D90-4CE9-5EFC14025D96}"/>
                    </a:ext>
                  </a:extLst>
                </p14:cNvPr>
                <p14:cNvContentPartPr/>
                <p14:nvPr/>
              </p14:nvContentPartPr>
              <p14:xfrm>
                <a:off x="7984362" y="2163155"/>
                <a:ext cx="142200" cy="184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B78D11E-686E-6D90-4CE9-5EFC14025D9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66722" y="2145515"/>
                  <a:ext cx="1778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2490159-3E28-0BB3-F9A9-37B5D4DA31AF}"/>
                    </a:ext>
                  </a:extLst>
                </p14:cNvPr>
                <p14:cNvContentPartPr/>
                <p14:nvPr/>
              </p14:nvContentPartPr>
              <p14:xfrm>
                <a:off x="7999842" y="2172155"/>
                <a:ext cx="45000" cy="155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2490159-3E28-0BB3-F9A9-37B5D4DA31A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81842" y="2154515"/>
                  <a:ext cx="806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8D3A8CC-F968-7D49-E8FC-6A64B2D0DE3A}"/>
                    </a:ext>
                  </a:extLst>
                </p14:cNvPr>
                <p14:cNvContentPartPr/>
                <p14:nvPr/>
              </p14:nvContentPartPr>
              <p14:xfrm>
                <a:off x="8155362" y="2283035"/>
                <a:ext cx="9720" cy="144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8D3A8CC-F968-7D49-E8FC-6A64B2D0DE3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137362" y="2265395"/>
                  <a:ext cx="453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5E41F2B-C2D9-76FE-2845-E88E4ADFB121}"/>
                    </a:ext>
                  </a:extLst>
                </p14:cNvPr>
                <p14:cNvContentPartPr/>
                <p14:nvPr/>
              </p14:nvContentPartPr>
              <p14:xfrm>
                <a:off x="8337162" y="2240915"/>
                <a:ext cx="111240" cy="7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5E41F2B-C2D9-76FE-2845-E88E4ADFB12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19162" y="2222915"/>
                  <a:ext cx="1468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08A2F7C-00F9-A188-7B4B-1E163228E61E}"/>
                    </a:ext>
                  </a:extLst>
                </p14:cNvPr>
                <p14:cNvContentPartPr/>
                <p14:nvPr/>
              </p14:nvContentPartPr>
              <p14:xfrm>
                <a:off x="8664042" y="2116715"/>
                <a:ext cx="57240" cy="222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08A2F7C-00F9-A188-7B4B-1E163228E61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46042" y="2099075"/>
                  <a:ext cx="9288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CCB5B87-D0C8-07C9-607B-64C05F55118E}"/>
              </a:ext>
            </a:extLst>
          </p:cNvPr>
          <p:cNvGrpSpPr/>
          <p:nvPr/>
        </p:nvGrpSpPr>
        <p:grpSpPr>
          <a:xfrm>
            <a:off x="9105402" y="2084315"/>
            <a:ext cx="1735920" cy="333000"/>
            <a:chOff x="9105402" y="2084315"/>
            <a:chExt cx="1735920" cy="33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9F832BB-F59A-4E59-B0EB-ADF10CC7114C}"/>
                    </a:ext>
                  </a:extLst>
                </p14:cNvPr>
                <p14:cNvContentPartPr/>
                <p14:nvPr/>
              </p14:nvContentPartPr>
              <p14:xfrm>
                <a:off x="9105402" y="2150195"/>
                <a:ext cx="155880" cy="176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9F832BB-F59A-4E59-B0EB-ADF10CC7114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87762" y="2132195"/>
                  <a:ext cx="1915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6947BDE-3AF1-0B3E-458E-0CC6AE4008C5}"/>
                    </a:ext>
                  </a:extLst>
                </p14:cNvPr>
                <p14:cNvContentPartPr/>
                <p14:nvPr/>
              </p14:nvContentPartPr>
              <p14:xfrm>
                <a:off x="9164082" y="2270075"/>
                <a:ext cx="101880" cy="14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6947BDE-3AF1-0B3E-458E-0CC6AE4008C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146082" y="2252075"/>
                  <a:ext cx="1375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446A641-2F00-BDED-BC9B-D654EC8F711C}"/>
                    </a:ext>
                  </a:extLst>
                </p14:cNvPr>
                <p14:cNvContentPartPr/>
                <p14:nvPr/>
              </p14:nvContentPartPr>
              <p14:xfrm>
                <a:off x="9462882" y="2090795"/>
                <a:ext cx="251280" cy="228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446A641-2F00-BDED-BC9B-D654EC8F711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444882" y="2072795"/>
                  <a:ext cx="2869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3D508AF-8A44-B439-4296-E34FB84684AD}"/>
                    </a:ext>
                  </a:extLst>
                </p14:cNvPr>
                <p14:cNvContentPartPr/>
                <p14:nvPr/>
              </p14:nvContentPartPr>
              <p14:xfrm>
                <a:off x="9861042" y="2084315"/>
                <a:ext cx="155160" cy="185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3D508AF-8A44-B439-4296-E34FB84684A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843042" y="2066315"/>
                  <a:ext cx="190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BDB7684-9400-13F7-DFC3-4674C6E45E5E}"/>
                    </a:ext>
                  </a:extLst>
                </p14:cNvPr>
                <p14:cNvContentPartPr/>
                <p14:nvPr/>
              </p14:nvContentPartPr>
              <p14:xfrm>
                <a:off x="9894162" y="2109875"/>
                <a:ext cx="86040" cy="201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BDB7684-9400-13F7-DFC3-4674C6E45E5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876162" y="2092235"/>
                  <a:ext cx="121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C67AF5F-3792-2229-373D-EF5A4E30C38F}"/>
                    </a:ext>
                  </a:extLst>
                </p14:cNvPr>
                <p14:cNvContentPartPr/>
                <p14:nvPr/>
              </p14:nvContentPartPr>
              <p14:xfrm>
                <a:off x="10039962" y="2297795"/>
                <a:ext cx="97560" cy="119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C67AF5F-3792-2229-373D-EF5A4E30C38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022322" y="2279795"/>
                  <a:ext cx="1332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4F0FDF9-8E65-8BB6-6214-F0891DD9D85E}"/>
                    </a:ext>
                  </a:extLst>
                </p14:cNvPr>
                <p14:cNvContentPartPr/>
                <p14:nvPr/>
              </p14:nvContentPartPr>
              <p14:xfrm>
                <a:off x="10286562" y="2169635"/>
                <a:ext cx="18000" cy="129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4F0FDF9-8E65-8BB6-6214-F0891DD9D85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268922" y="2151635"/>
                  <a:ext cx="536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DD804CD-0E3B-9662-EB51-B4842E032B52}"/>
                    </a:ext>
                  </a:extLst>
                </p14:cNvPr>
                <p14:cNvContentPartPr/>
                <p14:nvPr/>
              </p14:nvContentPartPr>
              <p14:xfrm>
                <a:off x="10258842" y="2225795"/>
                <a:ext cx="200520" cy="14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DD804CD-0E3B-9662-EB51-B4842E032B5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241202" y="2207795"/>
                  <a:ext cx="2361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D98131B-20F0-77CB-91CF-03F234A008C8}"/>
                    </a:ext>
                  </a:extLst>
                </p14:cNvPr>
                <p14:cNvContentPartPr/>
                <p14:nvPr/>
              </p14:nvContentPartPr>
              <p14:xfrm>
                <a:off x="10568802" y="2150195"/>
                <a:ext cx="272520" cy="186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D98131B-20F0-77CB-91CF-03F234A008C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551162" y="2132195"/>
                  <a:ext cx="308160" cy="22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72ACCDF-C681-BF39-1978-55F8D53133A7}"/>
                  </a:ext>
                </a:extLst>
              </p14:cNvPr>
              <p14:cNvContentPartPr/>
              <p14:nvPr/>
            </p14:nvContentPartPr>
            <p14:xfrm>
              <a:off x="10208082" y="2606675"/>
              <a:ext cx="179280" cy="2314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72ACCDF-C681-BF39-1978-55F8D53133A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190442" y="2588675"/>
                <a:ext cx="2149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03BC7B0-676A-ECA7-3855-CD57FC702FC4}"/>
                  </a:ext>
                </a:extLst>
              </p14:cNvPr>
              <p14:cNvContentPartPr/>
              <p14:nvPr/>
            </p14:nvContentPartPr>
            <p14:xfrm>
              <a:off x="2233722" y="2520275"/>
              <a:ext cx="21960" cy="878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03BC7B0-676A-ECA7-3855-CD57FC702FC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216082" y="2502275"/>
                <a:ext cx="57600" cy="12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47E4B86-69F2-F7E3-03B8-1B14D6A6D01A}"/>
              </a:ext>
            </a:extLst>
          </p:cNvPr>
          <p:cNvGrpSpPr/>
          <p:nvPr/>
        </p:nvGrpSpPr>
        <p:grpSpPr>
          <a:xfrm>
            <a:off x="2134002" y="1655195"/>
            <a:ext cx="2610000" cy="1005840"/>
            <a:chOff x="2134002" y="1655195"/>
            <a:chExt cx="2610000" cy="100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113CEE8-C0CA-AEFE-6237-488444B05824}"/>
                    </a:ext>
                  </a:extLst>
                </p14:cNvPr>
                <p14:cNvContentPartPr/>
                <p14:nvPr/>
              </p14:nvContentPartPr>
              <p14:xfrm>
                <a:off x="2492562" y="1698395"/>
                <a:ext cx="100080" cy="134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13CEE8-C0CA-AEFE-6237-488444B0582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474922" y="1680395"/>
                  <a:ext cx="1357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F14C96C-C55C-2D67-32AE-06CF3EDE390C}"/>
                    </a:ext>
                  </a:extLst>
                </p14:cNvPr>
                <p14:cNvContentPartPr/>
                <p14:nvPr/>
              </p14:nvContentPartPr>
              <p14:xfrm>
                <a:off x="2487882" y="1726115"/>
                <a:ext cx="63360" cy="98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F14C96C-C55C-2D67-32AE-06CF3EDE390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70242" y="1708115"/>
                  <a:ext cx="990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BCEF48A-1C83-2D9F-E1D3-C999F2BB8C8D}"/>
                    </a:ext>
                  </a:extLst>
                </p14:cNvPr>
                <p14:cNvContentPartPr/>
                <p14:nvPr/>
              </p14:nvContentPartPr>
              <p14:xfrm>
                <a:off x="2629362" y="1813955"/>
                <a:ext cx="2520" cy="116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BCEF48A-1C83-2D9F-E1D3-C999F2BB8C8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11362" y="1796315"/>
                  <a:ext cx="38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37B3748-2B2B-83C7-18DD-235F85211B59}"/>
                    </a:ext>
                  </a:extLst>
                </p14:cNvPr>
                <p14:cNvContentPartPr/>
                <p14:nvPr/>
              </p14:nvContentPartPr>
              <p14:xfrm>
                <a:off x="2769762" y="1691195"/>
                <a:ext cx="47880" cy="138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37B3748-2B2B-83C7-18DD-235F85211B5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52122" y="1673555"/>
                  <a:ext cx="835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E6D08E9-27B6-6D69-89FC-86E8F0CB481E}"/>
                    </a:ext>
                  </a:extLst>
                </p14:cNvPr>
                <p14:cNvContentPartPr/>
                <p14:nvPr/>
              </p14:nvContentPartPr>
              <p14:xfrm>
                <a:off x="2706762" y="1773275"/>
                <a:ext cx="155880" cy="7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E6D08E9-27B6-6D69-89FC-86E8F0CB481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88762" y="1755275"/>
                  <a:ext cx="1915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07706F0-D069-7C7F-FE64-2217891D4033}"/>
                    </a:ext>
                  </a:extLst>
                </p14:cNvPr>
                <p14:cNvContentPartPr/>
                <p14:nvPr/>
              </p14:nvContentPartPr>
              <p14:xfrm>
                <a:off x="3016362" y="1677515"/>
                <a:ext cx="32760" cy="166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07706F0-D069-7C7F-FE64-2217891D403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98362" y="1659515"/>
                  <a:ext cx="684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4968EC3-A88E-E998-EBAF-AD392D1CE080}"/>
                    </a:ext>
                  </a:extLst>
                </p14:cNvPr>
                <p14:cNvContentPartPr/>
                <p14:nvPr/>
              </p14:nvContentPartPr>
              <p14:xfrm>
                <a:off x="3273762" y="1785515"/>
                <a:ext cx="225000" cy="24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4968EC3-A88E-E998-EBAF-AD392D1CE08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255762" y="1767515"/>
                  <a:ext cx="2606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A27E83E-3745-F5B5-BA50-085149A23DBE}"/>
                    </a:ext>
                  </a:extLst>
                </p14:cNvPr>
                <p14:cNvContentPartPr/>
                <p14:nvPr/>
              </p14:nvContentPartPr>
              <p14:xfrm>
                <a:off x="3288882" y="1896395"/>
                <a:ext cx="294480" cy="4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A27E83E-3745-F5B5-BA50-085149A23DB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270882" y="1878755"/>
                  <a:ext cx="3301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EF172CA-F72E-2D7F-18B2-068B25F6EB98}"/>
                    </a:ext>
                  </a:extLst>
                </p14:cNvPr>
                <p14:cNvContentPartPr/>
                <p14:nvPr/>
              </p14:nvContentPartPr>
              <p14:xfrm>
                <a:off x="3856962" y="1699475"/>
                <a:ext cx="136080" cy="217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EF172CA-F72E-2D7F-18B2-068B25F6EB9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38962" y="1681835"/>
                  <a:ext cx="1717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DB452B8-54BE-8029-E8B1-0B9C71125164}"/>
                    </a:ext>
                  </a:extLst>
                </p14:cNvPr>
                <p14:cNvContentPartPr/>
                <p14:nvPr/>
              </p14:nvContentPartPr>
              <p14:xfrm>
                <a:off x="3820242" y="1727195"/>
                <a:ext cx="137880" cy="156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DB452B8-54BE-8029-E8B1-0B9C7112516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02602" y="1709555"/>
                  <a:ext cx="173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F9B5E0B-41DA-52D2-F0F8-3956B6B753D3}"/>
                    </a:ext>
                  </a:extLst>
                </p14:cNvPr>
                <p14:cNvContentPartPr/>
                <p14:nvPr/>
              </p14:nvContentPartPr>
              <p14:xfrm>
                <a:off x="4049562" y="1872275"/>
                <a:ext cx="127800" cy="116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F9B5E0B-41DA-52D2-F0F8-3956B6B753D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31922" y="1854275"/>
                  <a:ext cx="1634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82B6BA6-55DE-8675-4D79-2CE6FBDD78DA}"/>
                    </a:ext>
                  </a:extLst>
                </p14:cNvPr>
                <p14:cNvContentPartPr/>
                <p14:nvPr/>
              </p14:nvContentPartPr>
              <p14:xfrm>
                <a:off x="4248282" y="1766795"/>
                <a:ext cx="149760" cy="12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82B6BA6-55DE-8675-4D79-2CE6FBDD78D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30282" y="1749155"/>
                  <a:ext cx="185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EDCD6CA-1405-02EC-697A-0E0E76435811}"/>
                    </a:ext>
                  </a:extLst>
                </p14:cNvPr>
                <p14:cNvContentPartPr/>
                <p14:nvPr/>
              </p14:nvContentPartPr>
              <p14:xfrm>
                <a:off x="4602522" y="1655195"/>
                <a:ext cx="45000" cy="193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EDCD6CA-1405-02EC-697A-0E0E7643581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84522" y="1637555"/>
                  <a:ext cx="806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CBD488C-7277-AB3A-41F8-00C2EAF6CA2A}"/>
                    </a:ext>
                  </a:extLst>
                </p14:cNvPr>
                <p14:cNvContentPartPr/>
                <p14:nvPr/>
              </p14:nvContentPartPr>
              <p14:xfrm>
                <a:off x="2412642" y="2182595"/>
                <a:ext cx="189720" cy="203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CBD488C-7277-AB3A-41F8-00C2EAF6CA2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394642" y="2164595"/>
                  <a:ext cx="2253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D132C04-289A-4BD8-E63E-E864C07FB3F9}"/>
                    </a:ext>
                  </a:extLst>
                </p14:cNvPr>
                <p14:cNvContentPartPr/>
                <p14:nvPr/>
              </p14:nvContentPartPr>
              <p14:xfrm>
                <a:off x="2469522" y="2191955"/>
                <a:ext cx="74160" cy="156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D132C04-289A-4BD8-E63E-E864C07FB3F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451522" y="2173955"/>
                  <a:ext cx="109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B869820-F549-63C8-9939-B62E26AE2225}"/>
                    </a:ext>
                  </a:extLst>
                </p14:cNvPr>
                <p14:cNvContentPartPr/>
                <p14:nvPr/>
              </p14:nvContentPartPr>
              <p14:xfrm>
                <a:off x="2598402" y="2319755"/>
                <a:ext cx="20520" cy="130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B869820-F549-63C8-9939-B62E26AE222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80762" y="2302115"/>
                  <a:ext cx="561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75244D3-7CEC-040E-76F1-B4CD7D51F6FA}"/>
                    </a:ext>
                  </a:extLst>
                </p14:cNvPr>
                <p14:cNvContentPartPr/>
                <p14:nvPr/>
              </p14:nvContentPartPr>
              <p14:xfrm>
                <a:off x="2671122" y="2269355"/>
                <a:ext cx="266760" cy="9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75244D3-7CEC-040E-76F1-B4CD7D51F6F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653482" y="2251355"/>
                  <a:ext cx="3024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79E69AB-8EAA-709E-CB88-9FBEDB96A317}"/>
                    </a:ext>
                  </a:extLst>
                </p14:cNvPr>
                <p14:cNvContentPartPr/>
                <p14:nvPr/>
              </p14:nvContentPartPr>
              <p14:xfrm>
                <a:off x="3085482" y="2159195"/>
                <a:ext cx="135720" cy="219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79E69AB-8EAA-709E-CB88-9FBEDB96A31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067842" y="2141195"/>
                  <a:ext cx="1713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01207C9-41EE-CFED-F6D7-E2665B196C04}"/>
                    </a:ext>
                  </a:extLst>
                </p14:cNvPr>
                <p14:cNvContentPartPr/>
                <p14:nvPr/>
              </p14:nvContentPartPr>
              <p14:xfrm>
                <a:off x="3071802" y="2136875"/>
                <a:ext cx="99000" cy="212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01207C9-41EE-CFED-F6D7-E2665B196C0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053802" y="2119235"/>
                  <a:ext cx="1346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1FF5AD9-0EB8-7012-A748-3ECE1B70733E}"/>
                    </a:ext>
                  </a:extLst>
                </p14:cNvPr>
                <p14:cNvContentPartPr/>
                <p14:nvPr/>
              </p14:nvContentPartPr>
              <p14:xfrm>
                <a:off x="3222642" y="2336675"/>
                <a:ext cx="223560" cy="122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1FF5AD9-0EB8-7012-A748-3ECE1B70733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04642" y="2318675"/>
                  <a:ext cx="2592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0B52B5A-F953-2999-25CF-5167CF9FF16A}"/>
                    </a:ext>
                  </a:extLst>
                </p14:cNvPr>
                <p14:cNvContentPartPr/>
                <p14:nvPr/>
              </p14:nvContentPartPr>
              <p14:xfrm>
                <a:off x="3515322" y="2181155"/>
                <a:ext cx="211320" cy="35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0B52B5A-F953-2999-25CF-5167CF9FF16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97322" y="2163515"/>
                  <a:ext cx="2469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C6C6E29-CB70-33EE-B111-49D585EBB98D}"/>
                    </a:ext>
                  </a:extLst>
                </p14:cNvPr>
                <p14:cNvContentPartPr/>
                <p14:nvPr/>
              </p14:nvContentPartPr>
              <p14:xfrm>
                <a:off x="3579762" y="2311475"/>
                <a:ext cx="212760" cy="14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C6C6E29-CB70-33EE-B111-49D585EBB98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62122" y="2293835"/>
                  <a:ext cx="2484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47D9B43-7B15-C4B6-7C41-C05411CA0EB4}"/>
                    </a:ext>
                  </a:extLst>
                </p14:cNvPr>
                <p14:cNvContentPartPr/>
                <p14:nvPr/>
              </p14:nvContentPartPr>
              <p14:xfrm>
                <a:off x="4006362" y="2195195"/>
                <a:ext cx="163440" cy="14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47D9B43-7B15-C4B6-7C41-C05411CA0EB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988722" y="2177195"/>
                  <a:ext cx="1990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BD5FAC9-A981-A556-7370-A352BF4BD19E}"/>
                    </a:ext>
                  </a:extLst>
                </p14:cNvPr>
                <p14:cNvContentPartPr/>
                <p14:nvPr/>
              </p14:nvContentPartPr>
              <p14:xfrm>
                <a:off x="4293282" y="2121035"/>
                <a:ext cx="269640" cy="246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BD5FAC9-A981-A556-7370-A352BF4BD19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75642" y="2103035"/>
                  <a:ext cx="3052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5E74713-45DB-5CC7-C511-54E60ECFA13A}"/>
                    </a:ext>
                  </a:extLst>
                </p14:cNvPr>
                <p14:cNvContentPartPr/>
                <p14:nvPr/>
              </p14:nvContentPartPr>
              <p14:xfrm>
                <a:off x="2134002" y="2038595"/>
                <a:ext cx="2610000" cy="6224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5E74713-45DB-5CC7-C511-54E60ECFA13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116002" y="2020595"/>
                  <a:ext cx="2645640" cy="65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9219F02-ABB1-4377-0FA0-C9D1B02BD575}"/>
              </a:ext>
            </a:extLst>
          </p:cNvPr>
          <p:cNvGrpSpPr/>
          <p:nvPr/>
        </p:nvGrpSpPr>
        <p:grpSpPr>
          <a:xfrm>
            <a:off x="7976802" y="2472395"/>
            <a:ext cx="2736000" cy="558000"/>
            <a:chOff x="7976802" y="2472395"/>
            <a:chExt cx="2736000" cy="55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A217A7F-B6D6-1493-9ED7-EEB035C9A140}"/>
                    </a:ext>
                  </a:extLst>
                </p14:cNvPr>
                <p14:cNvContentPartPr/>
                <p14:nvPr/>
              </p14:nvContentPartPr>
              <p14:xfrm>
                <a:off x="8103162" y="2636555"/>
                <a:ext cx="92520" cy="223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A217A7F-B6D6-1493-9ED7-EEB035C9A14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085522" y="2618915"/>
                  <a:ext cx="1281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37E55FA-E738-1DCB-B4CC-BDB77C94957B}"/>
                    </a:ext>
                  </a:extLst>
                </p14:cNvPr>
                <p14:cNvContentPartPr/>
                <p14:nvPr/>
              </p14:nvContentPartPr>
              <p14:xfrm>
                <a:off x="8113602" y="2649875"/>
                <a:ext cx="127080" cy="158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37E55FA-E738-1DCB-B4CC-BDB77C94957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095962" y="2631875"/>
                  <a:ext cx="1627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4CFDBB5-3473-8CEE-7544-FB5DDBB9566E}"/>
                    </a:ext>
                  </a:extLst>
                </p14:cNvPr>
                <p14:cNvContentPartPr/>
                <p14:nvPr/>
              </p14:nvContentPartPr>
              <p14:xfrm>
                <a:off x="8329962" y="2772995"/>
                <a:ext cx="15120" cy="140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4CFDBB5-3473-8CEE-7544-FB5DDBB9566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311962" y="2755355"/>
                  <a:ext cx="507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A76646B-B0F2-0BAE-560A-BA1B0DFFD1BC}"/>
                    </a:ext>
                  </a:extLst>
                </p14:cNvPr>
                <p14:cNvContentPartPr/>
                <p14:nvPr/>
              </p14:nvContentPartPr>
              <p14:xfrm>
                <a:off x="8538762" y="2680115"/>
                <a:ext cx="166680" cy="18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A76646B-B0F2-0BAE-560A-BA1B0DFFD1B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521122" y="2662475"/>
                  <a:ext cx="2023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9BE37D9-64DF-CECE-5E86-590A1D90DE74}"/>
                    </a:ext>
                  </a:extLst>
                </p14:cNvPr>
                <p14:cNvContentPartPr/>
                <p14:nvPr/>
              </p14:nvContentPartPr>
              <p14:xfrm>
                <a:off x="8808402" y="2546555"/>
                <a:ext cx="271440" cy="266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9BE37D9-64DF-CECE-5E86-590A1D90DE7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90402" y="2528555"/>
                  <a:ext cx="3070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11B7CB5-831B-B44E-CC64-DC3A9EFE5331}"/>
                    </a:ext>
                  </a:extLst>
                </p14:cNvPr>
                <p14:cNvContentPartPr/>
                <p14:nvPr/>
              </p14:nvContentPartPr>
              <p14:xfrm>
                <a:off x="9131682" y="2708555"/>
                <a:ext cx="134640" cy="100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11B7CB5-831B-B44E-CC64-DC3A9EFE533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114042" y="2690915"/>
                  <a:ext cx="1702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2DA4C44-1F08-EAEB-5752-E18B8332FAB1}"/>
                    </a:ext>
                  </a:extLst>
                </p14:cNvPr>
                <p14:cNvContentPartPr/>
                <p14:nvPr/>
              </p14:nvContentPartPr>
              <p14:xfrm>
                <a:off x="9139242" y="2697035"/>
                <a:ext cx="126720" cy="139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2DA4C44-1F08-EAEB-5752-E18B8332FAB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121602" y="2679035"/>
                  <a:ext cx="1623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439BB6C-FCB4-6EFF-F521-ADBEB3A033C2}"/>
                    </a:ext>
                  </a:extLst>
                </p14:cNvPr>
                <p14:cNvContentPartPr/>
                <p14:nvPr/>
              </p14:nvContentPartPr>
              <p14:xfrm>
                <a:off x="9346242" y="2798915"/>
                <a:ext cx="161640" cy="121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439BB6C-FCB4-6EFF-F521-ADBEB3A033C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328242" y="2780915"/>
                  <a:ext cx="1972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7BAC0F2-2CD1-F53C-0DB0-698ADCE0961C}"/>
                    </a:ext>
                  </a:extLst>
                </p14:cNvPr>
                <p14:cNvContentPartPr/>
                <p14:nvPr/>
              </p14:nvContentPartPr>
              <p14:xfrm>
                <a:off x="9681402" y="2676875"/>
                <a:ext cx="249840" cy="15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7BAC0F2-2CD1-F53C-0DB0-698ADCE0961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663762" y="2658875"/>
                  <a:ext cx="2854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E1E6CF8-1DBA-D973-6A70-BD801DB22E20}"/>
                    </a:ext>
                  </a:extLst>
                </p14:cNvPr>
                <p14:cNvContentPartPr/>
                <p14:nvPr/>
              </p14:nvContentPartPr>
              <p14:xfrm>
                <a:off x="9770682" y="2772995"/>
                <a:ext cx="192960" cy="4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E1E6CF8-1DBA-D973-6A70-BD801DB22E2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753042" y="2755355"/>
                  <a:ext cx="2286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C850B95-C4FF-8F5E-0262-732DBCE1C1E4}"/>
                    </a:ext>
                  </a:extLst>
                </p14:cNvPr>
                <p14:cNvContentPartPr/>
                <p14:nvPr/>
              </p14:nvContentPartPr>
              <p14:xfrm>
                <a:off x="7976802" y="2472395"/>
                <a:ext cx="2736000" cy="5580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C850B95-C4FF-8F5E-0262-732DBCE1C1E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958802" y="2454395"/>
                  <a:ext cx="2771640" cy="59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D8C67A9-2A5D-1E8C-79A9-6AF19F6F22A6}"/>
              </a:ext>
            </a:extLst>
          </p:cNvPr>
          <p:cNvGrpSpPr/>
          <p:nvPr/>
        </p:nvGrpSpPr>
        <p:grpSpPr>
          <a:xfrm>
            <a:off x="5159082" y="3892955"/>
            <a:ext cx="1425240" cy="300240"/>
            <a:chOff x="5159082" y="3892955"/>
            <a:chExt cx="142524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14BA6E7-02CC-88BF-E6BD-52404790EB79}"/>
                    </a:ext>
                  </a:extLst>
                </p14:cNvPr>
                <p14:cNvContentPartPr/>
                <p14:nvPr/>
              </p14:nvContentPartPr>
              <p14:xfrm>
                <a:off x="5180322" y="3930395"/>
                <a:ext cx="84600" cy="102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14BA6E7-02CC-88BF-E6BD-52404790EB7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162682" y="3912755"/>
                  <a:ext cx="120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40F25C5-800D-D21C-0AC8-A66F4EF803C7}"/>
                    </a:ext>
                  </a:extLst>
                </p14:cNvPr>
                <p14:cNvContentPartPr/>
                <p14:nvPr/>
              </p14:nvContentPartPr>
              <p14:xfrm>
                <a:off x="5159082" y="3922835"/>
                <a:ext cx="177120" cy="125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40F25C5-800D-D21C-0AC8-A66F4EF803C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41442" y="3904835"/>
                  <a:ext cx="2127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8470BA9-A134-4890-F744-B1DD9959E426}"/>
                    </a:ext>
                  </a:extLst>
                </p14:cNvPr>
                <p14:cNvContentPartPr/>
                <p14:nvPr/>
              </p14:nvContentPartPr>
              <p14:xfrm>
                <a:off x="5392362" y="4035155"/>
                <a:ext cx="15840" cy="131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8470BA9-A134-4890-F744-B1DD9959E42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374722" y="4017155"/>
                  <a:ext cx="514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B330F47-8627-1E49-D88D-E429A82A0CC9}"/>
                    </a:ext>
                  </a:extLst>
                </p14:cNvPr>
                <p14:cNvContentPartPr/>
                <p14:nvPr/>
              </p14:nvContentPartPr>
              <p14:xfrm>
                <a:off x="5552562" y="3991955"/>
                <a:ext cx="192600" cy="108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B330F47-8627-1E49-D88D-E429A82A0CC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534922" y="3974315"/>
                  <a:ext cx="228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300AC7B-FABC-9A51-B950-B0FF673AD41F}"/>
                    </a:ext>
                  </a:extLst>
                </p14:cNvPr>
                <p14:cNvContentPartPr/>
                <p14:nvPr/>
              </p14:nvContentPartPr>
              <p14:xfrm>
                <a:off x="5894562" y="3892955"/>
                <a:ext cx="68040" cy="1706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300AC7B-FABC-9A51-B950-B0FF673AD41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876562" y="3875315"/>
                  <a:ext cx="103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9BAFE90-669E-9EEC-4C40-2FCC8C8D71B9}"/>
                    </a:ext>
                  </a:extLst>
                </p14:cNvPr>
                <p14:cNvContentPartPr/>
                <p14:nvPr/>
              </p14:nvContentPartPr>
              <p14:xfrm>
                <a:off x="5857482" y="3897995"/>
                <a:ext cx="155520" cy="144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9BAFE90-669E-9EEC-4C40-2FCC8C8D71B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39842" y="3879995"/>
                  <a:ext cx="1911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C97A9A4-01B2-9C62-7EC1-DA901EF80A47}"/>
                    </a:ext>
                  </a:extLst>
                </p14:cNvPr>
                <p14:cNvContentPartPr/>
                <p14:nvPr/>
              </p14:nvContentPartPr>
              <p14:xfrm>
                <a:off x="6083922" y="4031555"/>
                <a:ext cx="180720" cy="161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C97A9A4-01B2-9C62-7EC1-DA901EF80A4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065922" y="4013915"/>
                  <a:ext cx="2163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25C6A15-7CBB-74A3-3DD7-2363E9F445D2}"/>
                    </a:ext>
                  </a:extLst>
                </p14:cNvPr>
                <p14:cNvContentPartPr/>
                <p14:nvPr/>
              </p14:nvContentPartPr>
              <p14:xfrm>
                <a:off x="6390282" y="3947675"/>
                <a:ext cx="194040" cy="32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25C6A15-7CBB-74A3-3DD7-2363E9F445D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372642" y="3929675"/>
                  <a:ext cx="2296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1B0ACE6-C245-4F4E-A58F-9103BA505937}"/>
                    </a:ext>
                  </a:extLst>
                </p14:cNvPr>
                <p14:cNvContentPartPr/>
                <p14:nvPr/>
              </p14:nvContentPartPr>
              <p14:xfrm>
                <a:off x="6407202" y="4029395"/>
                <a:ext cx="172800" cy="234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1B0ACE6-C245-4F4E-A58F-9103BA50593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389562" y="4011755"/>
                  <a:ext cx="20844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34FC890-AD10-4850-659B-E07FE32F3FEB}"/>
              </a:ext>
            </a:extLst>
          </p:cNvPr>
          <p:cNvGrpSpPr/>
          <p:nvPr/>
        </p:nvGrpSpPr>
        <p:grpSpPr>
          <a:xfrm>
            <a:off x="6863322" y="3802235"/>
            <a:ext cx="557640" cy="258840"/>
            <a:chOff x="6863322" y="3802235"/>
            <a:chExt cx="557640" cy="25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906F1CF-4557-F5A1-8134-3494A87160AF}"/>
                    </a:ext>
                  </a:extLst>
                </p14:cNvPr>
                <p14:cNvContentPartPr/>
                <p14:nvPr/>
              </p14:nvContentPartPr>
              <p14:xfrm>
                <a:off x="6863322" y="3946235"/>
                <a:ext cx="147240" cy="50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906F1CF-4557-F5A1-8134-3494A87160A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845322" y="3928595"/>
                  <a:ext cx="1828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3C1D929-857D-305F-F6C9-809DC5543179}"/>
                    </a:ext>
                  </a:extLst>
                </p14:cNvPr>
                <p14:cNvContentPartPr/>
                <p14:nvPr/>
              </p14:nvContentPartPr>
              <p14:xfrm>
                <a:off x="7103442" y="3802235"/>
                <a:ext cx="317520" cy="2588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3C1D929-857D-305F-F6C9-809DC554317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085802" y="3784235"/>
                  <a:ext cx="353160" cy="29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9BB6071-EBA1-FD7E-6AF9-33194A267F6E}"/>
              </a:ext>
            </a:extLst>
          </p:cNvPr>
          <p:cNvGrpSpPr/>
          <p:nvPr/>
        </p:nvGrpSpPr>
        <p:grpSpPr>
          <a:xfrm>
            <a:off x="4351242" y="3854075"/>
            <a:ext cx="504000" cy="276480"/>
            <a:chOff x="4351242" y="3854075"/>
            <a:chExt cx="504000" cy="2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5757FB4-90B4-20C2-6839-3E8FE2C6F19B}"/>
                    </a:ext>
                  </a:extLst>
                </p14:cNvPr>
                <p14:cNvContentPartPr/>
                <p14:nvPr/>
              </p14:nvContentPartPr>
              <p14:xfrm>
                <a:off x="4351242" y="3864515"/>
                <a:ext cx="233280" cy="166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5757FB4-90B4-20C2-6839-3E8FE2C6F19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333242" y="3846875"/>
                  <a:ext cx="2689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C29CB9A-0FD0-86FD-F5CA-B1EC23708F53}"/>
                    </a:ext>
                  </a:extLst>
                </p14:cNvPr>
                <p14:cNvContentPartPr/>
                <p14:nvPr/>
              </p14:nvContentPartPr>
              <p14:xfrm>
                <a:off x="4383642" y="3854075"/>
                <a:ext cx="211320" cy="244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C29CB9A-0FD0-86FD-F5CA-B1EC23708F5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366002" y="3836435"/>
                  <a:ext cx="2469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905DEBA-BEBB-D1BF-B4E9-4FC4AEB97BE4}"/>
                    </a:ext>
                  </a:extLst>
                </p14:cNvPr>
                <p14:cNvContentPartPr/>
                <p14:nvPr/>
              </p14:nvContentPartPr>
              <p14:xfrm>
                <a:off x="4417482" y="3958115"/>
                <a:ext cx="72720" cy="176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905DEBA-BEBB-D1BF-B4E9-4FC4AEB97BE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99842" y="3940475"/>
                  <a:ext cx="1083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48350EF-B30A-FD34-73A1-08C259EBFDAC}"/>
                    </a:ext>
                  </a:extLst>
                </p14:cNvPr>
                <p14:cNvContentPartPr/>
                <p14:nvPr/>
              </p14:nvContentPartPr>
              <p14:xfrm>
                <a:off x="4605402" y="3972515"/>
                <a:ext cx="109800" cy="158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48350EF-B30A-FD34-73A1-08C259EBFDA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587402" y="3954875"/>
                  <a:ext cx="1454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E6D8AB8-0772-BF6F-BEEB-EAC99C79B5F2}"/>
                    </a:ext>
                  </a:extLst>
                </p14:cNvPr>
                <p14:cNvContentPartPr/>
                <p14:nvPr/>
              </p14:nvContentPartPr>
              <p14:xfrm>
                <a:off x="4799442" y="3896555"/>
                <a:ext cx="55800" cy="136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E6D8AB8-0772-BF6F-BEEB-EAC99C79B5F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781802" y="3878555"/>
                  <a:ext cx="9144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E210676-5999-25C2-5DAB-F8596CB9DE76}"/>
              </a:ext>
            </a:extLst>
          </p:cNvPr>
          <p:cNvGrpSpPr/>
          <p:nvPr/>
        </p:nvGrpSpPr>
        <p:grpSpPr>
          <a:xfrm>
            <a:off x="4408122" y="4294355"/>
            <a:ext cx="3042360" cy="424080"/>
            <a:chOff x="4408122" y="4294355"/>
            <a:chExt cx="3042360" cy="42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35005FD-F1B9-C53C-C6F7-4F69169726AC}"/>
                    </a:ext>
                  </a:extLst>
                </p14:cNvPr>
                <p14:cNvContentPartPr/>
                <p14:nvPr/>
              </p14:nvContentPartPr>
              <p14:xfrm>
                <a:off x="4408122" y="4368155"/>
                <a:ext cx="167760" cy="248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35005FD-F1B9-C53C-C6F7-4F69169726A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390482" y="4350515"/>
                  <a:ext cx="2034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414CAA9-7DA0-F89F-EEC2-33A7834DF72B}"/>
                    </a:ext>
                  </a:extLst>
                </p14:cNvPr>
                <p14:cNvContentPartPr/>
                <p14:nvPr/>
              </p14:nvContentPartPr>
              <p14:xfrm>
                <a:off x="4431522" y="4365635"/>
                <a:ext cx="226800" cy="3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414CAA9-7DA0-F89F-EEC2-33A7834DF72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13522" y="4347635"/>
                  <a:ext cx="262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40B3464-0B54-3D6F-3A66-31358A76C8C9}"/>
                    </a:ext>
                  </a:extLst>
                </p14:cNvPr>
                <p14:cNvContentPartPr/>
                <p14:nvPr/>
              </p14:nvContentPartPr>
              <p14:xfrm>
                <a:off x="4510002" y="4461395"/>
                <a:ext cx="77400" cy="57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40B3464-0B54-3D6F-3A66-31358A76C8C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492362" y="4443395"/>
                  <a:ext cx="113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F477801-2B23-AF6E-C340-916B3A6AE0E7}"/>
                    </a:ext>
                  </a:extLst>
                </p14:cNvPr>
                <p14:cNvContentPartPr/>
                <p14:nvPr/>
              </p14:nvContentPartPr>
              <p14:xfrm>
                <a:off x="4657242" y="4493795"/>
                <a:ext cx="139680" cy="2246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F477801-2B23-AF6E-C340-916B3A6AE0E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639242" y="4475795"/>
                  <a:ext cx="1753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D4861D2-3DB0-2288-17B8-5DC379F12C0B}"/>
                    </a:ext>
                  </a:extLst>
                </p14:cNvPr>
                <p14:cNvContentPartPr/>
                <p14:nvPr/>
              </p14:nvContentPartPr>
              <p14:xfrm>
                <a:off x="4875042" y="4410275"/>
                <a:ext cx="272880" cy="1605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D4861D2-3DB0-2288-17B8-5DC379F12C0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857042" y="4392635"/>
                  <a:ext cx="3085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FFC65B0-596C-209E-DA67-DA142B508D69}"/>
                    </a:ext>
                  </a:extLst>
                </p14:cNvPr>
                <p14:cNvContentPartPr/>
                <p14:nvPr/>
              </p14:nvContentPartPr>
              <p14:xfrm>
                <a:off x="5269242" y="4390475"/>
                <a:ext cx="159120" cy="1944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FFC65B0-596C-209E-DA67-DA142B508D6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251602" y="4372835"/>
                  <a:ext cx="1947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E01E516-D9B4-294D-DC7C-459DD639254D}"/>
                    </a:ext>
                  </a:extLst>
                </p14:cNvPr>
                <p14:cNvContentPartPr/>
                <p14:nvPr/>
              </p14:nvContentPartPr>
              <p14:xfrm>
                <a:off x="5303082" y="4370315"/>
                <a:ext cx="101880" cy="1591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E01E516-D9B4-294D-DC7C-459DD639254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285442" y="4352675"/>
                  <a:ext cx="137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EA135BF-745B-4BB9-F0C9-E943394B4189}"/>
                    </a:ext>
                  </a:extLst>
                </p14:cNvPr>
                <p14:cNvContentPartPr/>
                <p14:nvPr/>
              </p14:nvContentPartPr>
              <p14:xfrm>
                <a:off x="5463282" y="4541675"/>
                <a:ext cx="18720" cy="1188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EA135BF-745B-4BB9-F0C9-E943394B418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445642" y="4523675"/>
                  <a:ext cx="543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C5E9DA6-DE11-A85D-7123-FE5D85B60758}"/>
                    </a:ext>
                  </a:extLst>
                </p14:cNvPr>
                <p14:cNvContentPartPr/>
                <p14:nvPr/>
              </p14:nvContentPartPr>
              <p14:xfrm>
                <a:off x="5672802" y="4477955"/>
                <a:ext cx="217440" cy="86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C5E9DA6-DE11-A85D-7123-FE5D85B6075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654802" y="4459955"/>
                  <a:ext cx="2530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41C0E78-185F-CAD6-BE16-D4D11CBFA382}"/>
                    </a:ext>
                  </a:extLst>
                </p14:cNvPr>
                <p14:cNvContentPartPr/>
                <p14:nvPr/>
              </p14:nvContentPartPr>
              <p14:xfrm>
                <a:off x="5957562" y="4294355"/>
                <a:ext cx="270000" cy="2394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41C0E78-185F-CAD6-BE16-D4D11CBFA38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939922" y="4276355"/>
                  <a:ext cx="3056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C6D7CE2-32A6-44C3-F2B4-7C4EFF6193DB}"/>
                    </a:ext>
                  </a:extLst>
                </p14:cNvPr>
                <p14:cNvContentPartPr/>
                <p14:nvPr/>
              </p14:nvContentPartPr>
              <p14:xfrm>
                <a:off x="6310362" y="4307315"/>
                <a:ext cx="171360" cy="1951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C6D7CE2-32A6-44C3-F2B4-7C4EFF6193D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292362" y="4289675"/>
                  <a:ext cx="207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D57D18C-6C7D-9271-5EB0-59666DEF6CA5}"/>
                    </a:ext>
                  </a:extLst>
                </p14:cNvPr>
                <p14:cNvContentPartPr/>
                <p14:nvPr/>
              </p14:nvContentPartPr>
              <p14:xfrm>
                <a:off x="6322602" y="4342235"/>
                <a:ext cx="94680" cy="1944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D57D18C-6C7D-9271-5EB0-59666DEF6CA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304962" y="4324235"/>
                  <a:ext cx="130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DE0D46A-D260-4B42-B619-61FF4D0D6109}"/>
                    </a:ext>
                  </a:extLst>
                </p14:cNvPr>
                <p14:cNvContentPartPr/>
                <p14:nvPr/>
              </p14:nvContentPartPr>
              <p14:xfrm>
                <a:off x="6490002" y="4538075"/>
                <a:ext cx="130680" cy="1166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DE0D46A-D260-4B42-B619-61FF4D0D610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472362" y="4520075"/>
                  <a:ext cx="1663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83B939F-E43E-BDF3-5149-27D9B364B7E4}"/>
                    </a:ext>
                  </a:extLst>
                </p14:cNvPr>
                <p14:cNvContentPartPr/>
                <p14:nvPr/>
              </p14:nvContentPartPr>
              <p14:xfrm>
                <a:off x="6801042" y="4388315"/>
                <a:ext cx="230760" cy="79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83B939F-E43E-BDF3-5149-27D9B364B7E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783402" y="4370675"/>
                  <a:ext cx="2664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F9BD00F-370A-4635-8B64-F77673CCE683}"/>
                    </a:ext>
                  </a:extLst>
                </p14:cNvPr>
                <p14:cNvContentPartPr/>
                <p14:nvPr/>
              </p14:nvContentPartPr>
              <p14:xfrm>
                <a:off x="6891042" y="4471475"/>
                <a:ext cx="166680" cy="226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F9BD00F-370A-4635-8B64-F77673CCE68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873042" y="4453835"/>
                  <a:ext cx="202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CA2F07A-B43D-4BB5-D8A5-F8B420EB8999}"/>
                    </a:ext>
                  </a:extLst>
                </p14:cNvPr>
                <p14:cNvContentPartPr/>
                <p14:nvPr/>
              </p14:nvContentPartPr>
              <p14:xfrm>
                <a:off x="7137642" y="4309475"/>
                <a:ext cx="312840" cy="2512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CA2F07A-B43D-4BB5-D8A5-F8B420EB899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119642" y="4291835"/>
                  <a:ext cx="34848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7B5FD1C-8E1F-3D2A-2B2D-445B05AE0C19}"/>
              </a:ext>
            </a:extLst>
          </p:cNvPr>
          <p:cNvGrpSpPr/>
          <p:nvPr/>
        </p:nvGrpSpPr>
        <p:grpSpPr>
          <a:xfrm>
            <a:off x="4204002" y="5090315"/>
            <a:ext cx="1245960" cy="912960"/>
            <a:chOff x="4204002" y="5090315"/>
            <a:chExt cx="1245960" cy="91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926855D-DBA0-4B41-6E18-E95051DB9368}"/>
                    </a:ext>
                  </a:extLst>
                </p14:cNvPr>
                <p14:cNvContentPartPr/>
                <p14:nvPr/>
              </p14:nvContentPartPr>
              <p14:xfrm>
                <a:off x="4204002" y="5107235"/>
                <a:ext cx="290880" cy="4957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926855D-DBA0-4B41-6E18-E95051DB936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186362" y="5089235"/>
                  <a:ext cx="32652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0937BE9-9663-708E-D2A5-77DD4F2DC8A7}"/>
                    </a:ext>
                  </a:extLst>
                </p14:cNvPr>
                <p14:cNvContentPartPr/>
                <p14:nvPr/>
              </p14:nvContentPartPr>
              <p14:xfrm>
                <a:off x="4351242" y="5425835"/>
                <a:ext cx="248400" cy="511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0937BE9-9663-708E-D2A5-77DD4F2DC8A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333602" y="5408195"/>
                  <a:ext cx="284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A671881-D475-E4E5-6FBB-35F8CD6FA318}"/>
                    </a:ext>
                  </a:extLst>
                </p14:cNvPr>
                <p14:cNvContentPartPr/>
                <p14:nvPr/>
              </p14:nvContentPartPr>
              <p14:xfrm>
                <a:off x="4798002" y="5407835"/>
                <a:ext cx="120600" cy="9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A671881-D475-E4E5-6FBB-35F8CD6FA31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80362" y="5390195"/>
                  <a:ext cx="1562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D944777-37B6-CA5A-6EF5-3F1250A694E9}"/>
                    </a:ext>
                  </a:extLst>
                </p14:cNvPr>
                <p14:cNvContentPartPr/>
                <p14:nvPr/>
              </p14:nvContentPartPr>
              <p14:xfrm>
                <a:off x="4902762" y="5499995"/>
                <a:ext cx="108000" cy="198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D944777-37B6-CA5A-6EF5-3F1250A694E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884762" y="5482355"/>
                  <a:ext cx="1436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8B9A569-ECE0-44F5-25DC-5BF8FBECFFE7}"/>
                    </a:ext>
                  </a:extLst>
                </p14:cNvPr>
                <p14:cNvContentPartPr/>
                <p14:nvPr/>
              </p14:nvContentPartPr>
              <p14:xfrm>
                <a:off x="5106162" y="5090315"/>
                <a:ext cx="343800" cy="9129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8B9A569-ECE0-44F5-25DC-5BF8FBECFFE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088522" y="5072675"/>
                  <a:ext cx="379440" cy="9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2FA2A7D-99C8-9CBB-F6BC-A7136ABED843}"/>
                  </a:ext>
                </a:extLst>
              </p14:cNvPr>
              <p14:cNvContentPartPr/>
              <p14:nvPr/>
            </p14:nvContentPartPr>
            <p14:xfrm>
              <a:off x="6182202" y="5071955"/>
              <a:ext cx="531360" cy="10389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2FA2A7D-99C8-9CBB-F6BC-A7136ABED843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164562" y="5053955"/>
                <a:ext cx="567000" cy="10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CF0CA846-9663-B6A2-4D9A-A2F576B4A571}"/>
                  </a:ext>
                </a:extLst>
              </p14:cNvPr>
              <p14:cNvContentPartPr/>
              <p14:nvPr/>
            </p14:nvContentPartPr>
            <p14:xfrm>
              <a:off x="5492082" y="5286515"/>
              <a:ext cx="25560" cy="2170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CF0CA846-9663-B6A2-4D9A-A2F576B4A571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474442" y="5268515"/>
                <a:ext cx="6120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B9260E9E-92CC-A2D3-FE3A-6D99F7B10070}"/>
                  </a:ext>
                </a:extLst>
              </p14:cNvPr>
              <p14:cNvContentPartPr/>
              <p14:nvPr/>
            </p14:nvContentPartPr>
            <p14:xfrm>
              <a:off x="5484162" y="5646155"/>
              <a:ext cx="18000" cy="1972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B9260E9E-92CC-A2D3-FE3A-6D99F7B10070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466162" y="5628515"/>
                <a:ext cx="53640" cy="23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36A71CB-52E3-E31B-7C4A-6C6386C87FC1}"/>
              </a:ext>
            </a:extLst>
          </p:cNvPr>
          <p:cNvGrpSpPr/>
          <p:nvPr/>
        </p:nvGrpSpPr>
        <p:grpSpPr>
          <a:xfrm>
            <a:off x="5919042" y="5270315"/>
            <a:ext cx="383760" cy="223200"/>
            <a:chOff x="5919042" y="5270315"/>
            <a:chExt cx="383760" cy="22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3965581-B404-B88A-1E74-808248CAACFE}"/>
                    </a:ext>
                  </a:extLst>
                </p14:cNvPr>
                <p14:cNvContentPartPr/>
                <p14:nvPr/>
              </p14:nvContentPartPr>
              <p14:xfrm>
                <a:off x="5919042" y="5401715"/>
                <a:ext cx="159120" cy="237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3965581-B404-B88A-1E74-808248CAACF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901402" y="5383715"/>
                  <a:ext cx="1947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D7E579F-9097-7571-8944-755D0271A4D8}"/>
                    </a:ext>
                  </a:extLst>
                </p14:cNvPr>
                <p14:cNvContentPartPr/>
                <p14:nvPr/>
              </p14:nvContentPartPr>
              <p14:xfrm>
                <a:off x="6267162" y="5270315"/>
                <a:ext cx="35640" cy="2232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D7E579F-9097-7571-8944-755D0271A4D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249522" y="5252675"/>
                  <a:ext cx="71280" cy="25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61B58E3B-D607-24AD-0C62-F21F395C31DA}"/>
                  </a:ext>
                </a:extLst>
              </p14:cNvPr>
              <p14:cNvContentPartPr/>
              <p14:nvPr/>
            </p14:nvContentPartPr>
            <p14:xfrm>
              <a:off x="6119202" y="5626715"/>
              <a:ext cx="253440" cy="2815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61B58E3B-D607-24AD-0C62-F21F395C31DA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101562" y="5609075"/>
                <a:ext cx="289080" cy="31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038A59C-F49B-ADE7-FDF5-560721C79B3E}"/>
              </a:ext>
            </a:extLst>
          </p:cNvPr>
          <p:cNvGrpSpPr/>
          <p:nvPr/>
        </p:nvGrpSpPr>
        <p:grpSpPr>
          <a:xfrm>
            <a:off x="5845602" y="5693315"/>
            <a:ext cx="249840" cy="37800"/>
            <a:chOff x="5845602" y="5693315"/>
            <a:chExt cx="249840" cy="3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9B63DAC-A0F3-AFF0-C03B-1327878EEAEF}"/>
                    </a:ext>
                  </a:extLst>
                </p14:cNvPr>
                <p14:cNvContentPartPr/>
                <p14:nvPr/>
              </p14:nvContentPartPr>
              <p14:xfrm>
                <a:off x="6006882" y="5704475"/>
                <a:ext cx="11160" cy="122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9B63DAC-A0F3-AFF0-C03B-1327878EEAE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989242" y="5686835"/>
                  <a:ext cx="468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52C7656-C86B-2355-7CE0-2A4B112127CB}"/>
                    </a:ext>
                  </a:extLst>
                </p14:cNvPr>
                <p14:cNvContentPartPr/>
                <p14:nvPr/>
              </p14:nvContentPartPr>
              <p14:xfrm>
                <a:off x="5845602" y="5693315"/>
                <a:ext cx="249840" cy="378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52C7656-C86B-2355-7CE0-2A4B112127C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827602" y="5675675"/>
                  <a:ext cx="28548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B9CAC86-8861-0CB6-0E40-7ED3DB1AF671}"/>
              </a:ext>
            </a:extLst>
          </p:cNvPr>
          <p:cNvGrpSpPr/>
          <p:nvPr/>
        </p:nvGrpSpPr>
        <p:grpSpPr>
          <a:xfrm>
            <a:off x="8283522" y="5034515"/>
            <a:ext cx="1889280" cy="925560"/>
            <a:chOff x="8283522" y="5034515"/>
            <a:chExt cx="1889280" cy="92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18C8889-E112-D4B5-E1B6-6D87A53528AD}"/>
                    </a:ext>
                  </a:extLst>
                </p14:cNvPr>
                <p14:cNvContentPartPr/>
                <p14:nvPr/>
              </p14:nvContentPartPr>
              <p14:xfrm>
                <a:off x="8283522" y="5199755"/>
                <a:ext cx="209880" cy="3286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18C8889-E112-D4B5-E1B6-6D87A53528A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265882" y="5181755"/>
                  <a:ext cx="2455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99EBF41-4ACA-9131-71BC-07F19B87A888}"/>
                    </a:ext>
                  </a:extLst>
                </p14:cNvPr>
                <p14:cNvContentPartPr/>
                <p14:nvPr/>
              </p14:nvContentPartPr>
              <p14:xfrm>
                <a:off x="8723442" y="5380835"/>
                <a:ext cx="212760" cy="32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99EBF41-4ACA-9131-71BC-07F19B87A88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705802" y="5363195"/>
                  <a:ext cx="2484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5934D26-6F91-9C08-57D1-87B44F249656}"/>
                    </a:ext>
                  </a:extLst>
                </p14:cNvPr>
                <p14:cNvContentPartPr/>
                <p14:nvPr/>
              </p14:nvContentPartPr>
              <p14:xfrm>
                <a:off x="8740362" y="5448875"/>
                <a:ext cx="174240" cy="226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5934D26-6F91-9C08-57D1-87B44F24965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722722" y="5430875"/>
                  <a:ext cx="2098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A05F376-8200-D72E-7AA5-2807012FE904}"/>
                    </a:ext>
                  </a:extLst>
                </p14:cNvPr>
                <p14:cNvContentPartPr/>
                <p14:nvPr/>
              </p14:nvContentPartPr>
              <p14:xfrm>
                <a:off x="9084162" y="5061515"/>
                <a:ext cx="317160" cy="873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A05F376-8200-D72E-7AA5-2807012FE90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066522" y="5043515"/>
                  <a:ext cx="352800" cy="90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43F4515-7408-7074-E9DF-2BEE894E2D00}"/>
                    </a:ext>
                  </a:extLst>
                </p14:cNvPr>
                <p14:cNvContentPartPr/>
                <p14:nvPr/>
              </p14:nvContentPartPr>
              <p14:xfrm>
                <a:off x="9805962" y="5034515"/>
                <a:ext cx="366840" cy="9255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43F4515-7408-7074-E9DF-2BEE894E2D0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787962" y="5016515"/>
                  <a:ext cx="402480" cy="9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6960298-1AA5-080E-4FC9-D2AC48A6D304}"/>
                    </a:ext>
                  </a:extLst>
                </p14:cNvPr>
                <p14:cNvContentPartPr/>
                <p14:nvPr/>
              </p14:nvContentPartPr>
              <p14:xfrm>
                <a:off x="9513282" y="5187155"/>
                <a:ext cx="245880" cy="2192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6960298-1AA5-080E-4FC9-D2AC48A6D30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495282" y="5169155"/>
                  <a:ext cx="2815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FA7208C-B1DE-47EA-91C7-25FBA6AED849}"/>
                    </a:ext>
                  </a:extLst>
                </p14:cNvPr>
                <p14:cNvContentPartPr/>
                <p14:nvPr/>
              </p14:nvContentPartPr>
              <p14:xfrm>
                <a:off x="9521202" y="5549315"/>
                <a:ext cx="222480" cy="1807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FA7208C-B1DE-47EA-91C7-25FBA6AED84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503202" y="5531315"/>
                  <a:ext cx="2581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D8F7A0C-5A07-DF72-A90E-1985752F49A6}"/>
                    </a:ext>
                  </a:extLst>
                </p14:cNvPr>
                <p14:cNvContentPartPr/>
                <p14:nvPr/>
              </p14:nvContentPartPr>
              <p14:xfrm>
                <a:off x="9305562" y="5281835"/>
                <a:ext cx="146520" cy="79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D8F7A0C-5A07-DF72-A90E-1985752F49A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287922" y="5263835"/>
                  <a:ext cx="18216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9275589E-30A4-CAB8-CE9D-064418A2715B}"/>
              </a:ext>
            </a:extLst>
          </p:cNvPr>
          <p:cNvGrpSpPr/>
          <p:nvPr/>
        </p:nvGrpSpPr>
        <p:grpSpPr>
          <a:xfrm>
            <a:off x="2327682" y="2816195"/>
            <a:ext cx="1206360" cy="358560"/>
            <a:chOff x="2327682" y="2816195"/>
            <a:chExt cx="1206360" cy="35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9145253-3BF7-5AE6-5C11-B70BF1B3A414}"/>
                    </a:ext>
                  </a:extLst>
                </p14:cNvPr>
                <p14:cNvContentPartPr/>
                <p14:nvPr/>
              </p14:nvContentPartPr>
              <p14:xfrm>
                <a:off x="2327682" y="2887475"/>
                <a:ext cx="182160" cy="2260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9145253-3BF7-5AE6-5C11-B70BF1B3A41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310042" y="2869475"/>
                  <a:ext cx="2178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C3642C8-D2B6-52D0-5BD2-012685552F5B}"/>
                    </a:ext>
                  </a:extLst>
                </p14:cNvPr>
                <p14:cNvContentPartPr/>
                <p14:nvPr/>
              </p14:nvContentPartPr>
              <p14:xfrm>
                <a:off x="2361522" y="2868755"/>
                <a:ext cx="88200" cy="2394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C3642C8-D2B6-52D0-5BD2-012685552F5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343882" y="2850755"/>
                  <a:ext cx="1238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BC235B0-377D-5466-0A75-298D1DB25DCE}"/>
                    </a:ext>
                  </a:extLst>
                </p14:cNvPr>
                <p14:cNvContentPartPr/>
                <p14:nvPr/>
              </p14:nvContentPartPr>
              <p14:xfrm>
                <a:off x="2578962" y="3063515"/>
                <a:ext cx="360" cy="1112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BC235B0-377D-5466-0A75-298D1DB25DC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560962" y="3045515"/>
                  <a:ext cx="360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A422226-A921-3826-ED12-5B9CE841EC75}"/>
                    </a:ext>
                  </a:extLst>
                </p14:cNvPr>
                <p14:cNvContentPartPr/>
                <p14:nvPr/>
              </p14:nvContentPartPr>
              <p14:xfrm>
                <a:off x="2714322" y="2945075"/>
                <a:ext cx="205200" cy="169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A422226-A921-3826-ED12-5B9CE841EC7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696682" y="2927075"/>
                  <a:ext cx="2408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33F7A5F-21EB-AF92-BA64-707A321BA421}"/>
                    </a:ext>
                  </a:extLst>
                </p14:cNvPr>
                <p14:cNvContentPartPr/>
                <p14:nvPr/>
              </p14:nvContentPartPr>
              <p14:xfrm>
                <a:off x="2794602" y="3033635"/>
                <a:ext cx="192960" cy="129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33F7A5F-21EB-AF92-BA64-707A321BA42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776602" y="3015995"/>
                  <a:ext cx="228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CD52CE0-F851-43BA-5F46-874F551B0F59}"/>
                    </a:ext>
                  </a:extLst>
                </p14:cNvPr>
                <p14:cNvContentPartPr/>
                <p14:nvPr/>
              </p14:nvContentPartPr>
              <p14:xfrm>
                <a:off x="3168642" y="2958755"/>
                <a:ext cx="147240" cy="86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CD52CE0-F851-43BA-5F46-874F551B0F5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151002" y="2941115"/>
                  <a:ext cx="1828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BE6AD44-F225-DC91-B78B-20609D15D471}"/>
                    </a:ext>
                  </a:extLst>
                </p14:cNvPr>
                <p14:cNvContentPartPr/>
                <p14:nvPr/>
              </p14:nvContentPartPr>
              <p14:xfrm>
                <a:off x="3288882" y="2816195"/>
                <a:ext cx="245160" cy="2552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BE6AD44-F225-DC91-B78B-20609D15D47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270882" y="2798555"/>
                  <a:ext cx="28080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FD28822-5258-7B5B-F28A-3C8EF711B42F}"/>
              </a:ext>
            </a:extLst>
          </p:cNvPr>
          <p:cNvGrpSpPr/>
          <p:nvPr/>
        </p:nvGrpSpPr>
        <p:grpSpPr>
          <a:xfrm>
            <a:off x="7363002" y="3035795"/>
            <a:ext cx="1106640" cy="290880"/>
            <a:chOff x="7363002" y="3035795"/>
            <a:chExt cx="1106640" cy="29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EB174A8-FBEB-D7A3-EBDB-DD32BB5C411A}"/>
                    </a:ext>
                  </a:extLst>
                </p14:cNvPr>
                <p14:cNvContentPartPr/>
                <p14:nvPr/>
              </p14:nvContentPartPr>
              <p14:xfrm>
                <a:off x="7363002" y="3035795"/>
                <a:ext cx="213480" cy="2372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EB174A8-FBEB-D7A3-EBDB-DD32BB5C411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345362" y="3018155"/>
                  <a:ext cx="2491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3D619B3-A2D1-EBF9-703A-BA56798257F8}"/>
                    </a:ext>
                  </a:extLst>
                </p14:cNvPr>
                <p14:cNvContentPartPr/>
                <p14:nvPr/>
              </p14:nvContentPartPr>
              <p14:xfrm>
                <a:off x="7443642" y="3053795"/>
                <a:ext cx="6480" cy="1623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3D619B3-A2D1-EBF9-703A-BA56798257F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426002" y="3035795"/>
                  <a:ext cx="421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E07AB5F-04B8-BACE-28F2-37C97F85D89C}"/>
                    </a:ext>
                  </a:extLst>
                </p14:cNvPr>
                <p14:cNvContentPartPr/>
                <p14:nvPr/>
              </p14:nvContentPartPr>
              <p14:xfrm>
                <a:off x="7530042" y="3205715"/>
                <a:ext cx="132840" cy="1209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E07AB5F-04B8-BACE-28F2-37C97F85D89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512402" y="3187715"/>
                  <a:ext cx="168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400154E-D395-CDF3-8C15-3127906B9035}"/>
                    </a:ext>
                  </a:extLst>
                </p14:cNvPr>
                <p14:cNvContentPartPr/>
                <p14:nvPr/>
              </p14:nvContentPartPr>
              <p14:xfrm>
                <a:off x="7711842" y="3184115"/>
                <a:ext cx="111240" cy="3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400154E-D395-CDF3-8C15-3127906B903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693842" y="3166115"/>
                  <a:ext cx="146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113D434-E2E2-3427-0B28-190AD08671AB}"/>
                    </a:ext>
                  </a:extLst>
                </p14:cNvPr>
                <p14:cNvContentPartPr/>
                <p14:nvPr/>
              </p14:nvContentPartPr>
              <p14:xfrm>
                <a:off x="7711842" y="3258275"/>
                <a:ext cx="126720" cy="25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113D434-E2E2-3427-0B28-190AD08671A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693842" y="3240275"/>
                  <a:ext cx="1623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D66BA7A-7037-1FE3-75F5-222D2B07159D}"/>
                    </a:ext>
                  </a:extLst>
                </p14:cNvPr>
                <p14:cNvContentPartPr/>
                <p14:nvPr/>
              </p14:nvContentPartPr>
              <p14:xfrm>
                <a:off x="7958082" y="3185555"/>
                <a:ext cx="137520" cy="32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D66BA7A-7037-1FE3-75F5-222D2B07159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940442" y="3167555"/>
                  <a:ext cx="1731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11BBA64-93E1-AE51-B5F0-E03B66C0279A}"/>
                    </a:ext>
                  </a:extLst>
                </p14:cNvPr>
                <p14:cNvContentPartPr/>
                <p14:nvPr/>
              </p14:nvContentPartPr>
              <p14:xfrm>
                <a:off x="8247882" y="3110675"/>
                <a:ext cx="86400" cy="1346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11BBA64-93E1-AE51-B5F0-E03B66C0279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229882" y="3092675"/>
                  <a:ext cx="122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19F663F-7235-CD91-690E-91C93620D917}"/>
                    </a:ext>
                  </a:extLst>
                </p14:cNvPr>
                <p14:cNvContentPartPr/>
                <p14:nvPr/>
              </p14:nvContentPartPr>
              <p14:xfrm>
                <a:off x="8341482" y="3127235"/>
                <a:ext cx="128160" cy="316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19F663F-7235-CD91-690E-91C93620D91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323842" y="3109235"/>
                  <a:ext cx="1638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EB5C7FC-A0AB-1CC6-2C25-9E84C8DF2CD5}"/>
                    </a:ext>
                  </a:extLst>
                </p14:cNvPr>
                <p14:cNvContentPartPr/>
                <p14:nvPr/>
              </p14:nvContentPartPr>
              <p14:xfrm>
                <a:off x="7429602" y="3197075"/>
                <a:ext cx="22320" cy="1054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EB5C7FC-A0AB-1CC6-2C25-9E84C8DF2CD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411962" y="3179075"/>
                  <a:ext cx="579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C54F5E5-16CB-FCBD-59ED-16B6CFF1F4A4}"/>
                    </a:ext>
                  </a:extLst>
                </p14:cNvPr>
                <p14:cNvContentPartPr/>
                <p14:nvPr/>
              </p14:nvContentPartPr>
              <p14:xfrm>
                <a:off x="8170842" y="3212915"/>
                <a:ext cx="105120" cy="486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C54F5E5-16CB-FCBD-59ED-16B6CFF1F4A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152842" y="3194915"/>
                  <a:ext cx="14076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4322606B-6A6B-DEDA-E3B7-32246F745AF7}"/>
              </a:ext>
            </a:extLst>
          </p:cNvPr>
          <p:cNvGrpSpPr/>
          <p:nvPr/>
        </p:nvGrpSpPr>
        <p:grpSpPr>
          <a:xfrm>
            <a:off x="7842522" y="3451595"/>
            <a:ext cx="510120" cy="231840"/>
            <a:chOff x="7842522" y="3451595"/>
            <a:chExt cx="510120" cy="23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9631F69-BA21-FF63-9969-6BDACAEDAD68}"/>
                    </a:ext>
                  </a:extLst>
                </p14:cNvPr>
                <p14:cNvContentPartPr/>
                <p14:nvPr/>
              </p14:nvContentPartPr>
              <p14:xfrm>
                <a:off x="7842522" y="3544115"/>
                <a:ext cx="231480" cy="172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9631F69-BA21-FF63-9969-6BDACAEDAD6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824882" y="3526475"/>
                  <a:ext cx="267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20A13C3-B2BA-15D8-7DA6-30155D97ACBA}"/>
                    </a:ext>
                  </a:extLst>
                </p14:cNvPr>
                <p14:cNvContentPartPr/>
                <p14:nvPr/>
              </p14:nvContentPartPr>
              <p14:xfrm>
                <a:off x="8188482" y="3451595"/>
                <a:ext cx="164160" cy="2318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20A13C3-B2BA-15D8-7DA6-30155D97ACB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170482" y="3433595"/>
                  <a:ext cx="19980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54F36279-D713-C007-403F-7B6FFC7B1E76}"/>
              </a:ext>
            </a:extLst>
          </p:cNvPr>
          <p:cNvGrpSpPr/>
          <p:nvPr/>
        </p:nvGrpSpPr>
        <p:grpSpPr>
          <a:xfrm>
            <a:off x="3068202" y="3411995"/>
            <a:ext cx="433440" cy="212040"/>
            <a:chOff x="3068202" y="3411995"/>
            <a:chExt cx="433440" cy="21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635C989-7D43-5099-1791-B10391696FC2}"/>
                    </a:ext>
                  </a:extLst>
                </p14:cNvPr>
                <p14:cNvContentPartPr/>
                <p14:nvPr/>
              </p14:nvContentPartPr>
              <p14:xfrm>
                <a:off x="3068202" y="3482915"/>
                <a:ext cx="186840" cy="190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635C989-7D43-5099-1791-B10391696FC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050562" y="3464915"/>
                  <a:ext cx="2224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2857BC9-4A59-C64B-2F03-B050776E37C0}"/>
                    </a:ext>
                  </a:extLst>
                </p14:cNvPr>
                <p14:cNvContentPartPr/>
                <p14:nvPr/>
              </p14:nvContentPartPr>
              <p14:xfrm>
                <a:off x="3305802" y="3411995"/>
                <a:ext cx="195840" cy="2120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2857BC9-4A59-C64B-2F03-B050776E37C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287802" y="3394355"/>
                  <a:ext cx="23148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68EB641E-5241-D69D-087B-AEF1D48BF03D}"/>
              </a:ext>
            </a:extLst>
          </p:cNvPr>
          <p:cNvGrpSpPr/>
          <p:nvPr/>
        </p:nvGrpSpPr>
        <p:grpSpPr>
          <a:xfrm>
            <a:off x="3054522" y="3782795"/>
            <a:ext cx="528840" cy="202680"/>
            <a:chOff x="3054522" y="3782795"/>
            <a:chExt cx="528840" cy="20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C386C8C-375F-C28D-39CD-4794F042250B}"/>
                    </a:ext>
                  </a:extLst>
                </p14:cNvPr>
                <p14:cNvContentPartPr/>
                <p14:nvPr/>
              </p14:nvContentPartPr>
              <p14:xfrm>
                <a:off x="3054522" y="3917435"/>
                <a:ext cx="211320" cy="100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C386C8C-375F-C28D-39CD-4794F042250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036882" y="3899435"/>
                  <a:ext cx="246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A7053D4-BD3E-8D69-5237-86426D0CE492}"/>
                    </a:ext>
                  </a:extLst>
                </p14:cNvPr>
                <p14:cNvContentPartPr/>
                <p14:nvPr/>
              </p14:nvContentPartPr>
              <p14:xfrm>
                <a:off x="3348282" y="3782795"/>
                <a:ext cx="235080" cy="2026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A7053D4-BD3E-8D69-5237-86426D0CE49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330642" y="3765155"/>
                  <a:ext cx="27072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86BBABB5-09AF-7E90-38C2-92F46049139F}"/>
              </a:ext>
            </a:extLst>
          </p:cNvPr>
          <p:cNvGrpSpPr/>
          <p:nvPr/>
        </p:nvGrpSpPr>
        <p:grpSpPr>
          <a:xfrm>
            <a:off x="7936482" y="3852275"/>
            <a:ext cx="565920" cy="203040"/>
            <a:chOff x="7936482" y="3852275"/>
            <a:chExt cx="565920" cy="20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6054E77-952D-15C4-7513-463EE053B22C}"/>
                    </a:ext>
                  </a:extLst>
                </p14:cNvPr>
                <p14:cNvContentPartPr/>
                <p14:nvPr/>
              </p14:nvContentPartPr>
              <p14:xfrm>
                <a:off x="7936482" y="3982955"/>
                <a:ext cx="175680" cy="43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6054E77-952D-15C4-7513-463EE053B22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918842" y="3965315"/>
                  <a:ext cx="211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10EC94A-D6C4-AE78-DBE4-D995A8F439DC}"/>
                    </a:ext>
                  </a:extLst>
                </p14:cNvPr>
                <p14:cNvContentPartPr/>
                <p14:nvPr/>
              </p14:nvContentPartPr>
              <p14:xfrm>
                <a:off x="8356602" y="3879275"/>
                <a:ext cx="20880" cy="1760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10EC94A-D6C4-AE78-DBE4-D995A8F439D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338602" y="3861275"/>
                  <a:ext cx="565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A5A83E4-AB54-3A06-A7FD-12FE5E6EF9F9}"/>
                    </a:ext>
                  </a:extLst>
                </p14:cNvPr>
                <p14:cNvContentPartPr/>
                <p14:nvPr/>
              </p14:nvContentPartPr>
              <p14:xfrm>
                <a:off x="8185962" y="3852275"/>
                <a:ext cx="316440" cy="1339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A5A83E4-AB54-3A06-A7FD-12FE5E6EF9F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167962" y="3834275"/>
                  <a:ext cx="35208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32EFC3DC-CBEE-5453-04D7-0B2B1523E945}"/>
              </a:ext>
            </a:extLst>
          </p:cNvPr>
          <p:cNvGrpSpPr/>
          <p:nvPr/>
        </p:nvGrpSpPr>
        <p:grpSpPr>
          <a:xfrm>
            <a:off x="6990762" y="6082835"/>
            <a:ext cx="1450080" cy="495000"/>
            <a:chOff x="6990762" y="6082835"/>
            <a:chExt cx="1450080" cy="49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C13D7A9-7C51-D92D-2D23-6F286A61F55C}"/>
                    </a:ext>
                  </a:extLst>
                </p14:cNvPr>
                <p14:cNvContentPartPr/>
                <p14:nvPr/>
              </p14:nvContentPartPr>
              <p14:xfrm>
                <a:off x="6990762" y="6171395"/>
                <a:ext cx="346320" cy="4064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C13D7A9-7C51-D92D-2D23-6F286A61F55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972762" y="6153755"/>
                  <a:ext cx="3819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EED33DA-6EAF-198E-23E4-45ED78F4C55C}"/>
                    </a:ext>
                  </a:extLst>
                </p14:cNvPr>
                <p14:cNvContentPartPr/>
                <p14:nvPr/>
              </p14:nvContentPartPr>
              <p14:xfrm>
                <a:off x="7078602" y="6381635"/>
                <a:ext cx="142200" cy="234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EED33DA-6EAF-198E-23E4-45ED78F4C55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060602" y="6363635"/>
                  <a:ext cx="1778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98BD84C-0EA6-E1EA-FC02-4767931F4AF4}"/>
                    </a:ext>
                  </a:extLst>
                </p14:cNvPr>
                <p14:cNvContentPartPr/>
                <p14:nvPr/>
              </p14:nvContentPartPr>
              <p14:xfrm>
                <a:off x="7332762" y="6165275"/>
                <a:ext cx="168120" cy="93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98BD84C-0EA6-E1EA-FC02-4767931F4AF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315122" y="6147635"/>
                  <a:ext cx="2037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0C266C4-60DD-C0B5-8D00-1E4D5C7B2D59}"/>
                    </a:ext>
                  </a:extLst>
                </p14:cNvPr>
                <p14:cNvContentPartPr/>
                <p14:nvPr/>
              </p14:nvContentPartPr>
              <p14:xfrm>
                <a:off x="7619322" y="6082835"/>
                <a:ext cx="91080" cy="1814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0C266C4-60DD-C0B5-8D00-1E4D5C7B2D5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601682" y="6065195"/>
                  <a:ext cx="1267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968551A-B00C-D2A4-AD52-4EF2B4769B83}"/>
                    </a:ext>
                  </a:extLst>
                </p14:cNvPr>
                <p14:cNvContentPartPr/>
                <p14:nvPr/>
              </p14:nvContentPartPr>
              <p14:xfrm>
                <a:off x="7902642" y="6368315"/>
                <a:ext cx="24840" cy="144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968551A-B00C-D2A4-AD52-4EF2B4769B8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885002" y="6350675"/>
                  <a:ext cx="604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D98002E-3669-9574-108C-31E39DFECE39}"/>
                    </a:ext>
                  </a:extLst>
                </p14:cNvPr>
                <p14:cNvContentPartPr/>
                <p14:nvPr/>
              </p14:nvContentPartPr>
              <p14:xfrm>
                <a:off x="8130522" y="6099395"/>
                <a:ext cx="310320" cy="4784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D98002E-3669-9574-108C-31E39DFECE39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112882" y="6081755"/>
                  <a:ext cx="345960" cy="51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D2FEFD86-931C-B945-5098-A31356667EFC}"/>
                  </a:ext>
                </a:extLst>
              </p14:cNvPr>
              <p14:cNvContentPartPr/>
              <p14:nvPr/>
            </p14:nvContentPartPr>
            <p14:xfrm>
              <a:off x="8652882" y="6175715"/>
              <a:ext cx="270000" cy="2952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D2FEFD86-931C-B945-5098-A31356667EFC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8634882" y="6158075"/>
                <a:ext cx="30564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DFB605DA-74C0-C82F-3E89-D310C6935A27}"/>
                  </a:ext>
                </a:extLst>
              </p14:cNvPr>
              <p14:cNvContentPartPr/>
              <p14:nvPr/>
            </p14:nvContentPartPr>
            <p14:xfrm>
              <a:off x="8771322" y="6378755"/>
              <a:ext cx="180720" cy="720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DFB605DA-74C0-C82F-3E89-D310C6935A27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8753682" y="6361115"/>
                <a:ext cx="2163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D6FAE8C0-0823-71D8-A16A-1F1706C5A3C9}"/>
                  </a:ext>
                </a:extLst>
              </p14:cNvPr>
              <p14:cNvContentPartPr/>
              <p14:nvPr/>
            </p14:nvContentPartPr>
            <p14:xfrm>
              <a:off x="9173802" y="6134315"/>
              <a:ext cx="275760" cy="26100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D6FAE8C0-0823-71D8-A16A-1F1706C5A3C9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9155802" y="6116315"/>
                <a:ext cx="31140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7BCFE8A0-0761-61E3-4321-ED05FF6EB457}"/>
                  </a:ext>
                </a:extLst>
              </p14:cNvPr>
              <p14:cNvContentPartPr/>
              <p14:nvPr/>
            </p14:nvContentPartPr>
            <p14:xfrm>
              <a:off x="9378282" y="6534635"/>
              <a:ext cx="43560" cy="2484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7BCFE8A0-0761-61E3-4321-ED05FF6EB457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9360282" y="6516995"/>
                <a:ext cx="79200" cy="6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5" name="Group 254">
            <a:extLst>
              <a:ext uri="{FF2B5EF4-FFF2-40B4-BE49-F238E27FC236}">
                <a16:creationId xmlns:a16="http://schemas.microsoft.com/office/drawing/2014/main" id="{C78A5FF0-A24C-D789-9FF5-73DDE4D0FD90}"/>
              </a:ext>
            </a:extLst>
          </p:cNvPr>
          <p:cNvGrpSpPr/>
          <p:nvPr/>
        </p:nvGrpSpPr>
        <p:grpSpPr>
          <a:xfrm>
            <a:off x="10103682" y="6102995"/>
            <a:ext cx="264960" cy="182520"/>
            <a:chOff x="10103682" y="6102995"/>
            <a:chExt cx="264960" cy="18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B8F42D0-5DD0-7D06-029A-93BB3EA7E1BB}"/>
                    </a:ext>
                  </a:extLst>
                </p14:cNvPr>
                <p14:cNvContentPartPr/>
                <p14:nvPr/>
              </p14:nvContentPartPr>
              <p14:xfrm>
                <a:off x="10257402" y="6102995"/>
                <a:ext cx="111240" cy="39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B8F42D0-5DD0-7D06-029A-93BB3EA7E1B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239762" y="6084995"/>
                  <a:ext cx="1468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24627BB2-E69E-711B-7A0C-59CEAF08930C}"/>
                    </a:ext>
                  </a:extLst>
                </p14:cNvPr>
                <p14:cNvContentPartPr/>
                <p14:nvPr/>
              </p14:nvContentPartPr>
              <p14:xfrm>
                <a:off x="10103682" y="6129275"/>
                <a:ext cx="41760" cy="72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24627BB2-E69E-711B-7A0C-59CEAF08930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086042" y="6111635"/>
                  <a:ext cx="77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87DD7A1-117E-B7D8-3A89-FB3CDDBC1C79}"/>
                    </a:ext>
                  </a:extLst>
                </p14:cNvPr>
                <p14:cNvContentPartPr/>
                <p14:nvPr/>
              </p14:nvContentPartPr>
              <p14:xfrm>
                <a:off x="10118442" y="6222155"/>
                <a:ext cx="14400" cy="633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87DD7A1-117E-B7D8-3A89-FB3CDDBC1C7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100802" y="6204155"/>
                  <a:ext cx="5004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CF5B75DD-C74E-1C96-C376-05C67665A03E}"/>
                  </a:ext>
                </a:extLst>
              </p14:cNvPr>
              <p14:cNvContentPartPr/>
              <p14:nvPr/>
            </p14:nvContentPartPr>
            <p14:xfrm>
              <a:off x="10133202" y="6434915"/>
              <a:ext cx="6120" cy="7632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CF5B75DD-C74E-1C96-C376-05C67665A03E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0115202" y="6416915"/>
                <a:ext cx="41760" cy="11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4" name="Group 253">
            <a:extLst>
              <a:ext uri="{FF2B5EF4-FFF2-40B4-BE49-F238E27FC236}">
                <a16:creationId xmlns:a16="http://schemas.microsoft.com/office/drawing/2014/main" id="{6197A6BB-3412-C5D6-E1D1-FEA6A15B446F}"/>
              </a:ext>
            </a:extLst>
          </p:cNvPr>
          <p:cNvGrpSpPr/>
          <p:nvPr/>
        </p:nvGrpSpPr>
        <p:grpSpPr>
          <a:xfrm>
            <a:off x="10120242" y="6630395"/>
            <a:ext cx="180720" cy="73800"/>
            <a:chOff x="10120242" y="6630395"/>
            <a:chExt cx="180720" cy="7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A44EDBD4-B7DB-6C53-700C-009A174B2C69}"/>
                    </a:ext>
                  </a:extLst>
                </p14:cNvPr>
                <p14:cNvContentPartPr/>
                <p14:nvPr/>
              </p14:nvContentPartPr>
              <p14:xfrm>
                <a:off x="10120242" y="6630395"/>
                <a:ext cx="7920" cy="309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A44EDBD4-B7DB-6C53-700C-009A174B2C69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102602" y="6612395"/>
                  <a:ext cx="435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49160CAA-DC5A-319C-8A42-922C4CB7A634}"/>
                    </a:ext>
                  </a:extLst>
                </p14:cNvPr>
                <p14:cNvContentPartPr/>
                <p14:nvPr/>
              </p14:nvContentPartPr>
              <p14:xfrm>
                <a:off x="10232922" y="6700235"/>
                <a:ext cx="68040" cy="39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9160CAA-DC5A-319C-8A42-922C4CB7A63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214922" y="6682595"/>
                  <a:ext cx="10368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DC956F19-B7D0-3E10-F2F1-37377723C38C}"/>
              </a:ext>
            </a:extLst>
          </p:cNvPr>
          <p:cNvGrpSpPr/>
          <p:nvPr/>
        </p:nvGrpSpPr>
        <p:grpSpPr>
          <a:xfrm>
            <a:off x="10766442" y="6125675"/>
            <a:ext cx="243000" cy="148680"/>
            <a:chOff x="10766442" y="6125675"/>
            <a:chExt cx="243000" cy="14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9D4188FB-58BA-628C-1C64-5AD1F2410102}"/>
                    </a:ext>
                  </a:extLst>
                </p14:cNvPr>
                <p14:cNvContentPartPr/>
                <p14:nvPr/>
              </p14:nvContentPartPr>
              <p14:xfrm>
                <a:off x="10766442" y="6125675"/>
                <a:ext cx="178200" cy="72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9D4188FB-58BA-628C-1C64-5AD1F2410102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748442" y="6108035"/>
                  <a:ext cx="2138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833DAE7-D222-FBD8-AD2E-81E1F1C5F122}"/>
                    </a:ext>
                  </a:extLst>
                </p14:cNvPr>
                <p14:cNvContentPartPr/>
                <p14:nvPr/>
              </p14:nvContentPartPr>
              <p14:xfrm>
                <a:off x="11004402" y="6192275"/>
                <a:ext cx="5040" cy="820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833DAE7-D222-FBD8-AD2E-81E1F1C5F12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986402" y="6174635"/>
                  <a:ext cx="40680" cy="11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DABF5730-C224-145E-41AE-FA20AB96D4DC}"/>
                  </a:ext>
                </a:extLst>
              </p14:cNvPr>
              <p14:cNvContentPartPr/>
              <p14:nvPr/>
            </p14:nvContentPartPr>
            <p14:xfrm>
              <a:off x="10984242" y="6426635"/>
              <a:ext cx="17280" cy="7092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DABF5730-C224-145E-41AE-FA20AB96D4DC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10966602" y="6408635"/>
                <a:ext cx="52920" cy="10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1" name="Group 260">
            <a:extLst>
              <a:ext uri="{FF2B5EF4-FFF2-40B4-BE49-F238E27FC236}">
                <a16:creationId xmlns:a16="http://schemas.microsoft.com/office/drawing/2014/main" id="{C3C97867-93AB-F261-B1B0-79E177EE4070}"/>
              </a:ext>
            </a:extLst>
          </p:cNvPr>
          <p:cNvGrpSpPr/>
          <p:nvPr/>
        </p:nvGrpSpPr>
        <p:grpSpPr>
          <a:xfrm>
            <a:off x="10919802" y="6599795"/>
            <a:ext cx="110880" cy="138240"/>
            <a:chOff x="10919802" y="6599795"/>
            <a:chExt cx="110880" cy="13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C5133238-DF4D-C469-0111-82760E306927}"/>
                    </a:ext>
                  </a:extLst>
                </p14:cNvPr>
                <p14:cNvContentPartPr/>
                <p14:nvPr/>
              </p14:nvContentPartPr>
              <p14:xfrm>
                <a:off x="11028882" y="6599795"/>
                <a:ext cx="1800" cy="633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C5133238-DF4D-C469-0111-82760E30692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011242" y="6582155"/>
                  <a:ext cx="374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0999F4E8-6FD4-32DA-B4DA-EBC25698D3DB}"/>
                    </a:ext>
                  </a:extLst>
                </p14:cNvPr>
                <p14:cNvContentPartPr/>
                <p14:nvPr/>
              </p14:nvContentPartPr>
              <p14:xfrm>
                <a:off x="10919802" y="6730115"/>
                <a:ext cx="105120" cy="79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0999F4E8-6FD4-32DA-B4DA-EBC25698D3DB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901802" y="6712475"/>
                  <a:ext cx="14076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2C331E9D-6687-D8BA-1B4F-E8D69FDA0BBD}"/>
              </a:ext>
            </a:extLst>
          </p:cNvPr>
          <p:cNvGrpSpPr/>
          <p:nvPr/>
        </p:nvGrpSpPr>
        <p:grpSpPr>
          <a:xfrm>
            <a:off x="10394562" y="6208475"/>
            <a:ext cx="283680" cy="186480"/>
            <a:chOff x="10394562" y="6208475"/>
            <a:chExt cx="283680" cy="18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8F51CC9-EC1F-5A12-6F31-9E2A1D5AABAE}"/>
                    </a:ext>
                  </a:extLst>
                </p14:cNvPr>
                <p14:cNvContentPartPr/>
                <p14:nvPr/>
              </p14:nvContentPartPr>
              <p14:xfrm>
                <a:off x="10394562" y="6297035"/>
                <a:ext cx="101880" cy="32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8F51CC9-EC1F-5A12-6F31-9E2A1D5AABA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376562" y="6279035"/>
                  <a:ext cx="1375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FEC1712-804D-764E-853D-8689E616E6BC}"/>
                    </a:ext>
                  </a:extLst>
                </p14:cNvPr>
                <p14:cNvContentPartPr/>
                <p14:nvPr/>
              </p14:nvContentPartPr>
              <p14:xfrm>
                <a:off x="10572402" y="6208475"/>
                <a:ext cx="105840" cy="1864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9FEC1712-804D-764E-853D-8689E616E6B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554762" y="6190475"/>
                  <a:ext cx="14148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92B6A3A2-F161-99C3-3A3E-7B75D247B832}"/>
              </a:ext>
            </a:extLst>
          </p:cNvPr>
          <p:cNvGrpSpPr/>
          <p:nvPr/>
        </p:nvGrpSpPr>
        <p:grpSpPr>
          <a:xfrm>
            <a:off x="10333002" y="6495035"/>
            <a:ext cx="434520" cy="140760"/>
            <a:chOff x="10333002" y="6495035"/>
            <a:chExt cx="434520" cy="14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15E897A-B572-AB88-812D-E0FCF7E3CF73}"/>
                    </a:ext>
                  </a:extLst>
                </p14:cNvPr>
                <p14:cNvContentPartPr/>
                <p14:nvPr/>
              </p14:nvContentPartPr>
              <p14:xfrm>
                <a:off x="10333002" y="6577115"/>
                <a:ext cx="123480" cy="79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15E897A-B572-AB88-812D-E0FCF7E3CF7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315002" y="6559115"/>
                  <a:ext cx="159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0F2B6AB8-749B-52B1-F6CC-02E6BEBC9379}"/>
                    </a:ext>
                  </a:extLst>
                </p14:cNvPr>
                <p14:cNvContentPartPr/>
                <p14:nvPr/>
              </p14:nvContentPartPr>
              <p14:xfrm>
                <a:off x="10560162" y="6495035"/>
                <a:ext cx="88920" cy="1407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0F2B6AB8-749B-52B1-F6CC-02E6BEBC9379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542162" y="6477395"/>
                  <a:ext cx="1245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2F3C8B4-9BC2-CD7A-4312-A321F8F1D12D}"/>
                    </a:ext>
                  </a:extLst>
                </p14:cNvPr>
                <p14:cNvContentPartPr/>
                <p14:nvPr/>
              </p14:nvContentPartPr>
              <p14:xfrm>
                <a:off x="10586082" y="6511235"/>
                <a:ext cx="181440" cy="86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2F3C8B4-9BC2-CD7A-4312-A321F8F1D12D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568082" y="6493235"/>
                  <a:ext cx="217080" cy="4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4379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47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Harris</dc:creator>
  <cp:lastModifiedBy>Ed Harris</cp:lastModifiedBy>
  <cp:revision>1</cp:revision>
  <dcterms:created xsi:type="dcterms:W3CDTF">2022-09-27T07:38:03Z</dcterms:created>
  <dcterms:modified xsi:type="dcterms:W3CDTF">2022-09-27T16:56:44Z</dcterms:modified>
</cp:coreProperties>
</file>