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19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6 4146 0 0,'0'0'2254'0'0,"-19"-6"3613"0"0,19 31-5503 0 0,-1-14-384 0 0,1 1 0 0 0,0-1 0 0 0,1 1 0 0 0,1-1 0 0 0,0 0 0 0 0,6 22 0 0 0,21 60 155 0 0,-5 1 0 0 0,-3 0-1 0 0,-5 2 1 0 0,-3 1 0 0 0,-1 133-1 0 0,-14-62 820 0 0,-2-57-456 0 0,5 0 1 0 0,28 205 0 0 0,24-68-290 0 0,17 92-141 0 0,-55-240-85 0 0,5 145-1 0 0,-18 574 50 0 0,0-779-29 0 0,2-1-1 0 0,2 0 0 0 0,19 68 1 0 0,49 111 21 0 0,9 32 14 0 0,-65-171-24 0 0,-5 1 0 0 0,6 130-1 0 0,-18 167 14 0 0,-3-178-23 0 0,2-108-1 0 0,1 104 37 0 0,-30 237 0 0 0,9-226 511 0 0,7 237 0 0 0,16-400-519 0 0,2 0-1 0 0,2 0 1 0 0,2 0-1 0 0,2-1 1 0 0,25 65 0 0 0,23 90-9 0 0,-25 31 101 0 0,2 7 5 0 0,-28-195-88 0 0,3 0 0 0 0,1 0 0 0 0,29 62 0 0 0,8-9 42 0 0,18 41-23 0 0,-59-115-51 0 0,-1 0 1 0 0,-1 1-1 0 0,-1 0 1 0 0,0 0-1 0 0,1 26 1 0 0,-3 131 74 0 0,-4-101-43 0 0,-1-41-19 0 0,-2 0 1 0 0,-2-1-1 0 0,-16 61 0 0 0,-6 28 38 0 0,28-122-44 0 0,0-1 0 0 0,0 1-1 0 0,0 0 1 0 0,0 0-1 0 0,-1 0 1 0 0,1-1 0 0 0,0 1-1 0 0,0 0 1 0 0,-1 0-1 0 0,1-1 1 0 0,0 1 0 0 0,-1 0-1 0 0,1 0 1 0 0,-1-1-1 0 0,1 1 1 0 0,-1-1 0 0 0,1 1-1 0 0,-1 0 1 0 0,0-1-1 0 0,1 1 1 0 0,-1-1 0 0 0,0 1-1 0 0,1-1 1 0 0,-1 0-1 0 0,0 1 1 0 0,0-1 0 0 0,1 0-1 0 0,-1 1 1 0 0,0-1-1 0 0,0 0 1 0 0,0 0 0 0 0,1 0-1 0 0,-1 0 1 0 0,0 0-1 0 0,0 0 1 0 0,0 0 0 0 0,1 0-1 0 0,-3 0 1 0 0,6 38-633 0 0,27-40 517 0 0,0-2 0 0 0,0-1 0 0 0,0-1-1 0 0,33-12 1 0 0,22-5 175 0 0,1355-215 325 0 0,1 3 203 0 0,-983 152-550 0 0,134-7-137 0 0,755-20 0 0 0,825 78 308 0 0,-1283 78-93 0 0,-3 60-48 0 0,469 142-25 0 0,-756-126 237 0 0,6-46-32 0 0,599-61 118 0 0,-1146-15-413 0 0,-10 0-966 0 0,66-8 1 0 0,-113 8 934 0 0,0 0 0 0 0,-1-1 0 0 0,1 1 0 0 0,0 0 0 0 0,-1-1 0 0 0,1 1 0 0 0,0-1 0 0 0,-1 1 0 0 0,1-1 0 0 0,-1 1 0 0 0,1-1 0 0 0,-1 1 0 0 0,1-1 0 0 0,-1 1 0 0 0,1-1 0 0 0,-1 0 0 0 0,0 1 0 0 0,1-1 1 0 0,-1 0-1 0 0,0 1 0 0 0,1-1 0 0 0,-1 0 0 0 0,0 1 0 0 0,0-1 0 0 0,0 0 0 0 0,0 0 0 0 0,0 1 0 0 0,0-1 0 0 0,0 0 0 0 0,0 1 0 0 0,0-1 0 0 0,0 0 0 0 0,0-1 0 0 0,-5-22-1467 0 0,-17-11-2173 0 0,-9-7-3511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5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19129 0 0,'0'0'-1057'0'0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41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2 512 0 0,'0'0'3826'0'0,"0"-2"-3426"0"0,-5 2-2305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42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11 3874 0 0,'0'0'2326'0'0,"0"0"-2271"0"0,0 0 1 0 0,0-1-1 0 0,-1 1 0 0 0,1 0 1 0 0,0-1-1 0 0,0 1 0 0 0,0 0 1 0 0,0 0-1 0 0,0-1 0 0 0,0 1 1 0 0,0 0-1 0 0,0-1 0 0 0,0 1 1 0 0,0 0-1 0 0,0-1 0 0 0,0 1 0 0 0,0 0 1 0 0,0 0-1 0 0,0-1 0 0 0,0 1 1 0 0,0 0-1 0 0,1-1 0 0 0,-1 1 1 0 0,0 0-1 0 0,0 0 0 0 0,0-1 1 0 0,0 1-1 0 0,1 0 0 0 0,-1 0 0 0 0,0-1 1 0 0,0 1-1 0 0,0 0 0 0 0,1 0 1 0 0,-1 0-1 0 0,0-1 0 0 0,0 1 1 0 0,1 0-1 0 0,-1 0 0 0 0,0 0 1 0 0,1 0-1 0 0,192 4-459 0 0,-110 1-3818 0 0,-63-4 556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43.1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49 4466 0 0,'0'0'2993'0'0,"117"-15"-2897"0"0,-84 7-16 0 0,4-3-47 0 0,1 3-1 0 0,-5 4 0 0 0,4 1-48 0 0,-13 3-753 0 0,-5 0-1216 0 0,-10 0-1616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43.5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 5795 0 0,'0'0'1776'0'0,"146"-24"-1663"0"0,-132 12-658 0 0,0 3-2592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27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0,'0'0'6958'0'0,"7"0"-7147"0"0,62 0 559 0 0,21-1-139 0 0,-30 3-3575 0 0,-42-1-986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27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3233 0 0,'0'0'1345'0'0,"257"-2"-1345"0"0,-219 0-400 0 0,-8-1-256 0 0,-4 1-513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27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7828 0 0,'0'0'1232'0'0,"158"0"-1296"0"0,-132 0-256 0 0,4 0-464 0 0,4 0-465 0 0,-4 0-96 0 0,0 0-559 0 0,-8 0-898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28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6275 0 0,'0'0'3431'0'0,"36"-1"-3258"0"0,115-1-352 0 0,-137 1-161 0 0,-1 0-1 0 0,0 0 0 0 0,1-1 0 0 0,-1-1 0 0 0,0 0 0 0 0,15-6 1 0 0,25-4-1010 0 0,192 6-2452 0 0,-8 0 2714 0 0,-194 5 493 0 0,3 2 259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28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58 272 0 0,'0'0'3850'0'0,"39"-5"-2983"0"0,127-17 59 0 0,25 3-505 0 0,321 9 0 0 0,-310 12-204 0 0,-111-3-1580 0 0,-55-2-1287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29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3506 0 0,'0'0'5314'0'0,"257"0"-4690"0"0,-218 0-448 0 0,-1 0-48 0 0,-8 0-48 0 0,8 0 17 0 0,1 0 127 0 0,21 0-128 0 0,8 0-48 0 0,9 0-32 0 0,13 0-32 0 0,9 0-432 0 0,-5 0-1217 0 0,-13 0-464 0 0,-8 0-1169 0 0</inkml:trace>
  <inkml:trace contextRef="#ctx0" brushRef="#br0" timeOffset="1">2884 52 8932 0 0,'0'0'-368'0'0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5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14823 0 0,'0'0'816'0'0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29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12918 0 0,'0'0'-144'0'0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0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93 9684 0 0,'0'0'1793'0'0,"274"-66"-6371"0"0,-193 39 1025 0 0</inkml:trace>
  <inkml:trace contextRef="#ctx0" brushRef="#br0" timeOffset="1">980 143 6659 0 0,'0'0'624'0'0,"257"2"-2497"0"0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0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17096 0 0,'0'0'-16'0'0,"235"-75"-14967"0"0</inkml:trace>
  <inkml:trace contextRef="#ctx0" brushRef="#br0" timeOffset="1">1528 168 18088 0 0,'0'0'-336'0'0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0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19769 0 0,'0'0'-736'0'0,"239"-50"-3778"0"0,-128 11-1201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2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1040 0 0,'0'0'4779'0'0,"0"0"-4751"0"0,0 0 1 0 0,0-1-1 0 0,0 1 1 0 0,1 0-1 0 0,-1-1 1 0 0,0 1-1 0 0,0 0 1 0 0,0-1-1 0 0,1 1 0 0 0,-1 0 1 0 0,0-1-1 0 0,0 1 1 0 0,1 0-1 0 0,-1 0 1 0 0,0-1-1 0 0,0 1 1 0 0,1 0-1 0 0,-1 0 1 0 0,0 0-1 0 0,1-1 1 0 0,-1 1-1 0 0,0 0 1 0 0,1 0-1 0 0,-1 0 1 0 0,1 0-1 0 0,-1 0 1 0 0,0 0-1 0 0,1 0 1 0 0,-1 0-1 0 0,0 0 1 0 0,1 0-1 0 0,-1 0 0 0 0,1 0 1 0 0,-1 0-1 0 0,0 0 1 0 0,1 0-1 0 0,-1 0 1 0 0,0 0-1 0 0,1 1 1 0 0,38 1 248 0 0,-1 2 0 0 0,41 9 1 0 0,-40-6-645 0 0,0-1 0 0 0,42 0-1 0 0,-61-6-3391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3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4514 0 0,'0'0'1569'0'0,"252"-2"-145"0"0,-149-4-431 0 0,0 5-177 0 0,-14-3-464 0 0,-16 2-272 0 0,-17-2-48 0 0,-13-2-16 0 0,-22-2-1184 0 0,-8-1-2082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3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78 2465 0 0,'0'0'2689'0'0,"218"-18"-2192"0"0,-137 15-369 0 0,-13 1-64 0 0,-3 2 80 0 0,-5 0 16 0 0,-18 0 160 0 0,1 0-16 0 0,-4 0-288 0 0,-9 0-832 0 0,-1 0-1329 0 0,-3 0-1681 0 0</inkml:trace>
  <inkml:trace contextRef="#ctx0" brushRef="#br0" timeOffset="1">1519 1 3554 0 0,'0'0'2929'0'0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3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1 152 9140 0 0,'0'0'945'0'0</inkml:trace>
  <inkml:trace contextRef="#ctx0" brushRef="#br0" timeOffset="1">1121 0 10517 0 0,'0'0'912'0'0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4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0 197 14327 0 0,'0'0'704'0'0,"231"-77"-2977"0"0,-141 32-6467 0 0</inkml:trace>
  <inkml:trace contextRef="#ctx0" brushRef="#br0" timeOffset="1">924 95 11557 0 0,'0'0'2241'0'0,"248"-41"-4226"0"0,-162-5-5810 0 0</inkml:trace>
  <inkml:trace contextRef="#ctx0" brushRef="#br0" timeOffset="2">2182 123 12150 0 0,'0'0'1936'0'0,"265"-71"-4449"0"0,-158 19-7587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4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12598 0 0,'0'0'1168'0'0,"299"-54"-8067"0"0</inkml:trace>
  <inkml:trace contextRef="#ctx0" brushRef="#br0" timeOffset="1">1485 98 15559 0 0,'0'0'160'0'0,"291"-65"-11493"0"0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6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18024 0 0,'0'0'-240'0'0,"113"47"-2529"0"0,-85-83 688 0 0,9-19-2737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5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0 153 15287 0 0,'0'0'1313'0'0,"291"-18"-2306"0"0,-171-22-5906 0 0</inkml:trace>
  <inkml:trace contextRef="#ctx0" brushRef="#br0" timeOffset="1">1408 45 12486 0 0,'0'0'2913'0'0,"179"106"-2737"0"0,-93-89-128 0 0,12-15-288 0 0,22-2-2225 0 0,4-35-2561 0 0,9-9-2866 0 0</inkml:trace>
  <inkml:trace contextRef="#ctx0" brushRef="#br0" timeOffset="2">2982 51 10997 0 0,'0'0'4034'0'0,"124"113"-3538"0"0,-86-88-384 0 0,1-11-80 0 0,8-14 16 0 0,13-6 48 0 0,13-31-448 0 0,16-13-2145 0 0,14-5-1217 0 0,8 1-768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5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5410 0 0,'0'0'3058'0'0,"282"141"-2322"0"0,-213-103-608 0 0,-18-22-1360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7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0 3954 0 0,'-13'0'128'0'0,"4"0"-176"0"0,1 0-352 0 0,4 0-497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39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80 3330 0 0,'-8'-3'10548'0'0,"3"0"-11473"0"0,6 1 884 0 0,0 0 0 0 0,0 0 0 0 0,0 0 1 0 0,0 0-1 0 0,0 1 0 0 0,0-1 0 0 0,1 0 0 0 0,-1 1 1 0 0,1-1-1 0 0,-1 1 0 0 0,1-1 0 0 0,-1 1 1 0 0,1 0-1 0 0,0-1 0 0 0,0 1 0 0 0,-1 0 0 0 0,1 0 1 0 0,0 0-1 0 0,3 0 0 0 0,47-20 6 0 0,-46 19-40 0 0,17-4-315 0 0,-1 1 0 0 0,1 1 1 0 0,1 1-1 0 0,-1 1 0 0 0,0 1 1 0 0,38 4-1 0 0,-50-3 322 0 0,-5 1 41 0 0,0 0 1 0 0,1 0-1 0 0,-1 1 1 0 0,0-1-1 0 0,0 2 1 0 0,1-1 0 0 0,-2 0-1 0 0,1 1 1 0 0,0 0-1 0 0,-1 1 1 0 0,1-1-1 0 0,-1 1 1 0 0,0 0-1 0 0,0 0 1 0 0,8 10-1 0 0,6 8 57 0 0,-2 0-1 0 0,21 35 0 0 0,-20-29-35 0 0,-13-20 0 0 0,-1 1-1 0 0,-1-1 1 0 0,1 1-1 0 0,-1 0 1 0 0,-1 0-1 0 0,1 0 0 0 0,-2 0 1 0 0,1 0-1 0 0,-1 14 1 0 0,0 3 109 0 0,-1 0-1 0 0,-5 31 1 0 0,2-42-62 0 0,-1-1 0 0 0,-1 1 0 0 0,0-1 0 0 0,-1 0 0 0 0,-1 0 0 0 0,0 0 0 0 0,-1-1-1 0 0,-14 19 1 0 0,17-27-57 0 0,-1 0-1 0 0,1 0 0 0 0,-1 0 1 0 0,1-1-1 0 0,-1 0 0 0 0,-1 0 1 0 0,1-1-1 0 0,-1 1 0 0 0,1-1 1 0 0,-1-1-1 0 0,0 1 0 0 0,0-1 1 0 0,0 0-1 0 0,-9 0 0 0 0,-11 2 64 0 0,-1-1 0 0 0,-35-1 0 0 0,61-3-57 0 0,1 0 0 0 0,-1 0 0 0 0,1 0 0 0 0,0 0 0 0 0,-1 0 0 0 0,1 0 1 0 0,0 0-1 0 0,0-1 0 0 0,0 1 0 0 0,0 0 0 0 0,0-1 0 0 0,0 1 0 0 0,0 0 0 0 0,1-1 0 0 0,-1 1 0 0 0,0-1 0 0 0,1 0 0 0 0,-1 1 0 0 0,1-1 1 0 0,-1 1-1 0 0,1-1 0 0 0,0 0 0 0 0,0 1 0 0 0,0-1 0 0 0,0 0 0 0 0,0-2 0 0 0,0 1-8 0 0,-1 0 0 0 0,1 0 0 0 0,0-1 1 0 0,0 1-1 0 0,0 0 0 0 0,1 0 0 0 0,-1 0 0 0 0,1 0 0 0 0,0 0 0 0 0,-1 0 0 0 0,1 0 0 0 0,1 0 1 0 0,-1 0-1 0 0,3-5 0 0 0,0 5-6 0 0,1 0 1 0 0,0 0 0 0 0,0 0-1 0 0,0 1 1 0 0,0 0 0 0 0,0 0-1 0 0,0 0 1 0 0,0 1 0 0 0,1-1-1 0 0,-1 1 1 0 0,0 1 0 0 0,8-1-1 0 0,78 1-147 0 0,-47 2 83 0 0,-15 0 202 0 0,0 2 1 0 0,0 1-1 0 0,0 1 0 0 0,-1 1 1 0 0,0 2-1 0 0,0 1 1 0 0,35 18-1 0 0,40 12 385 0 0,-27-18-708 0 0,-15-5-4456 0 0,-48-13 1130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0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1212 850 4722 0 0,'0'0'883'0'0,"-14"4"-165"0"0,-31 8 252 0 0,-1-2 1 0 0,0-3-1 0 0,-65 4 1 0 0,32-12-113 0 0,1-2 0 0 0,-84-16 0 0 0,96 7-950 0 0,0-3-1 0 0,2-2 1 0 0,0-3-1 0 0,1-3 1 0 0,-70-37-1 0 0,116 52-43 0 0,1-1 0 0 0,0-1 0 0 0,0-1 0 0 0,1 0 0 0 0,-22-22 0 0 0,31 27 5 0 0,1-1 1 0 0,-1 1-1 0 0,1-1 1 0 0,1 0-1 0 0,-1 0 1 0 0,1-1-1 0 0,1 1 1 0 0,-1-1-1 0 0,1 0 0 0 0,1 0 1 0 0,-1 0-1 0 0,1 0 1 0 0,1-1-1 0 0,-2-15 1 0 0,2 12 123 0 0,0 1 0 0 0,1-1 1 0 0,1 0-1 0 0,0 0 1 0 0,0 1-1 0 0,1-1 1 0 0,1 1-1 0 0,0-1 0 0 0,0 1 1 0 0,1 0-1 0 0,1 0 1 0 0,0 1-1 0 0,0-1 0 0 0,1 1 1 0 0,0 0-1 0 0,15-17 1 0 0,10-8-212 0 0,0 1 0 0 0,3 3 1 0 0,0 0-1 0 0,2 2 0 0 0,1 2 1 0 0,42-23-1 0 0,-58 39 237 0 0,0 1 1 0 0,1 1-1 0 0,0 0 0 0 0,1 2 0 0 0,0 1 1 0 0,0 1-1 0 0,46-5 0 0 0,-8 7 418 0 0,114 8-1 0 0,-23 13 241 0 0,-2 6 0 0 0,240 72 0 0 0,-244-49-164 0 0,-127-40-433 0 0,0 2-1 0 0,-1 0 0 0 0,0 1 1 0 0,0 0-1 0 0,19 16 0 0 0,-32-21-33 0 0,0 1-1 0 0,0 0 0 0 0,0 0 1 0 0,-1 0-1 0 0,0 1 1 0 0,0-1-1 0 0,0 1 0 0 0,-1 0 1 0 0,0 0-1 0 0,0 0 0 0 0,-1 1 1 0 0,0-1-1 0 0,0 1 0 0 0,-1-1 1 0 0,0 1-1 0 0,0 0 0 0 0,-1-1 1 0 0,0 1-1 0 0,0 0 1 0 0,0-1-1 0 0,-1 1 0 0 0,-1-1 1 0 0,1 1-1 0 0,-1-1 0 0 0,-1 1 1 0 0,1-1-1 0 0,-1 0 0 0 0,-5 8 1 0 0,-10 10 135 0 0,-1-1 0 0 0,-1-1 0 0 0,-1-1 0 0 0,-1-1 0 0 0,-31 24 0 0 0,-3 3 59 0 0,-1 5-106 0 0,2 4 1 0 0,3 1 0 0 0,-67 99 0 0 0,117-156-147 0 0,1 1 1 0 0,-1 0-1 0 0,0-1 1 0 0,1 0-1 0 0,-1 1 1 0 0,0-1-1 0 0,0 0 1 0 0,0 0 0 0 0,0 0-1 0 0,0 0 1 0 0,0 0-1 0 0,0 0 1 0 0,0 0-1 0 0,-1-1 1 0 0,1 1 0 0 0,0-1-1 0 0,0 0 1 0 0,-1 0-1 0 0,1 1 1 0 0,0-2-1 0 0,0 1 1 0 0,-1 0-1 0 0,1 0 1 0 0,0-1 0 0 0,0 1-1 0 0,0-1 1 0 0,-3-1-1 0 0,-3 0-556 0 0,1 0 0 0 0,0-1 0 0 0,0 0-1 0 0,0-1 1 0 0,0 0 0 0 0,-9-6 0 0 0,-15-17-4061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5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0 1585 0 0,'0'0'8147'0'0,"1"11"-8688"0"0,6 40 1005 0 0,-3 0 0 0 0,-2 0-1 0 0,-2 1 1 0 0,-2-1 0 0 0,-3 0 0 0 0,-22 98 0 0 0,18-95-246 0 0,2 0 0 0 0,3 0 0 0 0,2 60 0 0 0,2-109-178 0 0,0-1 0 0 0,1 0-1 0 0,0 0 1 0 0,0 1 0 0 0,0-1 0 0 0,0 0 0 0 0,0 0-1 0 0,1 0 1 0 0,2 4 0 0 0,12 8-950 0 0,-15-16 654 0 0,0 0 0 0 0,0 1 0 0 0,0-1 0 0 0,0 0-1 0 0,0 1 1 0 0,0-1 0 0 0,0 0 0 0 0,1 0 0 0 0,-1 0 0 0 0,0 0 0 0 0,0 0 0 0 0,0 0-1 0 0,0 0 1 0 0,0-1 0 0 0,0 1 0 0 0,0 0 0 0 0,0-1 0 0 0,2 0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6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5202 0 0,'0'0'3778'0'0,"30"9"-2946"0"0,-4 1 81 0 0,4-4-1 0 0,4-4-159 0 0,0-2-433 0 0,1 0-240 0 0,-1-12 64 0 0,-9-11 144 0 0,5 0-1216 0 0,-13-2-1954 0 0,5 6-1264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6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7812 0 0,'0'0'464'0'0,"0"12"-291"0"0,0 412 5078 0 0,0-133-5766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6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40 170 4034 0 0,'0'0'3519'0'0,"14"1"-3434"0"0,-3 0-70 0 0,-6 0 6 0 0,0 0 0 0 0,0-1 0 0 0,0 1 0 0 0,0-1 0 0 0,0 0 0 0 0,0-1 0 0 0,0 1 0 0 0,0-1 0 0 0,0 0 0 0 0,0 0 0 0 0,0 0-1 0 0,0-1 1 0 0,0 0 0 0 0,-1 0 0 0 0,1 0 0 0 0,6-4 0 0 0,-2-2 105 0 0,44-35-16 0 0,-50 40-109 0 0,-1 1 0 0 0,1-1 0 0 0,-1 0 0 0 0,0 0 0 0 0,1 0 0 0 0,-1 0 0 0 0,-1 0 1 0 0,1 0-1 0 0,0-1 0 0 0,-1 1 0 0 0,0-1 0 0 0,1 1 0 0 0,-2-1 0 0 0,1 1 0 0 0,0-5 0 0 0,-1 7 40 0 0,0 0 0 0 0,-1 0 0 0 0,1 0 0 0 0,-1 0 0 0 0,1 1 0 0 0,-1-1 0 0 0,0 0 0 0 0,1 0 0 0 0,-1 0 0 0 0,0 0 0 0 0,0 1 0 0 0,0-1 0 0 0,1 0 0 0 0,-1 1 0 0 0,0-1 0 0 0,0 1 0 0 0,0-1 0 0 0,0 1 0 0 0,0-1 0 0 0,0 1 0 0 0,0 0 0 0 0,0-1-1 0 0,-2 1 1 0 0,-32-9 453 0 0,26 7-226 0 0,-21-5 363 0 0,-1 1-1 0 0,1 2 0 0 0,-36-2 0 0 0,65 6-628 0 0,0 0 0 0 0,0 1 0 0 0,0-1-1 0 0,0 0 1 0 0,0 0 0 0 0,0 1-1 0 0,0-1 1 0 0,0 1 0 0 0,0-1-1 0 0,0 1 1 0 0,0-1 0 0 0,0 1 0 0 0,1-1-1 0 0,-1 1 1 0 0,0 0 0 0 0,0 0-1 0 0,0-1 1 0 0,1 1 0 0 0,-1 0 0 0 0,0 0-1 0 0,1 0 1 0 0,-1 0 0 0 0,1 0-1 0 0,-1 0 1 0 0,1 0 0 0 0,0 0-1 0 0,-1 0 1 0 0,1 0 0 0 0,0 0 0 0 0,-1 0-1 0 0,1 0 1 0 0,0 0 0 0 0,0 1-1 0 0,0 44-324 0 0,1-31 239 0 0,-2 5 69 0 0,2-1 0 0 0,0 1 1 0 0,1-1-1 0 0,1 0 0 0 0,7 24 1 0 0,-7-34 41 0 0,1 0 1 0 0,0 0-1 0 0,1 0 1 0 0,-1 0-1 0 0,2-1 1 0 0,-1 0-1 0 0,1 0 1 0 0,1-1-1 0 0,-1 1 1 0 0,1-1-1 0 0,0-1 1 0 0,10 8-1 0 0,-5-6-4 0 0,-1 0 0 0 0,1-1 0 0 0,0 0 0 0 0,1-1-1 0 0,-1 0 1 0 0,1-1 0 0 0,24 6 0 0 0,-29-9-225 0 0,-1 0 0 0 0,1-1 0 0 0,0 0 1 0 0,0-1-1 0 0,-1 0 0 0 0,1 0 0 0 0,0 0 0 0 0,0-1 0 0 0,-1 0 1 0 0,1-1-1 0 0,0 0 0 0 0,-1 0 0 0 0,1-1 0 0 0,-1 1 0 0 0,8-6 1 0 0,21-19-2958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7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124 375 3410 0 0,'0'0'552'0'0,"-2"11"-659"0"0,-3 4 348 0 0,-3 12-122 0 0,6 5 5102 0 0,-8-36-2697 0 0,3 1-2470 0 0,1 0-1 0 0,0-1 0 0 0,0 0 1 0 0,1 0-1 0 0,-1 0 0 0 0,1-1 1 0 0,0 0-1 0 0,0 0 0 0 0,0 0 1 0 0,1 0-1 0 0,-1-1 1 0 0,2 0-1 0 0,-6-10 0 0 0,5 6-36 0 0,0-1-1 0 0,1 0 0 0 0,0 1 0 0 0,1-2 1 0 0,0 1-1 0 0,1 0 0 0 0,0 0 1 0 0,1-12-1 0 0,0 2-6 0 0,1 1-1 0 0,1 0 1 0 0,0 0 0 0 0,2 0 0 0 0,9-34-1 0 0,-10 48-28 0 0,-1-1-1 0 0,1 1 1 0 0,0 0-1 0 0,0-1 1 0 0,0 1-1 0 0,1 0 1 0 0,0 1-1 0 0,1-1 0 0 0,-1 1 1 0 0,1 0-1 0 0,0 0 1 0 0,0 0-1 0 0,0 1 1 0 0,1 0-1 0 0,0 0 1 0 0,0 0-1 0 0,0 0 0 0 0,0 1 1 0 0,0 0-1 0 0,11-3 1 0 0,-13 5-200 0 0,1-1 0 0 0,-1 1 0 0 0,1-1 0 0 0,0 1 0 0 0,-1 1 0 0 0,1-1 0 0 0,0 1 0 0 0,0-1 0 0 0,0 2 0 0 0,-1-1 0 0 0,1 0 0 0 0,0 1 0 0 0,0 0 0 0 0,-1 0 0 0 0,1 0 1 0 0,0 1-1 0 0,-1-1 0 0 0,0 1 0 0 0,1 0 0 0 0,-1 1 0 0 0,0-1 0 0 0,0 1 0 0 0,0-1 0 0 0,0 1 0 0 0,0 1 0 0 0,-1-1 0 0 0,0 0 0 0 0,5 6 0 0 0,2 9-3116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3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4273 1985 0 0,'0'0'939'0'0,"-10"-55"10892"0"0,10 55-11721 0 0,13-9 437 0 0,1150-311-461 0 0,-1099 301-89 0 0,926-219-84 0 0,-559 145 110 0 0,2117-596-10 0 0,-357 62-474 0 0,-304 65 298 0 0,-1378 400 166 0 0,1519-528 112 0 0,-1120 321-101 0 0,-363 145-12 0 0,-319 139-34 0 0,88-37 90 0 0,-311 121-556 0 0,13-6 1305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8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7780 0 0,'0'-5'5479'0'0,"17"534"-2152"0"0,-9-446-2831 0 0,10 160 214 0 0,-18-273-12291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8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 2193 0 0,'0'0'6323'0'0,"21"0"-5475"0"0,22 0 33 0 0,17 0 335 0 0,21 0 17 0 0,18 0-593 0 0,-1 0-512 0 0,0-6 32 0 0,-12-5-688 0 0,-26-1-2417 0 0,-30 3-2002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9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0 159 4114 0 0,'0'0'4258'0'0,"36"-3"-3060"0"0,114-14-329 0 0,-142 15-828 0 0,0 1-1 0 0,0-1 0 0 0,0 0 0 0 0,0-1 0 0 0,-1 0 0 0 0,1 0 0 0 0,-1-1 0 0 0,0 0 0 0 0,0 0 0 0 0,10-8 0 0 0,-14 9-55 0 0,0 1-1 0 0,-1-1 0 0 0,0 1 1 0 0,1-1-1 0 0,-1 0 1 0 0,0 0-1 0 0,0 0 0 0 0,-1 0 1 0 0,1 0-1 0 0,-1-1 1 0 0,1 1-1 0 0,-1 0 0 0 0,0-1 1 0 0,0 1-1 0 0,-1-1 1 0 0,1 1-1 0 0,-1-7 1 0 0,0 8-87 0 0,0 0 1 0 0,0 1 0 0 0,0-1 0 0 0,-1 1 0 0 0,1-1 0 0 0,-1 1 0 0 0,1-1 0 0 0,-1 1 0 0 0,0 0 0 0 0,1-1 0 0 0,-1 1 0 0 0,0 0 0 0 0,0-1 0 0 0,0 1 0 0 0,0 0-1 0 0,0 0 1 0 0,0 0 0 0 0,0 0 0 0 0,-1 0 0 0 0,1 0 0 0 0,0 0 0 0 0,-1 0 0 0 0,1 0 0 0 0,0 1 0 0 0,-1-1 0 0 0,1 1 0 0 0,-1-1 0 0 0,1 1 0 0 0,-1-1-1 0 0,1 1 1 0 0,-1 0 0 0 0,-2-1 0 0 0,-60 0-24 0 0,44 1 451 0 0,11 0-242 0 0,-3 0 559 0 0,0 0 0 0 0,0 1-1 0 0,1 0 1 0 0,-1 0 0 0 0,-12 4 0 0 0,21-4-545 0 0,0 0-1 0 0,1 0 1 0 0,-1 0-1 0 0,1 0 1 0 0,-1 1-1 0 0,1-1 1 0 0,-1 1 0 0 0,1-1-1 0 0,0 1 1 0 0,0 0-1 0 0,0 0 1 0 0,0 0-1 0 0,0 0 1 0 0,0 0-1 0 0,0 0 1 0 0,1 1-1 0 0,-1-1 1 0 0,1 1-1 0 0,0-1 1 0 0,-1 1-1 0 0,1-1 1 0 0,0 1-1 0 0,1 0 1 0 0,-1 0 0 0 0,0-1-1 0 0,1 1 1 0 0,-1 3-1 0 0,0 2-83 0 0,0 1-1 0 0,0-1 1 0 0,1 1-1 0 0,0-1 1 0 0,0 1-1 0 0,1-1 0 0 0,0 1 1 0 0,0-1-1 0 0,1 0 1 0 0,1 1-1 0 0,-1-1 1 0 0,1 0-1 0 0,0 0 1 0 0,1-1-1 0 0,0 1 1 0 0,0-1-1 0 0,1 0 1 0 0,0 0-1 0 0,11 13 1 0 0,-4-8 30 0 0,1 0 1 0 0,0-1 0 0 0,0 0 0 0 0,1-1 0 0 0,1 0 0 0 0,0-2 0 0 0,0 1 0 0 0,1-2-1 0 0,0 0 1 0 0,25 7 0 0 0,-25-10-949 0 0,0-1-1 0 0,-1-1 1 0 0,32 1 0 0 0,-22-3-2207 0 0,-6 0-835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49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31 294 2193 0 0,'0'0'5741'0'0,"4"6"-4545"0"0,13 20 103 0 0,-16-35 2731 0 0,-1-37-2764 0 0,-22-27-1170 0 0,16 60-98 0 0,1-1 0 0 0,0 1 0 0 0,1-2 0 0 0,1 1 0 0 0,0 0 0 0 0,1-1 0 0 0,0 1 0 0 0,2-1 0 0 0,-1 1 0 0 0,3-17 0 0 0,-2 30 1 0 0,1 0-1 0 0,-1-1 1 0 0,0 1 0 0 0,1 0-1 0 0,-1 0 1 0 0,1 0-1 0 0,-1 0 1 0 0,1 0-1 0 0,-1 0 1 0 0,1 0 0 0 0,0 0-1 0 0,-1 1 1 0 0,1-1-1 0 0,0 0 1 0 0,0 0-1 0 0,0 0 1 0 0,0 1 0 0 0,0-1-1 0 0,0 1 1 0 0,0-1-1 0 0,0 0 1 0 0,0 1 0 0 0,0 0-1 0 0,0-1 1 0 0,2 0-1 0 0,29-1-136 0 0,-21 2 86 0 0,8-1-213 0 0,0 0-1 0 0,0 2 0 0 0,0 0 0 0 0,0 1 0 0 0,0 1 0 0 0,-1 1 0 0 0,1 0 0 0 0,-1 2 0 0 0,0 0 0 0 0,0 1 1 0 0,28 15-1 0 0,-17 3-2970 0 0,-24-7-1492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0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4 6803 0 0,'0'0'3383'0'0,"-2"-1"-3006"0"0,-1 0 1 0 0,0 1-1 0 0,0-1 1 0 0,0 1-1 0 0,0 0 0 0 0,0 0 1 0 0,0 0-1 0 0,0 0 0 0 0,0 0 1 0 0,-3 2-1 0 0,-9 8-390 0 0,2 0-1 0 0,-1 1 1 0 0,2 1 0 0 0,-1 0-1 0 0,2 1 1 0 0,-14 18-1 0 0,6-8-12 0 0,8-9 10 0 0,0 1 0 0 0,1 0-1 0 0,0 1 1 0 0,-14 30 0 0 0,21-38-5 0 0,0 0-1 0 0,0 0 1 0 0,0 0 0 0 0,1 0 0 0 0,1 0-1 0 0,-1 0 1 0 0,1 1 0 0 0,1-1 0 0 0,-1 1-1 0 0,2-1 1 0 0,-1 0 0 0 0,3 15 0 0 0,-2-22 18 0 0,-1 1 1 0 0,1-1 0 0 0,0 0 0 0 0,-1 0-1 0 0,1 0 1 0 0,0 0 0 0 0,0 0-1 0 0,0 0 1 0 0,0 0 0 0 0,0 0 0 0 0,0-1-1 0 0,0 1 1 0 0,0 0 0 0 0,0 0-1 0 0,0-1 1 0 0,0 1 0 0 0,1-1 0 0 0,-1 1-1 0 0,0-1 1 0 0,0 0 0 0 0,1 1-1 0 0,-1-1 1 0 0,0 0 0 0 0,2 0 0 0 0,36 1 69 0 0,-30-1-45 0 0,6 0 89 0 0,-1 0 1 0 0,1-1 0 0 0,-1-1 0 0 0,1 0 0 0 0,-1-1-1 0 0,0-1 1 0 0,14-5 0 0 0,-24 7-81 0 0,0 0 1 0 0,1 0-1 0 0,-2 0 0 0 0,1 0 0 0 0,0-1 0 0 0,0 1 0 0 0,-1-1 1 0 0,1 0-1 0 0,-1 0 0 0 0,0 0 0 0 0,0-1 0 0 0,0 1 1 0 0,0-1-1 0 0,-1 0 0 0 0,0 1 0 0 0,1-1 0 0 0,-1 0 1 0 0,0 0-1 0 0,-1-1 0 0 0,1 1 0 0 0,-1 0 0 0 0,0-1 1 0 0,0 1-1 0 0,0 0 0 0 0,-1-1 0 0 0,1-7 0 0 0,-1-6-151 0 0,1 13 6 0 0,-1 1 0 0 0,0 0 0 0 0,1 0 0 0 0,-1-1 0 0 0,-1 1-1 0 0,1 0 1 0 0,-1 0 0 0 0,1 0 0 0 0,-1-1 0 0 0,-1 1 0 0 0,1 0 0 0 0,0 0-1 0 0,-1 0 1 0 0,0 1 0 0 0,0-1 0 0 0,0 0 0 0 0,0 1 0 0 0,-5-6-1 0 0,6 8-90 0 0,-1-1 0 0 0,1 1 0 0 0,-1-1 0 0 0,1 1 0 0 0,0-1 0 0 0,0 0 0 0 0,0 0 0 0 0,0 0 0 0 0,0 1 0 0 0,0-1 0 0 0,0 0 0 0 0,0-3-1 0 0,-1-17-5950 0 0,2 13 2391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1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4 4930 0 0,'0'0'4042'0'0,"-4"0"-2959"0"0,-27-3-435 0 0,0 2 0 0 0,0 2-1 0 0,0 0 1 0 0,0 2 0 0 0,-35 8 0 0 0,45-6-672 0 0,1 1 1 0 0,0 1 0 0 0,0 0-1 0 0,0 2 1 0 0,1 0 0 0 0,1 1-1 0 0,-1 1 1 0 0,-25 21 0 0 0,41-30 3 0 0,0 0 1 0 0,1 0 0 0 0,-1 1 0 0 0,0 0 0 0 0,1-1-1 0 0,-1 1 1 0 0,1 0 0 0 0,0 0 0 0 0,0 0 0 0 0,0 0-1 0 0,1 1 1 0 0,-1-1 0 0 0,1 0 0 0 0,0 1-1 0 0,-1-1 1 0 0,2 1 0 0 0,-1-1 0 0 0,0 1 0 0 0,1 0-1 0 0,-1-1 1 0 0,1 1 0 0 0,0 0 0 0 0,0-1 0 0 0,2 6-1 0 0,-2-8 14 0 0,1 1 0 0 0,0-1 0 0 0,-1 0 0 0 0,1 0 0 0 0,0 0 0 0 0,0 0-1 0 0,0 0 1 0 0,0 0 0 0 0,0 0 0 0 0,0 0 0 0 0,0 0 0 0 0,0-1 0 0 0,1 1 0 0 0,-1 0-1 0 0,0-1 1 0 0,0 1 0 0 0,1-1 0 0 0,-1 1 0 0 0,0-1 0 0 0,1 0 0 0 0,-1 1 0 0 0,0-1-1 0 0,1 0 1 0 0,-1 0 0 0 0,1 0 0 0 0,-1 0 0 0 0,0 0 0 0 0,3-1 0 0 0,6 2-3 0 0,105 8 186 0 0,31 3 393 0 0,-131-9-496 0 0,1 0-1 0 0,0 0 1 0 0,-1 2-1 0 0,1 0 1 0 0,-1 1-1 0 0,21 11 1 0 0,-33-15-70 0 0,0-1 1 0 0,-1 1-1 0 0,1 0 0 0 0,-1 0 1 0 0,1 0-1 0 0,-1 0 1 0 0,0 1-1 0 0,0-1 1 0 0,0 1-1 0 0,0-1 1 0 0,0 1-1 0 0,-1 0 1 0 0,1-1-1 0 0,-1 1 1 0 0,0 0-1 0 0,0 0 1 0 0,0 0-1 0 0,0 0 1 0 0,0 0-1 0 0,-1 0 1 0 0,1 1-1 0 0,-1-1 1 0 0,0 0-1 0 0,0 4 1 0 0,0-3 5 0 0,-1 0 1 0 0,0 1-1 0 0,0-1 1 0 0,0 0-1 0 0,0 0 1 0 0,-1 0-1 0 0,1 0 1 0 0,-1 0-1 0 0,0 0 1 0 0,-1-1-1 0 0,1 1 1 0 0,-1 0-1 0 0,1-1 1 0 0,-1 0-1 0 0,0 0 1 0 0,0 0 0 0 0,-5 4-1 0 0,-19 10 84 0 0,0-1 0 0 0,-2-1 0 0 0,1-2 0 0 0,-2-1 0 0 0,1-1-1 0 0,-2-1 1 0 0,1-2 0 0 0,-1-1 0 0 0,-32 2 0 0 0,60-8 8 0 0,18-2-1482 0 0,0-1 0 0 0,0 0 1 0 0,28-9-1 0 0,-4 2-825 0 0,18-3-1706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1 6739 0 0,'0'0'5077'0'0,"-9"0"-4541"0"0,0-1-481 0 0,1 1 0 0 0,-1 0-1 0 0,1 1 1 0 0,-1 0 0 0 0,1 0-1 0 0,-1 1 1 0 0,1 0 0 0 0,0 1 0 0 0,0-1-1 0 0,0 2 1 0 0,0-1 0 0 0,0 1-1 0 0,-8 6 1 0 0,6-2 69 0 0,1 0-1 0 0,0 1 1 0 0,0 0-1 0 0,1 0 1 0 0,0 1 0 0 0,1 0-1 0 0,0 1 1 0 0,0 0 0 0 0,1 0-1 0 0,1 0 1 0 0,0 0-1 0 0,0 1 1 0 0,1 0 0 0 0,1 0-1 0 0,0 0 1 0 0,0 1-1 0 0,2-1 1 0 0,-1 1 0 0 0,1-1-1 0 0,2 16 1 0 0,-1-27-126 0 0,0 1 0 0 0,0-1-1 0 0,0 1 1 0 0,0-1 0 0 0,1 0 0 0 0,-1 1 0 0 0,1-1 0 0 0,-1 0 0 0 0,1 1-1 0 0,-1-1 1 0 0,1 0 0 0 0,0 0 0 0 0,0 1 0 0 0,-1-1 0 0 0,1 0 0 0 0,0 0-1 0 0,0 0 1 0 0,0 0 0 0 0,0 0 0 0 0,0 0 0 0 0,2 1 0 0 0,1 0-2 0 0,0 0 0 0 0,0 0 1 0 0,0 0-1 0 0,0-1 0 0 0,0 0 1 0 0,0 0-1 0 0,6 1 0 0 0,11 1-20 0 0,-1-2 0 0 0,30-1 0 0 0,-33 0-11 0 0,-5 0-245 0 0,0 0 1 0 0,-1-2-1 0 0,1 1 0 0 0,0-1 1 0 0,0-1-1 0 0,13-4 1 0 0,34-22-4429 0 0,-20 6-2460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2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2 193 6515 0 0,'0'0'1419'0'0,"25"2"-1125"0"0,8 1-19 0 0,-5 0 154 0 0,0-1 1 0 0,33-3-1 0 0,-59 1-375 0 0,-1 0-1 0 0,1 0 1 0 0,-1 0 0 0 0,1-1-1 0 0,-1 1 1 0 0,0 0-1 0 0,1-1 1 0 0,-1 0-1 0 0,1 1 1 0 0,-1-1 0 0 0,0 0-1 0 0,0 0 1 0 0,1 1-1 0 0,-1-1 1 0 0,0 0 0 0 0,0 0-1 0 0,0 0 1 0 0,0 0-1 0 0,0-1 1 0 0,0 1 0 0 0,1-2-1 0 0,0 0 18 0 0,0-2-1 0 0,0 1 1 0 0,-1 0 0 0 0,1 0-1 0 0,-1-1 1 0 0,0 1 0 0 0,1-6-1 0 0,0-13-57 0 0,-1 0-1 0 0,-2-29 0 0 0,1 27-125 0 0,0 24 213 0 0,0 0 0 0 0,0 0 0 0 0,0 0 0 0 0,0 0 0 0 0,0 0 0 0 0,0 0 0 0 0,0 0-1 0 0,0 0 1 0 0,-1 0 0 0 0,1 0 0 0 0,0 0 0 0 0,-1 0 0 0 0,1 0 0 0 0,-1 0 0 0 0,1 0 0 0 0,-1 0 0 0 0,1 0 0 0 0,-1 0 0 0 0,1 0 0 0 0,-2 0 0 0 0,1 0-59 0 0,0 1 0 0 0,0 0-1 0 0,-1 0 1 0 0,1 0 0 0 0,0 0 0 0 0,0 0-1 0 0,-1 0 1 0 0,1 0 0 0 0,0 0-1 0 0,0 0 1 0 0,0 0 0 0 0,-1 1 0 0 0,1-1-1 0 0,0 0 1 0 0,0 1 0 0 0,0-1-1 0 0,0 1 1 0 0,-2 0 0 0 0,-20 11 74 0 0,1 1-1 0 0,1 0 1 0 0,0 2 0 0 0,1 0-1 0 0,-28 28 1 0 0,44-38-45 0 0,0-1 0 0 0,1 0-1 0 0,0 0 1 0 0,0 1 0 0 0,0 0 0 0 0,1-1-1 0 0,0 1 1 0 0,0 0 0 0 0,0 1-1 0 0,0-1 1 0 0,1 0 0 0 0,0 0 0 0 0,0 1-1 0 0,0-1 1 0 0,1 0 0 0 0,0 10 0 0 0,0-12-51 0 0,0 1 0 0 0,0-1 0 0 0,1 0 1 0 0,0 0-1 0 0,-1 0 0 0 0,1 1 1 0 0,0-1-1 0 0,1 0 0 0 0,-1 0 1 0 0,1 0-1 0 0,-1-1 0 0 0,1 1 1 0 0,0 0-1 0 0,0 0 0 0 0,0-1 1 0 0,0 1-1 0 0,0-1 0 0 0,1 0 0 0 0,-1 0 1 0 0,1 0-1 0 0,0 0 0 0 0,-1 0 1 0 0,1 0-1 0 0,0-1 0 0 0,0 1 1 0 0,0-1-1 0 0,5 1 0 0 0,24 4-172 0 0,0-2 0 0 0,1-1 1 0 0,-1-2-1 0 0,1-1 0 0 0,-1-1 0 0 0,41-8 0 0 0,16 2-3726 0 0,-25 4-296 0 0,-7 3-742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3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253 509 5442 0 0,'0'0'3717'0'0,"-12"0"-3349"0"0,-4-1-290 0 0,0 1-114 0 0,1 0 0 0 0,0 1 0 0 0,-24 4 0 0 0,34-4 26 0 0,-1 1 0 0 0,1-1 0 0 0,-1 1 0 0 0,1 1 0 0 0,0-1 0 0 0,0 1 0 0 0,0-1 0 0 0,0 1 0 0 0,0 1 0 0 0,1-1 0 0 0,-1 1 0 0 0,1 0 0 0 0,0 0 0 0 0,-6 7 0 0 0,2 0 269 0 0,1 0-1 0 0,1 0 1 0 0,-1 1 0 0 0,2 0 0 0 0,-1 0 0 0 0,2 0-1 0 0,0 0 1 0 0,0 1 0 0 0,1 0 0 0 0,1-1 0 0 0,0 1-1 0 0,0 0 1 0 0,1 16 0 0 0,1-27-251 0 0,0 0 0 0 0,0 0 0 0 0,1-1 0 0 0,-1 1 0 0 0,0 0 0 0 0,0-1 0 0 0,1 1 0 0 0,-1-1 1 0 0,1 1-1 0 0,0 0 0 0 0,-1-1 0 0 0,1 1 0 0 0,0-1 0 0 0,0 1 0 0 0,0-1 0 0 0,0 0 0 0 0,0 1 0 0 0,0-1 0 0 0,0 0 0 0 0,0 0 0 0 0,1 0 0 0 0,-1 0 0 0 0,0 0 1 0 0,3 2-1 0 0,0-2 9 0 0,-1 1 1 0 0,1-1-1 0 0,0 0 0 0 0,0 0 1 0 0,0-1-1 0 0,0 1 1 0 0,0-1-1 0 0,0 1 1 0 0,0-1-1 0 0,5-1 1 0 0,3 0 80 0 0,-1-1 1 0 0,0 0-1 0 0,0-1 1 0 0,0 0-1 0 0,0-1 1 0 0,20-9-1 0 0,-13 2-7 0 0,0-1 0 0 0,0-1 0 0 0,-1 0 0 0 0,-1-1 0 0 0,0-1 1 0 0,-1-1-1 0 0,19-25 0 0 0,-26 29-82 0 0,0 0 0 0 0,0 0 0 0 0,-2 0 1 0 0,1-1-1 0 0,-2 0 0 0 0,0 0 0 0 0,0-1 0 0 0,-1 1 1 0 0,-1-1-1 0 0,0 0 0 0 0,-1 0 0 0 0,1-21 0 0 0,-4 23 56 0 0,0 1 0 0 0,0 0-1 0 0,-1 0 1 0 0,0 1-1 0 0,-1-1 1 0 0,0 0-1 0 0,0 1 1 0 0,-2-1 0 0 0,1 1-1 0 0,-1 0 1 0 0,-1 1-1 0 0,1-1 1 0 0,-2 1-1 0 0,-9-12 1 0 0,-49-80 1191 0 0,35 53-667 0 0,-38-47-1 0 0,66 92-552 0 0,-1 0-1 0 0,1 0 0 0 0,-1 0 1 0 0,0 0-1 0 0,0 1 1 0 0,0-1-1 0 0,-1 1 1 0 0,1 0-1 0 0,-4-2 1 0 0,6 3-9 0 0,0 57-681 0 0,7 142 560 0 0,-3-173 209 0 0,1-1 0 0 0,1 1 1 0 0,1-1-1 0 0,1 0 0 0 0,20 43 0 0 0,-8-31-45 0 0,45 62-1 0 0,-18-29-1464 0 0,-44-66 809 0 0,0 1 1 0 0,-1-1-1 0 0,0 0 0 0 0,0 1 1 0 0,0-1-1 0 0,0 1 0 0 0,0-1 1 0 0,-1 1-1 0 0,1-1 0 0 0,-1 1 0 0 0,0 0 1 0 0,-1 5-1 0 0,1 0-2602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5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3298 0 0,'0'0'1408'0'0,"-34"0"414"0"0,15-1-1418 0 0,1 2 0 0 0,-1 0 0 0 0,1 2 0 0 0,0 0 0 0 0,-35 10 0 0 0,47-11-314 0 0,1 0 0 0 0,0 0 1 0 0,0 0-1 0 0,0 1 1 0 0,1-1-1 0 0,-1 1 1 0 0,1 1-1 0 0,-1-1 1 0 0,1 0-1 0 0,0 1 1 0 0,0 0-1 0 0,1 0 1 0 0,-1 0-1 0 0,1 1 1 0 0,0-1-1 0 0,0 1 0 0 0,0 0 1 0 0,1 0-1 0 0,-1 0 1 0 0,1 0-1 0 0,0 0 1 0 0,1 0-1 0 0,-1 0 1 0 0,0 9-1 0 0,0-2 235 0 0,1-1 1 0 0,0 1-1 0 0,2 21 0 0 0,0-30-277 0 0,-1 0-1 0 0,1 0 0 0 0,-1 0 1 0 0,1 0-1 0 0,0 0 1 0 0,0-1-1 0 0,0 1 1 0 0,0 0-1 0 0,1-1 0 0 0,-1 1 1 0 0,1-1-1 0 0,-1 1 1 0 0,1-1-1 0 0,0 0 1 0 0,0 1-1 0 0,0-1 0 0 0,0 0 1 0 0,1 0-1 0 0,-1-1 1 0 0,4 3-1 0 0,3 1 31 0 0,0-1-1 0 0,1-1 0 0 0,-1 1 1 0 0,1-1-1 0 0,0-1 0 0 0,0 0 1 0 0,0 0-1 0 0,1-1 1 0 0,-1 0-1 0 0,0-1 0 0 0,17-1 1 0 0,-23 1-63 0 0,0-1 0 0 0,0 1 0 0 0,0-1 0 0 0,0 0 0 0 0,-1 0 0 0 0,1 0 0 0 0,0-1 1 0 0,0 1-1 0 0,-1-1 0 0 0,1 0 0 0 0,-1 0 0 0 0,1 0 0 0 0,-1 0 0 0 0,0-1 0 0 0,0 1 1 0 0,0-1-1 0 0,0 0 0 0 0,-1 0 0 0 0,1 0 0 0 0,-1 0 0 0 0,1 0 0 0 0,-1-1 0 0 0,0 1 0 0 0,-1-1 1 0 0,1 1-1 0 0,0-1 0 0 0,-1 0 0 0 0,0 0 0 0 0,0 1 0 0 0,0-1 0 0 0,0 0 0 0 0,-1-5 1 0 0,1 5-162 0 0,-1-1 1 0 0,1 1 0 0 0,-1-1-1 0 0,-1 1 1 0 0,1-1 0 0 0,-1 1-1 0 0,1-1 1 0 0,-3-5 0 0 0,2 9 132 0 0,0-1 0 0 0,1 1-1 0 0,-1 0 1 0 0,0 0 0 0 0,0 0 0 0 0,0-1 0 0 0,0 1 0 0 0,0 0 0 0 0,0 0-1 0 0,-1 0 1 0 0,1 0 0 0 0,0 1 0 0 0,0-1 0 0 0,-1 0 0 0 0,1 1 0 0 0,0-1 0 0 0,-1 0-1 0 0,1 1 1 0 0,-1 0 0 0 0,1-1 0 0 0,-1 1 0 0 0,1 0 0 0 0,-1 0 0 0 0,1-1-1 0 0,-1 1 1 0 0,1 0 0 0 0,-3 1 0 0 0,3 26 13 0 0,2-23 9 0 0,0-1 0 0 0,0 0 0 0 0,1 1 0 0 0,-1-1 0 0 0,1 0-1 0 0,0 0 1 0 0,0 0 0 0 0,0 0 0 0 0,0 0 0 0 0,1-1 0 0 0,-1 1 0 0 0,1 0 0 0 0,-1-1 0 0 0,1 0 0 0 0,0 0-1 0 0,5 3 1 0 0,59 33 392 0 0,-47-28-243 0 0,9 3 68 0 0,-23-11-183 0 0,1 1 1 0 0,-1-1-1 0 0,1 1 1 0 0,-1 0 0 0 0,0 1-1 0 0,0-1 1 0 0,0 1-1 0 0,-1 1 1 0 0,1-1-1 0 0,-1 1 1 0 0,0 0 0 0 0,5 7-1 0 0,-9-11-230 0 0,0 7-449 0 0,-40-1-8455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39.5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0 2865 0 0,'0'0'2497'0'0,"-43"106"-2433"0"0,43-93-80 0 0,0-3 81 0 0,0-4-49 0 0,0 1-32 0 0,0 1-81 0 0,0-6-431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5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 8660 0 0,'0'0'4391'0'0,"-3"0"-4215"0"0,-7 1-81 0 0,-1 0-1 0 0,0 1 0 0 0,0 0 1 0 0,1 1-1 0 0,-1 0 1 0 0,1 1-1 0 0,0 0 0 0 0,-17 9 1 0 0,6-1 1 0 0,1 1 1 0 0,-38 30 0 0 0,56-41-111 0 0,0-1 0 0 0,0 1 0 0 0,0 0 0 0 0,0-1 0 0 0,1 1 1 0 0,-1 0-1 0 0,0 0 0 0 0,1 0 0 0 0,0 0 0 0 0,-1 1 1 0 0,1-1-1 0 0,0 0 0 0 0,0 0 0 0 0,0 1 0 0 0,0-1 0 0 0,1 1 1 0 0,-1-1-1 0 0,1 1 0 0 0,-1-1 0 0 0,1 1 0 0 0,0 2 0 0 0,0-4 14 0 0,0-1 0 0 0,0 1 0 0 0,0 0 0 0 0,1-1 0 0 0,-1 1 0 0 0,0-1 0 0 0,1 1 0 0 0,-1-1 0 0 0,0 1 0 0 0,1-1 0 0 0,-1 1 0 0 0,0-1 0 0 0,1 1 0 0 0,-1-1 0 0 0,1 1 0 0 0,-1-1 0 0 0,1 0 0 0 0,-1 1 0 0 0,1-1 0 0 0,-1 0 0 0 0,1 1 0 0 0,0-1 0 0 0,-1 0 0 0 0,1 0 0 0 0,-1 0-1 0 0,1 1 1 0 0,0-1 0 0 0,-1 0 0 0 0,1 0 0 0 0,0 0 0 0 0,26 2 26 0 0,-18-2-16 0 0,98 4 141 0 0,-70-5-110 0 0,0 2 0 0 0,0 1 1 0 0,0 3-1 0 0,0 0 0 0 0,40 13 0 0 0,-75-18-41 0 0,1 1 1 0 0,-1 0 0 0 0,0 0-1 0 0,1 0 1 0 0,-1 0 0 0 0,0 0 0 0 0,0 0-1 0 0,0 0 1 0 0,0 1 0 0 0,0-1-1 0 0,0 1 1 0 0,0 0 0 0 0,0-1 0 0 0,0 1-1 0 0,-1 0 1 0 0,1 0 0 0 0,-1 0-1 0 0,0 0 1 0 0,1 0 0 0 0,-1 1 0 0 0,0-1-1 0 0,0 0 1 0 0,0 0 0 0 0,-1 1-1 0 0,1-1 1 0 0,0 1 0 0 0,-1-1 0 0 0,0 0-1 0 0,1 1 1 0 0,-1 3 0 0 0,-1-2 12 0 0,0 0-1 0 0,0 0 1 0 0,-1 0 0 0 0,1 0-1 0 0,-1 0 1 0 0,0 0 0 0 0,0-1 0 0 0,0 1-1 0 0,-1-1 1 0 0,1 1 0 0 0,-1-1 0 0 0,1 0-1 0 0,-1 0 1 0 0,0 0 0 0 0,-1 0 0 0 0,1-1-1 0 0,0 1 1 0 0,-5 1 0 0 0,-35 22-63 0 0,-2-3-1 0 0,0-2 1 0 0,-1-2 0 0 0,-1-2 0 0 0,-57 13-1 0 0,102-29-533 0 0,11-3-555 0 0,161-33-6798 0 0,-105 20 3764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6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6899 0 0,'0'0'5064'0'0,"0"-12"-3869"0"0,0-32-232 0 0,0 32-18 0 0,0 26-1378 0 0,18 212 3054 0 0,-3-65-1098 0 0,-15-146-1896 0 0,3 33 956 0 0,4-29-2851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6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6691 0 0,'0'0'6451'0'0,"201"2"-4722"0"0,-129 2-529 0 0,-12-2-591 0 0,-8 2-449 0 0,-22 2-80 0 0,-18-6-929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6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1 297 5795 0 0,'0'0'5330'0'0,"47"121"-4193"0"0,-30-94-177 0 0,-4-4-320 0 0,-5-3-416 0 0,-3-9-176 0 0,-5-5-256 0 0</inkml:trace>
  <inkml:trace contextRef="#ctx0" brushRef="#br0" timeOffset="1">52 5 10133 0 0,'0'0'9284'0'0,"0"-4"-9252"0"0,0 6-272 0 0,0 11 48 0 0,0 3-753 0 0,5-3-1392 0 0,3-1-2337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7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5 3169 0 0,'0'0'3517'0'0,"-10"0"-2471"0"0,-31-2 241 0 0,10 0 1144 0 0,0 1 0 0 0,-60 7-1 0 0,88-5-2450 0 0,1 0-1 0 0,0 1 0 0 0,0-1 1 0 0,0 1-1 0 0,0-1 0 0 0,0 1 0 0 0,0 0 1 0 0,0 0-1 0 0,0 0 0 0 0,1 0 1 0 0,-1 0-1 0 0,1 0 0 0 0,-1 0 0 0 0,1 0 1 0 0,0 1-1 0 0,0-1 0 0 0,0 1 0 0 0,0-1 1 0 0,1 0-1 0 0,-1 1 0 0 0,0-1 1 0 0,1 1-1 0 0,0 0 0 0 0,0-1 0 0 0,0 1 1 0 0,0 3-1 0 0,-1 6 26 0 0,1 1 0 0 0,1-1 1 0 0,0 1-1 0 0,2 12 0 0 0,-1-21 46 0 0,-1 1 0 0 0,1-1 1 0 0,0 0-1 0 0,0 1 0 0 0,0-1 1 0 0,1 0-1 0 0,-1 0 0 0 0,1-1 0 0 0,0 1 1 0 0,0-1-1 0 0,0 1 0 0 0,1-1 1 0 0,-1 0-1 0 0,1 0 0 0 0,-1 0 1 0 0,9 4-1 0 0,-5-4 5 0 0,-1 1 0 0 0,1-1 1 0 0,0 0-1 0 0,0-1 1 0 0,0 1-1 0 0,1-2 0 0 0,-1 1 1 0 0,1-1-1 0 0,13 1 0 0 0,-20-2-170 0 0,1 0 0 0 0,-1 0 0 0 0,1 0 0 0 0,-1-1 1 0 0,1 1-1 0 0,-1 0 0 0 0,1-1 0 0 0,-1 1 0 0 0,1-1 0 0 0,-1 0 0 0 0,1 1 0 0 0,-1-1 0 0 0,0 0 0 0 0,1 0 0 0 0,-1 0 0 0 0,0 0 0 0 0,0 0 0 0 0,0 0 0 0 0,0 0 0 0 0,0 0 0 0 0,0-1 0 0 0,0 1 1 0 0,0 0-1 0 0,0-1 0 0 0,0 1 0 0 0,-1 0 0 0 0,1-1 0 0 0,0-2 0 0 0,4-6-1856 0 0,11-14-4511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7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11413 0 0,'0'0'3698'0'0,"0"114"-3602"0"0,0-80-48 0 0,0-9-784 0 0,0-7-1393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8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12630 0 0,'0'0'8900'0'0,"0"-6"-8884"0"0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8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3233 0 0,'0'0'8191'0'0,"1"24"-4333"0"0,7-12-3688 0 0,0 0 1 0 0,0 0 0 0 0,1-1-1 0 0,0-1 1 0 0,14 13 0 0 0,21 25 115 0 0,-30-29-121 0 0,-2-1 1 0 0,0 2-1 0 0,-1-1 1 0 0,-1 2 0 0 0,-1-1-1 0 0,-1 1 1 0 0,0 1 0 0 0,4 23-1 0 0,-4-2 11 0 0,-2 0 1 0 0,-2 1-1 0 0,-1 52 0 0 0,-4-90-145 0 0,1-1-1 0 0,-1 1 0 0 0,0 0 0 0 0,0 0 0 0 0,0-1 1 0 0,-1 1-1 0 0,-4 9 0 0 0,5-13-187 0 0,0 0 0 0 0,0 0 0 0 0,0 0 0 0 0,0 0 0 0 0,0-1 0 0 0,0 1 0 0 0,-1 0 0 0 0,1-1 0 0 0,-1 1 0 0 0,1-1 0 0 0,-1 1 0 0 0,1-1 0 0 0,-1 0-1 0 0,0 0 1 0 0,0 1 0 0 0,1-1 0 0 0,-1-1 0 0 0,0 1 0 0 0,0 0 0 0 0,0 0 0 0 0,0-1 0 0 0,0 1 0 0 0,0-1 0 0 0,-3 1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8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12454 0 0,'0'0'5138'0'0,"167"-4"-4754"0"0,-94 4 64 0 0,8 0-159 0 0,0-6-241 0 0,-16 2-224 0 0,-18-1-913 0 0,-9-1-688 0 0,-8-2-896 0 0,-21 2-1057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6:59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915 1 6275 0 0,'0'0'7051'0'0,"1"20"-5936"0"0,1-16-1027 0 0,0-1 0 0 0,1 1 1 0 0,-1 0-1 0 0,1-1 0 0 0,0 1 0 0 0,0-1 0 0 0,0 0 0 0 0,1 0 0 0 0,-1 0 0 0 0,1 0 0 0 0,6 3 0 0 0,45 26 1115 0 0,-46-28-1083 0 0,0 0 0 0 0,0 0 0 0 0,1-1 0 0 0,0 0 1 0 0,-1 0-1 0 0,13 1 0 0 0,-19-4-104 0 0,0 1 0 0 0,0-1 0 0 0,0 0 0 0 0,0 0 0 0 0,-1 0 0 0 0,1 0 0 0 0,0-1 1 0 0,0 1-1 0 0,0-1 0 0 0,-1 0 0 0 0,1 0 0 0 0,0 0 0 0 0,-1 0 0 0 0,1 0 0 0 0,-1 0 0 0 0,1-1 0 0 0,-1 1 0 0 0,1-1 1 0 0,-1 0-1 0 0,0 0 0 0 0,0 0 0 0 0,0 0 0 0 0,0 0 0 0 0,0 0 0 0 0,2-4 0 0 0,3-8-411 0 0,-5 11 333 0 0,-1-1 0 0 0,1 1 0 0 0,0 0 0 0 0,0 0 0 0 0,0 0 0 0 0,0 0 0 0 0,0 0 0 0 0,4-2 0 0 0,-5 4 40 0 0,0 0 0 0 0,1 1 0 0 0,-1-1-1 0 0,1 0 1 0 0,-1 1 0 0 0,1-1 0 0 0,-1 1 0 0 0,1 0 0 0 0,-1-1 0 0 0,1 1 0 0 0,0 0 0 0 0,-1 0 0 0 0,1 0 0 0 0,-1 0 0 0 0,1 0 0 0 0,-1 0 0 0 0,1 1 0 0 0,-1-1 0 0 0,1 0 0 0 0,0 1 0 0 0,-1-1 0 0 0,0 1 0 0 0,1 0 0 0 0,1 1 0 0 0,20 9 108 0 0,0 1 0 0 0,-2 1 0 0 0,1 1 1 0 0,-2 1-1 0 0,0 1 0 0 0,0 1 0 0 0,-2 0 1 0 0,19 23-1 0 0,-33-34 15 0 0,0 0 0 0 0,0 0 0 0 0,-1 0 0 0 0,0 1 0 0 0,0 0 0 0 0,-1-1 0 0 0,0 1-1 0 0,0 0 1 0 0,0 0 0 0 0,-1 0 0 0 0,0 0 0 0 0,0 0 0 0 0,-1 0 0 0 0,0 0 0 0 0,0 1 0 0 0,-2 7 0 0 0,-3 11 130 0 0,-1 0 0 0 0,-1-1 0 0 0,-11 28 0 0 0,-9 33-3 0 0,26-83-222 0 0,1 1-1 0 0,-2 0 1 0 0,1 0-1 0 0,0-1 1 0 0,-1 1 0 0 0,0-1-1 0 0,0 1 1 0 0,0-1 0 0 0,0 0-1 0 0,0 0 1 0 0,-1 0 0 0 0,1 0-1 0 0,-1 0 1 0 0,0 0 0 0 0,0-1-1 0 0,0 1 1 0 0,0-1-1 0 0,-1 0 1 0 0,1 0 0 0 0,0 0-1 0 0,-1 0 1 0 0,-4 1 0 0 0,-8 1 20 0 0,0 0 0 0 0,0 0-1 0 0,0-2 1 0 0,-22 2 0 0 0,-5 0 19 0 0,-1149 175 126 0 0,1222-199-3869 0 0,32-17-2230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39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 3025 0 0,'0'0'4787'0'0,"-28"110"-4675"0"0,28-96-96 0 0,0-3 64 0 0,0-3-176 0 0,0-3-96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41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6723 0 0,'0'0'3746'0'0,"249"99"-2402"0"0,-165-61-1039 0 0,-13-4-177 0 0,-1-1-128 0 0,-4 1 48 0 0,-5 0-32 0 0,0-2-224 0 0,-5-3-1089 0 0,-14-8-1792 0 0,-9-8-3058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41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4818 0 0,'0'0'4002'0'0,"75"108"-3458"0"0,-23-87-272 0 0,18-4-160 0 0,15-9-288 0 0,9-8-2209 0 0,14 0-3169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42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11685 0 0,'0'0'577'0'0,"235"30"-769"0"0,-118-30-3522 0 0</inkml:trace>
  <inkml:trace contextRef="#ctx0" brushRef="#br0" timeOffset="1">1783 513 13878 0 0,'0'0'-784'0'0,"291"-27"-1873"0"0,-118-5-5107 0 0</inkml:trace>
  <inkml:trace contextRef="#ctx0" brushRef="#br0" timeOffset="2">3528 915 14791 0 0,'0'0'-16'0'0,"362"6"-2914"0"0,-212-25-6962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42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16728 0 0,'0'0'-3602'0'0</inkml:trace>
  <inkml:trace contextRef="#ctx0" brushRef="#br0" timeOffset="1">957 908 16888 0 0,'0'0'-3586'0'0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43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19193 0 0,'0'0'32'0'0,"273"23"-5251"0"0,-137-21-3553 0 0</inkml:trace>
  <inkml:trace contextRef="#ctx0" brushRef="#br0" timeOffset="1">2140 510 15239 0 0,'0'0'848'0'0,"244"35"209"0"0,-80-7-769 0 0,38-1-1697 0 0,9 5-3153 0 0,10 0-4498 0 0</inkml:trace>
  <inkml:trace contextRef="#ctx0" brushRef="#br0" timeOffset="2">4960 1027 12342 0 0,'0'0'2353'0'0,"272"27"-512"0"0,-127-8-193 0 0,10 11-1087 0 0,0 14-369 0 0,9 13-32 0 0,5 11-240 0 0,-5-1-2481 0 0,-14-5-4691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43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7283 0 0,'0'0'-2449'0'0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44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26579 9056 6179 0 0,'-22'-8'817'0'0,"-1"1"0"0"0,0 2 1 0 0,0 0-1 0 0,-1 2 0 0 0,0 0 1 0 0,-46 2-1 0 0,-34-4 78 0 0,-245-42-988 0 0,-174-42-4910 0 0,182 29 4766 0 0,111 21 1947 0 0,-1125-203 4358 0 0,19-85-9665 0 0,561 79 3996 0 0,-178-52 1136 0 0,662 216-1634 0 0,-461-139-1785 0 0,15-43 2384 0 0,121-10 2037 0 0,-242-96-2708 0 0,257 154-1747 0 0,-308-119 360 0 0,-190-114 3220 0 0,39 16 741 0 0,-11 33-2021 0 0,938 356-635 0 0,-714-253-2085 0 0,13-34 1333 0 0,501 185 1084 0 0,-989-396 2950 0 0,-26 104-1505 0 0,934 308-1605 0 0,-505-151-1917 0 0,-894-307 1977 0 0,1495 470 1066 0 0,-1116-386 2146 0 0,1056 397-2894 0 0,-457-151-1474 0 0,679 201 714 0 0,3-6 0 0 0,3-7 0 0 0,-170-111 0 0 0,142 59 180 0 0,106 70-977 0 0,-3 3-1 0 0,-1 3 1 0 0,-90-40-1 0 0,30 39-5155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40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7 112 0 0,'0'0'704'0'0,"0"164"-303"0"0,9-335-946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41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62 640 0 0,'117'-51'1065'0'0,"-93"40"2344"0"0,5 20-2504 0 0,163 53-524 0 0,-3 8 1 0 0,-3 8-1 0 0,183 107 1 0 0,-322-157-1561 0 0,47 38-1 0 0,-65-40-1509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52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2927 1697 0 0,'0'0'1833'0'0,"0"0"-1709"0"0,-1 0 0 0 0,1 0 0 0 0,0 0 1 0 0,-1 0-1 0 0,1 0 0 0 0,-1-1 0 0 0,1 1 1 0 0,0 0-1 0 0,-1 0 0 0 0,1 0 0 0 0,-1-1 1 0 0,1 1-1 0 0,0 0 0 0 0,-1 0 0 0 0,1-1 1 0 0,0 1-1 0 0,-1 0 0 0 0,1-1 0 0 0,0 1 1 0 0,-1 0-1 0 0,1-1 0 0 0,0 1 0 0 0,0 0 1 0 0,0-1-1 0 0,-1 1 0 0 0,1-1 0 0 0,0 1 1 0 0,-3-100 2493 0 0,3-67-989 0 0,1 142-1508 0 0,2 1 0 0 0,0-1 0 0 0,2 1 0 0 0,13-40 0 0 0,204-419 478 0 0,-45 116 130 0 0,-146 292-410 0 0,-3-2 0 0 0,34-158-1 0 0,-31 29 760 0 0,-22 127-596 0 0,4-1 0 0 0,44-149 0 0 0,68-82-376 0 0,-112 281-76 0 0,-11 26-21 0 0,-1-1 0 0 0,0 1 0 0 0,0 0 0 0 0,0-1 1 0 0,0 1-1 0 0,-1 0 0 0 0,0-1 0 0 0,0-6 0 0 0,0 9-8 0 0,0 2-36 0 0,-1-24 515 0 0,-3 17-459 0 0,-1 0 1 0 0,1 0-1 0 0,-1 0 0 0 0,0 1 0 0 0,-1-1 0 0 0,1 1 0 0 0,-1 1 1 0 0,0-1-1 0 0,-9-5 0 0 0,-21-22 165 0 0,33 28-167 0 0,-1 1 0 0 0,0 0 0 0 0,0-1 0 0 0,0 1 0 0 0,-1 1 0 0 0,1-1 0 0 0,-1 1 0 0 0,0 0 0 0 0,0 0 0 0 0,-8-3 0 0 0,8 5-35 0 0,1 0-1 0 0,-1 0 0 0 0,0 1 0 0 0,0-1 0 0 0,1 1 1 0 0,-1 0-1 0 0,0 1 0 0 0,0-1 0 0 0,1 1 0 0 0,-1 0 0 0 0,0 0 1 0 0,1 1-1 0 0,-1-1 0 0 0,-6 5 0 0 0,-54 24-307 0 0,-89 58 0 0 0,65-35 321 0 0,36-22 8 0 0,-495 315 81 0 0,549-348-22 0 0,22-25 67 0 0,285-175-1 0 0,-215 147-300 0 0,504-283-1783 0 0,-580 329 1895 0 0,-11 6 15 0 0,0-1 0 0 0,0 1-1 0 0,0 1 1 0 0,1-1 0 0 0,-1 1 0 0 0,0 0-1 0 0,1 0 1 0 0,0 1 0 0 0,-1 0-1 0 0,10 0 1 0 0,-15 1 5 0 0,-1 0-1 0 0,1 0 0 0 0,0 0 1 0 0,-1 0-1 0 0,1 0 1 0 0,-1 0-1 0 0,1 1 1 0 0,-1-1-1 0 0,1 0 1 0 0,-1 0-1 0 0,1 0 1 0 0,-1 1-1 0 0,1-1 0 0 0,-1 0 1 0 0,1 1-1 0 0,-1-1 1 0 0,0 1-1 0 0,1-1 1 0 0,-1 0-1 0 0,1 1 1 0 0,-1-1-1 0 0,0 1 1 0 0,0-1-1 0 0,1 1 0 0 0,-1-1 1 0 0,0 1-1 0 0,0-1 1 0 0,1 1-1 0 0,-1-1 1 0 0,0 1-1 0 0,0 0 1 0 0,0-1-1 0 0,0 1 1 0 0,0 23-370 0 0,0-16 187 0 0,-1 69-53 0 0,-1-14 881 0 0,8 65 0 0 0,-4-108-459 0 0,1 0 1 0 0,1 0 0 0 0,1 0-1 0 0,1-1 1 0 0,1 0-1 0 0,0 0 1 0 0,14 25 0 0 0,1-10-11 0 0,1-1 1 0 0,39 43 0 0 0,-31-41-230 0 0,34 52 0 0 0,-57-74-208 0 0,0 1-1 0 0,-1 0 1 0 0,-1 0-1 0 0,0 0 1 0 0,-1 1 0 0 0,0 0-1 0 0,-1 0 1 0 0,2 16 0 0 0,-3 2-1513 0 0,-3 44 1 0 0,0-42 373 0 0,0 34-1657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38.1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1 800 0 0,'0'0'-144'0'0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54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1848 5138 0 0,'-1'0'357'0'0,"-1"0"0"0"0,0 0 1 0 0,0 0-1 0 0,0 0 0 0 0,1-1 0 0 0,-1 1 0 0 0,0 0 0 0 0,0-1 0 0 0,1 0 0 0 0,-1 1 0 0 0,-2-2 0 0 0,5-13-1299 0 0,-2-1 3389 0 0,0 16-2383 0 0,0 0-1 0 0,1 0 0 0 0,-1 0 1 0 0,0 0-1 0 0,1 0 1 0 0,-1 0-1 0 0,1 1 0 0 0,-1-1 1 0 0,0 0-1 0 0,1 0 1 0 0,-1 0-1 0 0,1 1 1 0 0,-1-1-1 0 0,1 0 0 0 0,-1 1 1 0 0,0-1-1 0 0,1 0 1 0 0,0 1-1 0 0,-1-1 1 0 0,1 1-1 0 0,-1-1 0 0 0,1 1 1 0 0,-1-1-1 0 0,1 1 1 0 0,0-1-1 0 0,-1 2 0 0 0,-30 33-38 0 0,1 1 0 0 0,-33 53-1 0 0,9-14 20 0 0,54-75 1 0 0,0 1 1 0 0,0-1-1 0 0,0 0 1 0 0,0 0-1 0 0,0 0 1 0 0,0 0-1 0 0,0 0 1 0 0,0 1-1 0 0,-1-1 1 0 0,1 0-1 0 0,0 0 1 0 0,0 0-1 0 0,0 0 1 0 0,0 0-1 0 0,0 0 1 0 0,-1 0-1 0 0,1 0 1 0 0,0 0-1 0 0,0 1 1 0 0,0-1-1 0 0,0 0 1 0 0,-1 0-1 0 0,1 0 1 0 0,0 0-1 0 0,0 0 1 0 0,0 0-1 0 0,-1 0 0 0 0,1 0 1 0 0,0 0-1 0 0,0 0 1 0 0,0 0-1 0 0,0 0 1 0 0,-1 0-1 0 0,1-1 1 0 0,0 1-1 0 0,0 0 1 0 0,0 0-1 0 0,0 0 1 0 0,-1 0-1 0 0,1 0 1 0 0,0 0-1 0 0,0 0 1 0 0,0 0-1 0 0,0-1 1 0 0,0 1-1 0 0,-1 0 1 0 0,1 0-1 0 0,0 0 1 0 0,0 0-1 0 0,0 0 1 0 0,0-1-1 0 0,0 1 1 0 0,-7-16 898 0 0,0-27-524 0 0,3-4-388 0 0,5-65-1 0 0,1 66-43 0 0,0 18 2 0 0,1 0 1 0 0,2 0-1 0 0,1 0 1 0 0,1 1 0 0 0,1 0-1 0 0,1 0 1 0 0,15-29-1 0 0,106-179 12 0 0,-77 146 24 0 0,7-14 12 0 0,-5-2 0 0 0,-5-3 0 0 0,38-118 0 0 0,-46 95 8 0 0,85-314 145 0 0,-116 409-385 0 0,-8 27 108 0 0,0 0 1 0 0,-1 1 0 0 0,0-1-1 0 0,-1 0 1 0 0,1-11-1 0 0,-28 21 1 0 0,-118 30 128 0 0,31-5-1 0 0,-203 17 164 0 0,316-43-256 0 0,-1 0 0 0 0,0 1 0 0 0,1-1 0 0 0,-1 0 1 0 0,1 1-1 0 0,-1-1 0 0 0,0 1 0 0 0,1-1 1 0 0,-1 1-1 0 0,1-1 0 0 0,-1 1 0 0 0,1 0 1 0 0,0-1-1 0 0,-1 1 0 0 0,1-1 0 0 0,-1 1 1 0 0,1 0-1 0 0,0-1 0 0 0,0 1 0 0 0,-1 0 0 0 0,1 0 1 0 0,0-1-1 0 0,0 1 0 0 0,0 0 0 0 0,0 0 1 0 0,0 0-1 0 0,-3 34-509 0 0,-1 0 621 0 0,0-20 197 0 0,17-18 32 0 0,3-4-444 0 0,58-22-36 0 0,119-42 92 0 0,-156 60 45 0 0,0 1 1 0 0,1 2 0 0 0,52-4 0 0 0,2 10-168 0 0,33-3 585 0 0,-103 2-291 0 0,0 1 1 0 0,1 1-1 0 0,-1 1 1 0 0,30 4-1 0 0,-42-2-112 0 0,0 0 0 0 0,-1 1 1 0 0,1-1-1 0 0,-1 2 0 0 0,0-1 0 0 0,0 1 0 0 0,0 1 1 0 0,0 0-1 0 0,-1 0 0 0 0,0 1 0 0 0,0 0 0 0 0,8 7 1 0 0,1 4 58 0 0,-2 1 0 0 0,0 1 0 0 0,-1 0 0 0 0,-1 0 0 0 0,20 41 0 0 0,41 117 989 0 0,-30-67-615 0 0,13 32-244 0 0,-57-141-218 0 0,0 0 0 0 0,0 0 0 0 0,0 0 0 0 0,0-1 0 0 0,0 1 0 0 0,0 0 0 0 0,0 0 0 0 0,0 0 0 0 0,1-1 0 0 0,-1 1-1 0 0,0 0 1 0 0,1 0 0 0 0,-1 0 0 0 0,1-1 0 0 0,-1 1 0 0 0,1 0 0 0 0,-1-1 0 0 0,1 1 0 0 0,-1 0 0 0 0,1-1 0 0 0,-1 1 0 0 0,1-1 0 0 0,0 1 0 0 0,-1-1 0 0 0,1 1 0 0 0,0-1 0 0 0,0 0 0 0 0,-1 1 0 0 0,1-1-1 0 0,0 0 1 0 0,0 1 0 0 0,0-1 0 0 0,-1 0 0 0 0,1 0 0 0 0,0 0 0 0 0,0 0 0 0 0,1 0 0 0 0,1-2-375 0 0,-1 1 0 0 0,0-1-1 0 0,1 0 1 0 0,-1 0 0 0 0,0 0 0 0 0,0 0 0 0 0,-1-1-1 0 0,1 1 1 0 0,0-1 0 0 0,1-3 0 0 0,20-34-6453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6:03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2656 81 4194 0 0,'-6'-4'3982'0'0,"-13"-7"-3365"0"0,-28-5-223 0 0,-1 3 0 0 0,0 1-1 0 0,-1 3 1 0 0,-1 1 0 0 0,1 3 0 0 0,-91 2-1 0 0,110 4-409 0 0,0 1 1 0 0,0 2-1 0 0,-53 12 0 0 0,-28 18-249 0 0,105-31 254 0 0,0 0 0 0 0,0 0 0 0 0,0 0 0 0 0,0 1 0 0 0,1 0 0 0 0,-1 0 0 0 0,-5 7-1 0 0,-22 14 5 0 0,-35 14-19 0 0,-2-3-1 0 0,-74 27 1 0 0,-69 33-34 0 0,-303 207-284 0 0,424-246 283 0 0,40-26 9 0 0,1 3 1 0 0,2 2-1 0 0,2 1 1 0 0,1 3 0 0 0,2 2-1 0 0,-58 70 1 0 0,-149 233 0 0 0,240-330 37 0 0,0 0 0 0 0,1 1 0 0 0,0 1 0 0 0,2-1-1 0 0,0 1 1 0 0,-11 33 0 0 0,17-43 5 0 0,0 1-1 0 0,1-1 1 0 0,0 0 0 0 0,0 0-1 0 0,0 1 1 0 0,1-1-1 0 0,0 0 1 0 0,0 1 0 0 0,1-1-1 0 0,0 0 1 0 0,0 0-1 0 0,1 1 1 0 0,0-1 0 0 0,0 0-1 0 0,0 0 1 0 0,1-1-1 0 0,0 1 1 0 0,1-1 0 0 0,0 1-1 0 0,5 7 1 0 0,128 132-54 0 0,13 16 115 0 0,-62-40 1 0 0,-55-73-150 0 0,2-2 0 0 0,79 83 1 0 0,238 147 53 0 0,-24-24 27 0 0,-242-176 16 0 0,3-3 0 0 0,4-5 0 0 0,155 89 0 0 0,-48-52 18 0 0,341 195 65 0 0,369 185 350 0 0,-583-327-332 0 0,177 82-94 0 0,12-31 205 0 0,652 147 644 0 0,-115-121-848 0 0,-751-176-8 0 0,580 188-95 0 0,-768-212 94 0 0,423 119 60 0 0,1 1-51 0 0,70 27-194 0 0,14-40 348 0 0,-422-113-100 0 0,207 4 1 0 0,205-25-17 0 0,-444-12-24 0 0,1-7 0 0 0,-2-8 0 0 0,0-7 0 0 0,-2-7 0 0 0,-1-8 0 0 0,222-84 0 0 0,-342 107-17 0 0,-1-2-1 0 0,-1-1 1 0 0,-1-3 0 0 0,-1-1-1 0 0,-1-2 1 0 0,45-40-1 0 0,-69 53-41 0 0,-1 0 1 0 0,-1-1-1 0 0,0-1 0 0 0,-1 0 0 0 0,-1-1 0 0 0,0-1 0 0 0,-1 1 0 0 0,-1-1 0 0 0,0-1 0 0 0,-2 0 0 0 0,0 0 0 0 0,-1-1 1 0 0,0 1-1 0 0,-2-1 0 0 0,0-1 0 0 0,-1 1 0 0 0,0-32 0 0 0,-3 38 25 0 0,0-18 247 0 0,-5-46 0 0 0,3 66-170 0 0,0 0 0 0 0,-1 0 1 0 0,0 0-1 0 0,-1 1 0 0 0,0 0 0 0 0,0-1 0 0 0,-11-15 0 0 0,-16-20 105 0 0,-3 2 0 0 0,-1 1 0 0 0,-1 2-1 0 0,-49-41 1 0 0,-177-130 525 0 0,136 114-748 0 0,9 8 99 0 0,-3 5-1 0 0,-3 6 1 0 0,-181-87-1 0 0,-167-40-22 0 0,-74-36 58 0 0,246 100-109 0 0,-418-138 0 0 0,101 105-53 0 0,-253-87 274 0 0,213 5-115 0 0,204 77-175 0 0,123 55 82 0 0,-839-349 945 0 0,115 77-1132 0 0,416 173 479 0 0,316 111-81 0 0,-134-53 6 0 0,353 117-183 0 0,-142-92 1 0 0,82 43-3 0 0,60 46-16 0 0,-123-45 1 0 0,-40-18 136 0 0,27-10-344 0 0,82 34-6741 0 0,124 72 2735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0:08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614 94 2193 0 0,'-10'-6'1036'0'0,"0"0"-1"0"0,1 0 1 0 0,-1 0-1 0 0,-12-13 1 0 0,17 14-728 0 0,-1 0 1 0 0,0 0-1 0 0,0 1 0 0 0,0 0 0 0 0,0 0 1 0 0,0 0-1 0 0,-1 1 0 0 0,0 0 0 0 0,0 0 1 0 0,0 0-1 0 0,0 1 0 0 0,-13-2 1 0 0,7 3-265 0 0,1 0 0 0 0,0 2 0 0 0,0-1 1 0 0,-1 2-1 0 0,1-1 0 0 0,0 2 0 0 0,0 0 1 0 0,1 0-1 0 0,-1 1 0 0 0,-18 8 0 0 0,-1 5-16 0 0,1 1-1 0 0,-42 32 0 0 0,54-37-14 0 0,0 1 0 0 0,1 1 0 0 0,1 0 0 0 0,0 1 0 0 0,2 0 0 0 0,-22 31 1 0 0,31-39 4 0 0,0 2 1 0 0,0-1 0 0 0,1 0 0 0 0,0 1-1 0 0,1 0 1 0 0,0 0 0 0 0,1 0 0 0 0,0 0 0 0 0,0 0-1 0 0,1 0 1 0 0,0 1 0 0 0,1-1 0 0 0,0 0-1 0 0,1 1 1 0 0,0-1 0 0 0,4 16 0 0 0,-3-17 1 0 0,1 0 0 0 0,1 0 0 0 0,-1-1 0 0 0,2 0 1 0 0,-1 0-1 0 0,1 0 0 0 0,0 0 0 0 0,1 0 1 0 0,0-1-1 0 0,0 0 0 0 0,0-1 0 0 0,1 1 0 0 0,8 5 1 0 0,13 9 79 0 0,1-1 0 0 0,36 17 0 0 0,-53-30-59 0 0,35 20 1 0 0,1-3 0 0 0,1-2 1 0 0,0-2-1 0 0,2-3 0 0 0,0-1 0 0 0,1-3 1 0 0,0-2-1 0 0,1-2 0 0 0,0-3 0 0 0,1-2 1 0 0,91-5-1 0 0,-131 0-29 0 0,1-1 0 0 0,-1-1 0 0 0,0 0 0 0 0,0-1-1 0 0,0-1 1 0 0,-1 0 0 0 0,0 0 0 0 0,1-1 0 0 0,-2-1 0 0 0,15-9 0 0 0,-21 11 5 0 0,1-1 0 0 0,-1 1 0 0 0,0-1 0 0 0,0 0 0 0 0,0 0 0 0 0,-1-1 1 0 0,0 1-1 0 0,0-1 0 0 0,-1 0 0 0 0,0-1 0 0 0,0 1 0 0 0,-1-1 0 0 0,0 0 0 0 0,0 0 0 0 0,0 0 0 0 0,-1 0 0 0 0,-1 0 0 0 0,2-13 0 0 0,-1 7 44 0 0,-2 0 0 0 0,1 0 0 0 0,-2-1 0 0 0,1 1 0 0 0,-2 0 0 0 0,0 0 0 0 0,-1 0 0 0 0,0 1 0 0 0,-1-1 0 0 0,-1 1 0 0 0,0 0 0 0 0,-1 0 0 0 0,0 0 0 0 0,-1 1 0 0 0,0 0 0 0 0,-12-15 0 0 0,5 7-7 0 0,-2 1 0 0 0,1 1 0 0 0,-2 0 0 0 0,-1 1 0 0 0,0 1 0 0 0,-1 1 0 0 0,0 1 0 0 0,-2 0 0 0 0,1 1 0 0 0,-2 2 0 0 0,1 0 0 0 0,-2 1 0 0 0,1 1 0 0 0,-1 1 0 0 0,0 1 0 0 0,-1 2 0 0 0,0 0-1 0 0,0 1 1 0 0,-37-1 0 0 0,-33 4-3683 0 0,86-4 451 0 0,6-7-1071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0:09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4 5635 0 0,'0'0'2569'0'0,"-4"-1"-1529"0"0,-11-1 2859 0 0,12 23-1642 0 0,3-16-2856 0 0,2 11 698 0 0,1-1-1 0 0,0 1 0 0 0,1-1 1 0 0,1 0-1 0 0,0 0 0 0 0,1-1 1 0 0,1 1-1 0 0,8 14 0 0 0,12 29 223 0 0,-17-34-174 0 0,0-1-1 0 0,2 0 0 0 0,0 0 1 0 0,21 27-1 0 0,-27-43-284 0 0,0 0-1 0 0,0-1 1 0 0,1 1 0 0 0,0-1-1 0 0,0-1 1 0 0,13 9-1 0 0,-14-11-342 0 0,0 0 0 0 0,0 0 0 0 0,0-1-1 0 0,0 0 1 0 0,1 0 0 0 0,-1 0 0 0 0,1-1 0 0 0,0 0-1 0 0,-1 0 1 0 0,9-1 0 0 0,7 0-3833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0:10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58 7299 0 0,'0'0'3791'0'0,"0"-5"-2993"0"0,1 3-751 0 0,-1 0 0 0 0,0 0 0 0 0,-1 0 0 0 0,1 0 0 0 0,0 0 0 0 0,-1 0 0 0 0,1 0 0 0 0,-1 0 0 0 0,0 0 0 0 0,1 0 0 0 0,-1 0 0 0 0,0 0-1 0 0,0 0 1 0 0,0 0 0 0 0,0 1 0 0 0,-1-1 0 0 0,-2-2 0 0 0,2 2 22 0 0,-1 0 0 0 0,0 0 0 0 0,0 1 0 0 0,1-1 0 0 0,-1 1 0 0 0,0 0 0 0 0,0 0 0 0 0,-1 0 0 0 0,1 0 1 0 0,0 1-1 0 0,0-1 0 0 0,0 1 0 0 0,-7 0 0 0 0,-6 0-54 0 0,0 2 0 0 0,-1 0 0 0 0,1 1-1 0 0,0 0 1 0 0,0 1 0 0 0,0 1 0 0 0,1 1 0 0 0,-1 0 0 0 0,2 1 0 0 0,-1 0 0 0 0,1 2 0 0 0,0-1 0 0 0,0 2 0 0 0,-18 16 0 0 0,20-16-2 0 0,1 0 0 0 0,0 1 1 0 0,1 0-1 0 0,0 1 0 0 0,0 0 0 0 0,2 0 0 0 0,-1 1 0 0 0,2 0 0 0 0,0 1 1 0 0,0-1-1 0 0,1 2 0 0 0,1-1 0 0 0,0 0 0 0 0,1 1 0 0 0,-4 29 0 0 0,7-26 130 0 0,0 0-1 0 0,1 0 0 0 0,4 34 0 0 0,-2-46-114 0 0,0 1 1 0 0,0-1-1 0 0,0 0 1 0 0,0 1 0 0 0,1-1-1 0 0,0 0 1 0 0,0 0-1 0 0,1-1 1 0 0,0 1 0 0 0,0-1-1 0 0,0 0 1 0 0,1 0-1 0 0,8 8 1 0 0,8 3-3 0 0,0-1 0 0 0,1-1 0 0 0,1-1 0 0 0,0-1 0 0 0,1 0 0 0 0,0-2 0 0 0,0-1 0 0 0,1-1 0 0 0,0-1 0 0 0,42 5 1 0 0,8-2 58 0 0,0-5 0 0 0,107-4-1 0 0,-159-1-61 0 0,0-2 0 0 0,0 0 1 0 0,0-2-1 0 0,0 0 0 0 0,-1-2 0 0 0,1 0 0 0 0,28-14 0 0 0,-43 17-10 0 0,-1-1 0 0 0,0 1 1 0 0,0-2-1 0 0,0 1 1 0 0,-1-1-1 0 0,1 0 1 0 0,-1 0-1 0 0,0-1 1 0 0,-1 0-1 0 0,0 0 0 0 0,1 0 1 0 0,-2 0-1 0 0,1-1 1 0 0,-1 0-1 0 0,0 0 1 0 0,0 0-1 0 0,-1-1 1 0 0,0 1-1 0 0,-1-1 0 0 0,1 0 1 0 0,-1 0-1 0 0,-1 0 1 0 0,0 0-1 0 0,1-10 1 0 0,-1 4 9 0 0,-1 1 0 0 0,-1 0 1 0 0,0-1-1 0 0,0 1 0 0 0,-2 0 1 0 0,1 0-1 0 0,-2 0 0 0 0,0 1 1 0 0,0-1-1 0 0,-1 1 1 0 0,-1 0-1 0 0,0 0 0 0 0,0 0 1 0 0,-1 1-1 0 0,-1 0 0 0 0,0 0 1 0 0,0 1-1 0 0,-1 0 0 0 0,-12-10 1 0 0,4 3-69 0 0,-1 1 0 0 0,0 0 0 0 0,-1 1 1 0 0,0 1-1 0 0,-2 1 0 0 0,1 1 1 0 0,-1 1-1 0 0,-1 1 0 0 0,0 0 0 0 0,-1 2 1 0 0,0 0-1 0 0,0 2 0 0 0,0 1 0 0 0,-1 0 1 0 0,1 2-1 0 0,-40-1 0 0 0,-18 4-7203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0:10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3265 0 0,'0'0'6489'0'0,"3"10"-5315"0"0,12 30-158 0 0,-12-35-746 0 0,-1 0-1 0 0,0 0 1 0 0,1-1-1 0 0,0 1 1 0 0,0-1 0 0 0,1 0-1 0 0,-1 0 1 0 0,6 5-1 0 0,6 9 26 0 0,56 85 425 0 0,-43-58-534 0 0,65 76 0 0 0,-88-115-535 0 0,1-1 0 0 0,0 0 1 0 0,0 0-1 0 0,0-1 1 0 0,8 4-1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0:11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4210 0 0,'0'0'4706'0'0,"-12"0"-2609"0"0,42 0-1537 0 0,25 0-432 0 0,14 0 32 0 0,16 8-16 0 0,1 5-95 0 0,-14-1-738 0 0,-20-7-4369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15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415 70 2049 0 0,'-52'-46'1776'0'0,"28"22"1501"0"0,24 54 1561 0 0,1 17-4170 0 0,11 28 256 0 0,5 147-1 0 0,-21 82-222 0 0,-2-71-223 0 0,7-161-435 0 0,3 0 1 0 0,13 75 0 0 0,-8-71 2 0 0,-4 1 0 0 0,-5 103 0 0 0,-1-72 208 0 0,-7 30 271 0 0,-41 235 1 0 0,41-329-483 0 0,-14 65-21 0 0,-5-2 0 0 0,-55 142 0 0 0,72-219-21 0 0,1 1-1 0 0,2 1 0 0 0,1-1 0 0 0,1 1 1 0 0,0 42-1 0 0,12 164 19 0 0,1-54 38 0 0,-7-151-49 0 0,-2-1 1 0 0,-1 0 0 0 0,-2 1 0 0 0,-1-1-1 0 0,-1-1 1 0 0,-20 57 0 0 0,2-27 23 0 0,3 2 0 0 0,3 1 0 0 0,2 0 0 0 0,3 1 0 0 0,3 0 0 0 0,-3 101 0 0 0,13 459 227 0 0,-13-373-379 0 0,14-245 117 0 0,0 0 0 0 0,1 0-1 0 0,0-1 1 0 0,0 1 0 0 0,0 0 0 0 0,1-1 0 0 0,0 0 0 0 0,0 1 0 0 0,1-1-1 0 0,0 0 1 0 0,0-1 0 0 0,5 7 0 0 0,19 32 41 0 0,-15-12-18 0 0,-2 1 1 0 0,0 1-1 0 0,-3 0 0 0 0,-1 0 0 0 0,5 61 1 0 0,-1-13-17 0 0,-7-67-21 0 0,1-1 1 0 0,0 1 0 0 0,1-1 0 0 0,0 0 0 0 0,1-1 0 0 0,1 1 0 0 0,12 15 0 0 0,-9-12 21 0 0,0 0 1 0 0,-1 1-1 0 0,12 31 1 0 0,-11-17 20 0 0,-4-13-9 0 0,-1 1 0 0 0,0-1-1 0 0,4 35 1 0 0,-3 5-7 0 0,2 37 20 0 0,-9 75-27 0 0,-17-57-745 0 0,18-112 738 0 0,-1-1-1 0 0,1 1 0 0 0,0 0 0 0 0,0-1 1 0 0,0 1-1 0 0,0 0 0 0 0,0-1 0 0 0,0 1 1 0 0,0-1-1 0 0,1 0 0 0 0,-1 1 1 0 0,0-1-1 0 0,1 0 0 0 0,-1 0 0 0 0,1 0 1 0 0,-1 0-1 0 0,1 0 0 0 0,0 0 1 0 0,-1 0-1 0 0,1 0 0 0 0,0-1 0 0 0,0 1 1 0 0,0-1-1 0 0,2 1 0 0 0,51 12-105 0 0,-51-13 95 0 0,330 41-28 0 0,-104-16 54 0 0,270 11 21 0 0,4-37 56 0 0,-207-1-85 0 0,88 5-46 0 0,366-5 27 0 0,-430-12 81 0 0,142-2-87 0 0,934-51 194 0 0,-971 39-197 0 0,288-32 87 0 0,489-16-153 0 0,-602 76 91 0 0,302 0 32 0 0,-865 1-65 0 0,1 2 0 0 0,-1 2 0 0 0,0 1 1 0 0,72 23-1 0 0,-45-6 43 0 0,116 58-1 0 0,-176-79-1453 0 0,-15-6 728 0 0,-32-18-1032 0 0,-55-29-3310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2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1 624 15511 0 0,'0'0'-1329'0'0</inkml:trace>
  <inkml:trace contextRef="#ctx0" brushRef="#br0" timeOffset="1">771 100 17480 0 0,'0'0'-2241'0'0,"43"-100"-4754"0"0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22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1442 19561 0 0,'0'0'-2673'0'0,"64"-121"-5523"0"0</inkml:trace>
  <inkml:trace contextRef="#ctx0" brushRef="#br0" timeOffset="1">1344 668 18296 0 0,'0'0'-1840'0'0,"89"-96"-5508"0"0</inkml:trace>
  <inkml:trace contextRef="#ctx0" brushRef="#br0" timeOffset="2">2772 123 20105 0 0,'0'0'-1280'0'0,"0"-123"-4483"0"0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38.5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51 240 0 0,'-24'-51'768'0'0,"10"51"-736"0"0,9 4-512 0 0,1 1-80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2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7732 0 0,'0'0'256'0'0,"8"0"-1457"0"0,-3 0 1041 0 0,8-8 176 0 0,4-7-64 0 0,4-3-1137 0 0,-4-5-2256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21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10709 0 0,'0'0'-1089'0'0</inkml:trace>
  <inkml:trace contextRef="#ctx0" brushRef="#br0" timeOffset="1">548 1 14519 0 0,'0'0'256'0'0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21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0 451 13750 0 0,'0'0'-1328'0'0</inkml:trace>
  <inkml:trace contextRef="#ctx0" brushRef="#br0" timeOffset="1">719 1 16568 0 0,'0'0'-2450'0'0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29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78 1457 0 0,'0'-77'5938'0'0,"-12"83"-6210"0"0,4 3 275 0 0,0 1 0 0 0,1 0 0 0 0,0 0 0 0 0,1 0 0 0 0,0 1 0 0 0,1 0 0 0 0,0 0 0 0 0,1 1-1 0 0,0-1 1 0 0,-3 17 0 0 0,6-20-20 0 0,-1-1 0 0 0,1 1 0 0 0,0 0 0 0 0,1 0 0 0 0,0 0 0 0 0,0 0 0 0 0,0 0 0 0 0,1 0 0 0 0,1 0 0 0 0,2 8 0 0 0,-3-13 20 0 0,0 0 0 0 0,1 0 0 0 0,-1 0 0 0 0,1-1 0 0 0,0 1 0 0 0,0-1 0 0 0,0 1 0 0 0,0-1 0 0 0,0 0 0 0 0,1 0 0 0 0,-1 0 0 0 0,0 0 0 0 0,1 0 0 0 0,0-1 0 0 0,-1 1 0 0 0,1-1 0 0 0,0 0 0 0 0,0 1 0 0 0,0-1-1 0 0,0-1 1 0 0,0 1 0 0 0,0 0 0 0 0,0-1 0 0 0,0 1 0 0 0,0-1 0 0 0,0 0 0 0 0,4 0 0 0 0,-1 0 39 0 0,1 1 1 0 0,-1-1-1 0 0,1-1 0 0 0,-1 1 0 0 0,1-1 0 0 0,-1 0 1 0 0,1 0-1 0 0,-1-1 0 0 0,0 0 0 0 0,1 0 1 0 0,-1-1-1 0 0,0 1 0 0 0,-1-1 0 0 0,1 0 0 0 0,0-1 1 0 0,-1 0-1 0 0,0 0 0 0 0,0 0 0 0 0,0 0 0 0 0,0-1 1 0 0,-1 1-1 0 0,0-1 0 0 0,0-1 0 0 0,0 1 0 0 0,0 0 1 0 0,-1-1-1 0 0,4-7 0 0 0,-2 3-133 0 0,-1 0-1 0 0,0-1 1 0 0,0 1-1 0 0,0-1 1 0 0,-2 0-1 0 0,1 0 1 0 0,-1 0-1 0 0,-1 0 1 0 0,0-13-1 0 0,-1 23 77 0 0,-1-1 0 0 0,0 1 1 0 0,1 0-1 0 0,-1-1 0 0 0,0 1 0 0 0,0 0 0 0 0,0-1 1 0 0,0 1-1 0 0,0 0 0 0 0,0 0 0 0 0,0 0 0 0 0,0 0 1 0 0,0 0-1 0 0,0 0 0 0 0,-1 0 0 0 0,1 0 0 0 0,0 1 1 0 0,-1-1-1 0 0,1 0 0 0 0,-1 1 0 0 0,1-1 0 0 0,-1 1 1 0 0,1 0-1 0 0,-1-1 0 0 0,1 1 0 0 0,-3 0 0 0 0,-51-8-438 0 0,42 7 487 0 0,-4 0 118 0 0,14 1-87 0 0,1 0 0 0 0,0 0 1 0 0,-1 0-1 0 0,1 0 1 0 0,-1-1-1 0 0,1 1 0 0 0,0-1 1 0 0,-1 1-1 0 0,1-1 1 0 0,0 0-1 0 0,0 0 0 0 0,-1 0 1 0 0,-1-1-1 0 0,3-11-3106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0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67 103 2385 0 0,'0'0'149'0'0,"-8"4"-162"0"0,4-2 45 0 0,1 0-1 0 0,-1 1 1 0 0,0-1-1 0 0,1 1 1 0 0,-1 0 0 0 0,1 0-1 0 0,0 0 1 0 0,0 1-1 0 0,0-1 1 0 0,0 1-1 0 0,1 0 1 0 0,-1 0 0 0 0,1 0-1 0 0,0 0 1 0 0,0 0-1 0 0,1 0 1 0 0,-1 0-1 0 0,1 1 1 0 0,0-1 0 0 0,0 1-1 0 0,0-1 1 0 0,1 1-1 0 0,-1 5 1 0 0,0 2 324 0 0,0 0 0 0 0,1 0 0 0 0,0 1 1 0 0,0-1-1 0 0,2 0 0 0 0,3 18 0 0 0,-3-26-317 0 0,-1 0-1 0 0,1 0 1 0 0,0 0 0 0 0,1 0-1 0 0,-1 0 1 0 0,1 0 0 0 0,-1-1-1 0 0,1 1 1 0 0,0-1 0 0 0,0 0 0 0 0,1 0-1 0 0,-1 0 1 0 0,1 0 0 0 0,-1-1-1 0 0,1 1 1 0 0,0-1 0 0 0,0 0-1 0 0,0 0 1 0 0,0 0 0 0 0,8 2-1 0 0,-5-2-18 0 0,1 1 0 0 0,-1-1 0 0 0,1-1 0 0 0,0 0 0 0 0,-1 0 0 0 0,1 0 0 0 0,0-1 0 0 0,0 0 0 0 0,-1 0 0 0 0,12-2 0 0 0,-14 0 22 0 0,0 1 0 0 0,0-1 0 0 0,0 1 0 0 0,-1-2 1 0 0,1 1-1 0 0,0 0 0 0 0,-1-1 0 0 0,0 0 0 0 0,0 0 1 0 0,0 0-1 0 0,0 0 0 0 0,0-1 0 0 0,0 0 0 0 0,-1 0 0 0 0,0 0 1 0 0,5-6-1 0 0,-3 0-10 0 0,1 0 0 0 0,-2 0 0 0 0,1-1 0 0 0,-1 1 0 0 0,-1-1 0 0 0,0 0 0 0 0,0 0 0 0 0,-1 0 0 0 0,0-12 0 0 0,0-13 44 0 0,-4-54 0 0 0,3 87-11 0 0,-1 0 0 0 0,0 0 0 0 0,0 0-1 0 0,-1-1 1 0 0,1 1 0 0 0,-1 0 0 0 0,0 0 0 0 0,1 0 0 0 0,-1 0 0 0 0,-1 0 0 0 0,1 0-1 0 0,0 0 1 0 0,-1 0 0 0 0,1 0 0 0 0,-1 1 0 0 0,0-1 0 0 0,0 1 0 0 0,0-1 0 0 0,0 1-1 0 0,0 0 1 0 0,-1 0 0 0 0,1-1 0 0 0,-1 2 0 0 0,0-1 0 0 0,1 0 0 0 0,-1 0 0 0 0,0 1-1 0 0,0 0 1 0 0,0 0 0 0 0,0-1 0 0 0,0 2 0 0 0,0-1 0 0 0,0 0 0 0 0,0 1 0 0 0,0-1-1 0 0,-1 1 1 0 0,1 0 0 0 0,0 0 0 0 0,0 0 0 0 0,-6 1 0 0 0,7 0-97 0 0,0-1 0 0 0,1 1 0 0 0,-1-1 0 0 0,0 1 0 0 0,1 0 0 0 0,-1 0 0 0 0,1 0 0 0 0,-1 0 0 0 0,1 0 0 0 0,-1 0 0 0 0,1 0 0 0 0,0 0 0 0 0,-1 1 0 0 0,1-1 1 0 0,0 0-1 0 0,0 1 0 0 0,0-1 0 0 0,0 1 0 0 0,0-1 0 0 0,1 1 0 0 0,-1 0 0 0 0,0-1 0 0 0,1 1 0 0 0,-1 0 0 0 0,0 2 0 0 0,-3 44-2671 0 0,4-48 2675 0 0,0 0-50 0 0,0 1 0 0 0,0-1 0 0 0,0 1 0 0 0,0-1 0 0 0,0 1 0 0 0,0-1 0 0 0,0 1 0 0 0,0-1 0 0 0,0 1 0 0 0,0-1 0 0 0,0 0 0 0 0,0 1 0 0 0,0-1 0 0 0,0 1 0 0 0,1-1 0 0 0,-1 1 0 0 0,0-1 0 0 0,0 0 0 0 0,0 1 0 0 0,1-1 0 0 0,-1 0 0 0 0,0 1 0 0 0,1-1 0 0 0,-1 0 0 0 0,0 1 0 0 0,1-1 0 0 0,-1 0 0 0 0,0 1 0 0 0,1-1 0 0 0,-1 0 0 0 0,0 0 0 0 0,1 0 0 0 0,0 1 0 0 0,35 1-3513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0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51 168 2369 0 0,'0'0'950'0'0,"-8"16"-83"0"0,-23 55-203 0 0,29-67-599 0 0,0 0-1 0 0,0 1 0 0 0,1-1 1 0 0,0 1-1 0 0,0 0 0 0 0,0-1 1 0 0,0 1-1 0 0,1 0 1 0 0,0 0-1 0 0,0 0 0 0 0,0-1 1 0 0,1 1-1 0 0,-1 0 0 0 0,1-1 1 0 0,2 9-1 0 0,-1-11-47 0 0,-1 0-1 0 0,1 0 1 0 0,-1 1-1 0 0,1-1 1 0 0,0 0-1 0 0,0-1 0 0 0,0 1 1 0 0,0 0-1 0 0,0 0 1 0 0,0-1-1 0 0,0 1 1 0 0,0-1-1 0 0,1 0 1 0 0,-1 0-1 0 0,1 0 1 0 0,-1 0-1 0 0,1 0 1 0 0,-1 0-1 0 0,1-1 0 0 0,-1 1 1 0 0,1-1-1 0 0,4 1 1 0 0,2 0-18 0 0,1-1 1 0 0,-1 0-1 0 0,0 0 0 0 0,0 0 1 0 0,0-1-1 0 0,0 0 1 0 0,0-1-1 0 0,0 0 0 0 0,0-1 1 0 0,-1 0-1 0 0,1 0 1 0 0,-1-1-1 0 0,1 0 0 0 0,-1 0 1 0 0,0-1-1 0 0,-1 0 1 0 0,1 0-1 0 0,-1-1 0 0 0,0 0 1 0 0,-1 0-1 0 0,1-1 0 0 0,-1 0 1 0 0,0 0-1 0 0,-1 0 1 0 0,0-1-1 0 0,0 1 0 0 0,-1-1 1 0 0,0-1-1 0 0,0 1 1 0 0,0 0-1 0 0,-1-1 0 0 0,-1 0 1 0 0,0 0-1 0 0,2-12 1 0 0,-1-2 252 0 0,-1 0 0 0 0,-2 0 1 0 0,0 0-1 0 0,-4-31 0 0 0,3 52-96 0 0,1 0 0 0 0,-1 0 0 0 0,0 0 0 0 0,0 0 0 0 0,0 0 0 0 0,0 0 0 0 0,0 0 0 0 0,0 0 0 0 0,0 0 0 0 0,-1 0 0 0 0,1 1 0 0 0,-1-1 0 0 0,1 0 0 0 0,-1 1 0 0 0,0 0 0 0 0,0-1 0 0 0,1 1 0 0 0,-1 0 0 0 0,0 0 0 0 0,0 0-1 0 0,0 0 1 0 0,0 0 0 0 0,0 0 0 0 0,-3 0 0 0 0,4 1-213 0 0,0 0-1 0 0,0-1 0 0 0,0 1 0 0 0,0 0 0 0 0,-1 0 1 0 0,1 0-1 0 0,0 0 0 0 0,0 0 0 0 0,0 1 1 0 0,0-1-1 0 0,0 0 0 0 0,-1 0 0 0 0,1 1 1 0 0,0-1-1 0 0,0 1 0 0 0,0-1 0 0 0,0 1 0 0 0,0-1 1 0 0,0 1-1 0 0,0 0 0 0 0,0-1 0 0 0,1 1 1 0 0,-1 0-1 0 0,0 0 0 0 0,0-1 0 0 0,0 1 1 0 0,1 0-1 0 0,-1 0 0 0 0,1 0 0 0 0,-1 0 0 0 0,0 0 1 0 0,1 0-1 0 0,0 0 0 0 0,-1 0 0 0 0,1 1 1 0 0,0-1-1 0 0,-1 0 0 0 0,1 0 0 0 0,0 0 1 0 0,0 0-1 0 0,0 0 0 0 0,0 1 0 0 0,0-1 0 0 0,0 2 1 0 0,0 3-2395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1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112 103 2113 0 0,'0'0'1886'0'0,"-15"17"-1283"0"0,-47 54-80 0 0,59-67-461 0 0,-1 0 0 0 0,1-1 0 0 0,0 1 1 0 0,0 0-1 0 0,1 1 0 0 0,-1-1 0 0 0,1 0 0 0 0,0 1 0 0 0,0 0 1 0 0,0-1-1 0 0,1 1 0 0 0,0 0 0 0 0,0 0 0 0 0,0 0 0 0 0,0-1 0 0 0,1 1 1 0 0,-1 0-1 0 0,2 7 0 0 0,-1 0 104 0 0,1-10-158 0 0,-1-1 0 0 0,1 1 0 0 0,0-1-1 0 0,-1 0 1 0 0,1 1 0 0 0,0-1 0 0 0,0 0-1 0 0,0 0 1 0 0,0 0 0 0 0,0 0 0 0 0,0 1-1 0 0,1-1 1 0 0,-1-1 0 0 0,0 1 0 0 0,1 0-1 0 0,-1 0 1 0 0,0 0 0 0 0,1-1 0 0 0,-1 1-1 0 0,1-1 1 0 0,-1 1 0 0 0,1-1 0 0 0,-1 1-1 0 0,1-1 1 0 0,-1 0 0 0 0,1 0 0 0 0,-1 0-1 0 0,1 0 1 0 0,1 0 0 0 0,60 2 33 0 0,-53-2 16 0 0,5 0 40 0 0,-1-1-1 0 0,1 0 1 0 0,-1-1-1 0 0,0 0 1 0 0,0-2 0 0 0,0 1-1 0 0,0-2 1 0 0,19-8-1 0 0,-28 11-32 0 0,0-1 0 0 0,0 0 0 0 0,-1 0-1 0 0,1 0 1 0 0,-1 0 0 0 0,1-1-1 0 0,-1 0 1 0 0,0 0 0 0 0,-1 0 0 0 0,1 0-1 0 0,-1 0 1 0 0,0-1 0 0 0,0 0 0 0 0,0 1-1 0 0,0-1 1 0 0,-1 0 0 0 0,0-1-1 0 0,0 1 1 0 0,0 0 0 0 0,-1 0 0 0 0,0-1-1 0 0,0 1 1 0 0,0-1 0 0 0,0-9 0 0 0,-1-8-124 0 0,1 12 222 0 0,-1 0-1 0 0,0 0 1 0 0,-1 0-1 0 0,0 0 1 0 0,-6-21 0 0 0,6 29-113 0 0,-1 0 0 0 0,1-1 0 0 0,-1 1 0 0 0,0 0 0 0 0,0 0 1 0 0,0 0-1 0 0,-1 0 0 0 0,1 0 0 0 0,-1 1 0 0 0,1-1 0 0 0,-1 1 1 0 0,0-1-1 0 0,0 1 0 0 0,0 0 0 0 0,0 0 0 0 0,0 1 0 0 0,-1-1 1 0 0,1 1-1 0 0,-1-1 0 0 0,1 1 0 0 0,-1 0 0 0 0,-3-1 1 0 0,-4 0-95 0 0,-1 0 1 0 0,1 0-1 0 0,-22 0 1 0 0,2 9-1029 0 0,30-7 970 0 0,0 1 1 0 0,0-1 0 0 0,1 1-1 0 0,-1-1 1 0 0,0 1 0 0 0,0-1-1 0 0,1 1 1 0 0,-1 0 0 0 0,0-1-1 0 0,1 1 1 0 0,-1 0 0 0 0,1 0 0 0 0,-1-1-1 0 0,1 1 1 0 0,-1 0 0 0 0,1 0-1 0 0,-1 0 1 0 0,1 0 0 0 0,0 0-1 0 0,-1 0 1 0 0,1 0 0 0 0,0 0-1 0 0,0-1 1 0 0,0 1 0 0 0,0 1-1 0 0,0 4-2034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1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21 229 1713 0 0,'0'0'3284'0'0,"-5"17"-2956"0"0,-10 55-232 0 0,15-71-87 0 0,0 1-1 0 0,0-1 0 0 0,0 1 1 0 0,0-1-1 0 0,1 1 0 0 0,-1-1 1 0 0,1 1-1 0 0,-1-1 1 0 0,1 0-1 0 0,0 1 0 0 0,-1-1 1 0 0,1 0-1 0 0,0 1 0 0 0,0-1 1 0 0,0 0-1 0 0,0 0 1 0 0,0 0-1 0 0,0 0 0 0 0,0 0 1 0 0,0 0-1 0 0,1 0 1 0 0,-1 0-1 0 0,0-1 0 0 0,0 1 1 0 0,1 0-1 0 0,-1-1 0 0 0,1 1 1 0 0,-1-1-1 0 0,0 1 1 0 0,1-1-1 0 0,1 1 0 0 0,48 4 235 0 0,-43-5-215 0 0,12 1 14 0 0,0-1 1 0 0,-1-1-1 0 0,1-1 1 0 0,0 0-1 0 0,-1-2 0 0 0,29-9 1 0 0,-38 10-17 0 0,0-1 1 0 0,0 0 0 0 0,-1-1-1 0 0,1 0 1 0 0,-1-1 0 0 0,0 0-1 0 0,-1 0 1 0 0,0-1-1 0 0,0 0 1 0 0,0 0 0 0 0,-1-1-1 0 0,0 0 1 0 0,10-15 0 0 0,-14 17-17 0 0,0 0 1 0 0,0 0-1 0 0,-1-1 1 0 0,0 1-1 0 0,0 0 1 0 0,0-1-1 0 0,-1 0 0 0 0,0 1 1 0 0,0-1-1 0 0,-1 0 1 0 0,0-8-1 0 0,0 10 36 0 0,-1 1 1 0 0,1-1-1 0 0,-1 1 0 0 0,1-1 0 0 0,-1 1 0 0 0,-1 0 0 0 0,1-1 0 0 0,0 1 0 0 0,-1 0 0 0 0,0 0 0 0 0,0 0 0 0 0,-1 0 0 0 0,1 0 0 0 0,-1 1 1 0 0,1-1-1 0 0,-1 1 0 0 0,-4-5 0 0 0,-8-1 121 0 0,0 0 0 0 0,0 0 0 0 0,-1 2 0 0 0,0 0 0 0 0,0 0 0 0 0,0 2 0 0 0,-1 0 0 0 0,0 1-1 0 0,0 1 1 0 0,-1 0 0 0 0,-25 0 0 0 0,43 2-209 0 0,-1 1 0 0 0,0 0 0 0 0,0 0 0 0 0,0 0 0 0 0,1 0 0 0 0,-1-1 0 0 0,0 1-1 0 0,0 0 1 0 0,0 0 0 0 0,0 0 0 0 0,0 1 0 0 0,1-1 0 0 0,-1 0 0 0 0,0 0 0 0 0,0 0 0 0 0,0 1-1 0 0,1-1 1 0 0,-1 0 0 0 0,0 1 0 0 0,0-1 0 0 0,1 1 0 0 0,-1-1 0 0 0,0 1 0 0 0,1-1 0 0 0,-1 1-1 0 0,0-1 1 0 0,1 1 0 0 0,-1 0 0 0 0,1-1 0 0 0,-1 1 0 0 0,1 0 0 0 0,-1-1 0 0 0,1 1-1 0 0,0 0 1 0 0,-1 0 0 0 0,1-1 0 0 0,0 1 0 0 0,-1 0 0 0 0,1 0 0 0 0,0 0 0 0 0,0 0 0 0 0,0-1-1 0 0,0 1 1 0 0,0 0 0 0 0,0 0 0 0 0,0 0 0 0 0,0 0 0 0 0,0-1 0 0 0,0 1 0 0 0,1 0 0 0 0,-1 0-1 0 0,0 0 1 0 0,0-1 0 0 0,1 1 0 0 0,0 1 0 0 0,2 14-2802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2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5 295 2305 0 0,'0'0'1110'0'0,"-1"18"-232"0"0,-2 61-326 0 0,3-75-510 0 0,0 0 0 0 0,1 0 1 0 0,0 0-1 0 0,-1 1 0 0 0,1-1 0 0 0,1 0 0 0 0,-1 0 1 0 0,0-1-1 0 0,1 1 0 0 0,0 0 0 0 0,0 0 0 0 0,0-1 1 0 0,1 1-1 0 0,-1-1 0 0 0,1 0 0 0 0,0 0 0 0 0,0 0 1 0 0,0 0-1 0 0,0 0 0 0 0,0 0 0 0 0,0-1 1 0 0,1 0-1 0 0,-1 1 0 0 0,1-1 0 0 0,0-1 0 0 0,0 1 1 0 0,0 0-1 0 0,6 0 0 0 0,-2 1 30 0 0,0 0 1 0 0,1-1-1 0 0,0-1 0 0 0,0 1 0 0 0,-1-1 1 0 0,1-1-1 0 0,0 0 0 0 0,0 0 1 0 0,0-1-1 0 0,-1 0 0 0 0,18-4 1 0 0,-22 3-40 0 0,0 0 0 0 0,0 0 0 0 0,0-1 1 0 0,0 0-1 0 0,-1 0 0 0 0,1 0 1 0 0,-1 0-1 0 0,1 0 0 0 0,-1-1 1 0 0,0 1-1 0 0,-1-1 0 0 0,1 0 1 0 0,0 0-1 0 0,-1 0 0 0 0,0 0 1 0 0,0-1-1 0 0,0 1 0 0 0,-1 0 1 0 0,0-1-1 0 0,1 0 0 0 0,-2 1 0 0 0,2-9 1 0 0,0-4 3 0 0,0 1-1 0 0,-1-1 1 0 0,-1 0 0 0 0,-1 0 0 0 0,-3-17 0 0 0,2 22 78 0 0,-1 1 0 0 0,-1 0 1 0 0,0 0-1 0 0,0 0 1 0 0,-1 0-1 0 0,-1 1 0 0 0,0 0 1 0 0,0 0-1 0 0,-1 0 1 0 0,-8-9-1 0 0,-15-15 813 0 0,-42-36 1 0 0,60 59-819 0 0,-33-25-22 0 0,42 33-227 0 0,4 4-94 0 0,-1 0 0 0 0,0 0-1 0 0,0 0 1 0 0,1 0 0 0 0,-1 0 0 0 0,0 0-1 0 0,1 0 1 0 0,-1 0 0 0 0,1 0 0 0 0,-1 0 0 0 0,1 0-1 0 0,-1-1 1 0 0,1 1 0 0 0,0 0 0 0 0,-1 0-1 0 0,1-1 1 0 0,0 1 0 0 0,1 0 0 0 0,35 23-3019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2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111 132 1185 0 0,'0'0'1400'0'0,"-17"18"-402"0"0,-52 62 120 0 0,66-77-1003 0 0,0 1 0 0 0,1 0 0 0 0,-1-1 0 0 0,1 1 0 0 0,0 0 0 0 0,0 0 0 0 0,1 1 1 0 0,-1-1-1 0 0,1 0 0 0 0,0 0 0 0 0,0 1 0 0 0,0-1 0 0 0,1 1 0 0 0,-1-1 0 0 0,1 1 0 0 0,0-1 0 0 0,1 1 0 0 0,0 7 1 0 0,1 7 431 0 0,-2-17-495 0 0,0 1-1 0 0,0-1 1 0 0,1 0-1 0 0,-1 0 0 0 0,1 0 1 0 0,-1 0-1 0 0,1 0 1 0 0,0 0-1 0 0,0 0 1 0 0,0 0-1 0 0,0 0 0 0 0,0 0 1 0 0,0 0-1 0 0,0-1 1 0 0,0 1-1 0 0,1 0 0 0 0,-1-1 1 0 0,1 1-1 0 0,0-1 1 0 0,-1 0-1 0 0,4 2 1 0 0,0 0-22 0 0,0 0 1 0 0,1 0-1 0 0,-1-1 1 0 0,1 0-1 0 0,0 0 1 0 0,-1-1-1 0 0,13 3 1 0 0,-5-3 8 0 0,0 0-1 0 0,0 0 1 0 0,0-1 0 0 0,0-1-1 0 0,0 0 1 0 0,24-6-1 0 0,-26 3-7 0 0,0-1-1 0 0,-1 0 0 0 0,0 0 0 0 0,0-1 0 0 0,0 0 0 0 0,-1-1 0 0 0,0 0 0 0 0,0 0 0 0 0,-1-1 0 0 0,0 0 0 0 0,0-1 0 0 0,-1 1 0 0 0,0-1 0 0 0,0-1 0 0 0,-1 0 1 0 0,0 0-1 0 0,-1 0 0 0 0,0 0 0 0 0,-1-1 0 0 0,0 0 0 0 0,-1 0 0 0 0,0 0 0 0 0,0 0 0 0 0,-1 0 0 0 0,0-18 0 0 0,-1 19-15 0 0,-1 0 1 0 0,-1 0-1 0 0,1 0 0 0 0,-2 0 0 0 0,1 0 0 0 0,-6-15 1 0 0,5 21 30 0 0,0 0 1 0 0,0 1-1 0 0,0-1 1 0 0,-1 1-1 0 0,1 0 1 0 0,-1 0-1 0 0,0 0 1 0 0,0 0-1 0 0,0 0 1 0 0,0 0-1 0 0,0 1 1 0 0,-1-1-1 0 0,1 1 1 0 0,-1 0-1 0 0,1 0 1 0 0,-1 1-1 0 0,0-1 0 0 0,-8-1 1 0 0,-1-1 49 0 0,-1 0 0 0 0,0 2 0 0 0,0 0 0 0 0,0 0 0 0 0,0 1 0 0 0,0 1 0 0 0,0 1 0 0 0,-20 2 0 0 0,28-2-140 0 0,0 0 1 0 0,0 1-1 0 0,0 0 0 0 0,0 0 0 0 0,0 0 1 0 0,0 1-1 0 0,1-1 0 0 0,-1 1 1 0 0,-6 6-1 0 0,9-7-45 0 0,1 0 1 0 0,-1 1-1 0 0,1-1 0 0 0,0 1 1 0 0,-1 0-1 0 0,1-1 0 0 0,0 1 1 0 0,1 0-1 0 0,-1 0 1 0 0,0 1-1 0 0,1-1 0 0 0,0 0 1 0 0,0 0-1 0 0,0 1 0 0 0,0-1 1 0 0,0 1-1 0 0,0 5 0 0 0,4 14-2941 0 0,15-6-631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38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16 0 0,'7'9'6235'0'0,"-5"-2"-6657"0"0,-2 13 656 0 0,1 0 1 0 0,1-1-1 0 0,0 1 0 0 0,7 26 0 0 0,-7-40-278 0 0,-1-1-1 0 0,1 1 1 0 0,1 0 0 0 0,-1 0 0 0 0,1-1 0 0 0,0 0-1 0 0,0 1 1 0 0,0-1 0 0 0,1 0 0 0 0,0-1 0 0 0,0 1 0 0 0,0-1-1 0 0,1 1 1 0 0,-1-1 0 0 0,1 0 0 0 0,0-1 0 0 0,0 1-1 0 0,8 3 1 0 0,-8-6-1458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3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103 145 4882 0 0,'0'0'1035'0'0,"-13"12"-472"0"0,-41 38 163 0 0,50-45-577 0 0,0 0 0 0 0,1 1 1 0 0,-1-1-1 0 0,1 1 0 0 0,0 0 0 0 0,0 0 0 0 0,1 0 1 0 0,0 0-1 0 0,0 0 0 0 0,0 1 0 0 0,1-1 1 0 0,0 1-1 0 0,0-1 0 0 0,1 1 0 0 0,0-1 0 0 0,0 1 1 0 0,0-1-1 0 0,3 10 0 0 0,-2 13 428 0 0,-1-25-536 0 0,0 0-1 0 0,1 1 1 0 0,0-1-1 0 0,0 0 1 0 0,0 0-1 0 0,0 0 1 0 0,0 0-1 0 0,1 0 1 0 0,0-1-1 0 0,0 1 1 0 0,0 0-1 0 0,0-1 1 0 0,1 1-1 0 0,-1-1 1 0 0,1 0-1 0 0,0 0 1 0 0,0 0-1 0 0,0 0 1 0 0,0 0-1 0 0,0-1 1 0 0,1 1-1 0 0,-1-1 1 0 0,1 0-1 0 0,0 0 1 0 0,-1 0-1 0 0,1-1 1 0 0,0 1-1 0 0,0-1 0 0 0,0 0 1 0 0,6 1-1 0 0,2 0-79 0 0,-1 0-1 0 0,1-1 0 0 0,-1 0 1 0 0,1 0-1 0 0,0-1 1 0 0,-1-1-1 0 0,1 0 0 0 0,-1-1 1 0 0,1 0-1 0 0,17-6 0 0 0,-15 3-137 0 0,-1-1-1 0 0,0-1 0 0 0,0 0 1 0 0,0-1-1 0 0,-1 0 0 0 0,0-1 0 0 0,0 0 1 0 0,-1-1-1 0 0,-1-1 0 0 0,1 1 1 0 0,-2-2-1 0 0,0 1 0 0 0,0-1 1 0 0,-1 0-1 0 0,0-1 0 0 0,-1 0 1 0 0,-1 0-1 0 0,0-1 0 0 0,0 0 1 0 0,-2 0-1 0 0,0 0 0 0 0,0-1 1 0 0,-1 1-1 0 0,1-26 0 0 0,-4 32 211 0 0,0 0-1 0 0,0 0 1 0 0,-1-1-1 0 0,0 1 1 0 0,0 0-1 0 0,-1 0 1 0 0,0 0 0 0 0,0 0-1 0 0,-5-9 1 0 0,4 13 38 0 0,1 1 1 0 0,-1-1 0 0 0,0 1 0 0 0,0-1-1 0 0,0 1 1 0 0,0 0 0 0 0,-1 0 0 0 0,1 1-1 0 0,-1-1 1 0 0,0 1 0 0 0,1-1 0 0 0,-1 1-1 0 0,0 0 1 0 0,-1 1 0 0 0,1-1 0 0 0,0 1-1 0 0,0 0 1 0 0,-7-1 0 0 0,-3-1 40 0 0,0 1 0 0 0,0 1 0 0 0,0 0-1 0 0,0 1 1 0 0,0 0 0 0 0,-24 5 0 0 0,33-5-115 0 0,0 1 1 0 0,0 0-1 0 0,0 0 1 0 0,0 1-1 0 0,0-1 0 0 0,0 1 1 0 0,1 0-1 0 0,-1 0 1 0 0,1 0-1 0 0,-1 1 0 0 0,1 0 1 0 0,0 0-1 0 0,0 0 0 0 0,0 0 1 0 0,1 0-1 0 0,-1 1 1 0 0,1 0-1 0 0,0 0 0 0 0,0 0 1 0 0,0 0-1 0 0,-4 7 1 0 0,7-3-1706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3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23 192 4178 0 0,'0'0'931'0'0,"-4"16"-678"0"0,1-6-180 0 0,-1 6 29 0 0,0 0 0 0 0,-2 28 0 0 0,5-37-17 0 0,1-1 0 0 0,0 1 0 0 0,0-1 0 0 0,1 1 0 0 0,0-1 0 0 0,0 0 0 0 0,0 1 0 0 0,1-1 0 0 0,0 0 0 0 0,0 0 0 0 0,1 0 0 0 0,5 10 0 0 0,1-3 135 0 0,0-1 0 0 0,2 0 0 0 0,-1 0 0 0 0,1-1 0 0 0,1 0 0 0 0,0-1 0 0 0,1 0 0 0 0,0-1 0 0 0,0-1 0 0 0,1 0 0 0 0,0-1 0 0 0,0 0 0 0 0,1-1 0 0 0,-1 0 0 0 0,1-2 0 0 0,1 0 0 0 0,-1 0 0 0 0,27 2 0 0 0,-38-6-215 0 0,0 0-1 0 0,1-1 0 0 0,-1 1 0 0 0,0-1 1 0 0,0 1-1 0 0,0-1 0 0 0,0-1 1 0 0,0 1-1 0 0,0 0 0 0 0,0-1 0 0 0,-1 0 1 0 0,1 0-1 0 0,0 0 0 0 0,-1 0 1 0 0,0-1-1 0 0,1 1 0 0 0,-1-1 0 0 0,0 0 1 0 0,0 0-1 0 0,0 0 0 0 0,-1 0 0 0 0,1-1 1 0 0,-1 1-1 0 0,0-1 0 0 0,0 1 1 0 0,0-1-1 0 0,0 0 0 0 0,-1 0 0 0 0,2-6 1 0 0,2-8-268 0 0,-1 0 1 0 0,-1 0 0 0 0,0-1-1 0 0,-1 0 1 0 0,-2-26-1 0 0,0 34 214 0 0,-1 0-1 0 0,0 0 0 0 0,0 0 0 0 0,-1 1 0 0 0,-1-1 1 0 0,1 1-1 0 0,-2-1 0 0 0,0 1 0 0 0,0 0 0 0 0,-1 1 0 0 0,0-1 1 0 0,-12-17-1 0 0,4 11 235 0 0,0 1 0 0 0,-2 1 0 0 0,1 0 0 0 0,-2 1 0 0 0,1 1 1 0 0,-20-11-1 0 0,23 13 116 0 0,-1 1 1 0 0,0 1-1 0 0,0 0 1 0 0,-1 1-1 0 0,0 1 1 0 0,-1 0-1 0 0,1 1 0 0 0,-1 0 1 0 0,0 1-1 0 0,0 1 1 0 0,-20-2-1 0 0,34 5-332 0 0,0 0-1 0 0,0 0 0 0 0,0 0 0 0 0,0 0 1 0 0,0 0-1 0 0,0 0 0 0 0,-1 1 1 0 0,1-1-1 0 0,0 0 0 0 0,0 0 0 0 0,0 1 1 0 0,0-1-1 0 0,0 1 0 0 0,0-1 1 0 0,0 1-1 0 0,0-1 0 0 0,0 1 0 0 0,1 0 1 0 0,-1 0-1 0 0,0-1 0 0 0,0 1 1 0 0,0 0-1 0 0,1 0 0 0 0,-1 0 0 0 0,0 0 1 0 0,1 0-1 0 0,-1 0 0 0 0,1-1 1 0 0,-1 2-1 0 0,1-1 0 0 0,0 0 0 0 0,-1 0 1 0 0,1 0-1 0 0,0 0 0 0 0,0 0 0 0 0,0 0 1 0 0,-1 0-1 0 0,1 0 0 0 0,0 0 1 0 0,0 0-1 0 0,1 1 0 0 0,-1-1 0 0 0,0 0 1 0 0,0 0-1 0 0,1 0 0 0 0,-1 0 1 0 0,0 0-1 0 0,1 0 0 0 0,-1 0 0 0 0,1 0 1 0 0,-1 0-1 0 0,1 0 0 0 0,0 0 1 0 0,-1 0-1 0 0,1-1 0 0 0,0 1 0 0 0,0 0 1 0 0,-1 0-1 0 0,1-1 0 0 0,0 1 1 0 0,0 0-1 0 0,1 0 0 0 0,10 3-502 0 0,-1 0 0 0 0,1 0-1 0 0,0-2 1 0 0,0 1 0 0 0,0-2 0 0 0,0 1-1 0 0,13-1 1 0 0,39 0-2478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4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290 248 4354 0 0,'0'0'2929'0'0,"-14"18"-1709"0"0,-46 55-103 0 0,57-69-1041 0 0,-1-1 1 0 0,1 1-1 0 0,0 0 0 0 0,0 0 0 0 0,0 0 0 0 0,0 0 0 0 0,1 1 0 0 0,0-1 0 0 0,0 1 0 0 0,0-1 0 0 0,0 1 0 0 0,1 0 0 0 0,0-1 0 0 0,0 1 0 0 0,0 0 0 0 0,0 0 0 0 0,1 0 0 0 0,0 7 1 0 0,0-8-63 0 0,1-4-14 0 0,-1 1 0 0 0,1 0 0 0 0,0 0 0 0 0,0-1 0 0 0,-1 1 0 0 0,1-1 0 0 0,0 1 0 0 0,0-1 0 0 0,0 1 0 0 0,-1-1 0 0 0,1 1 0 0 0,0-1 1 0 0,0 0-1 0 0,0 1 0 0 0,0-1 0 0 0,0 0 0 0 0,0 0 0 0 0,0 0 0 0 0,0 1 0 0 0,0-1 0 0 0,0 0 0 0 0,0 0 0 0 0,0-1 0 0 0,0 1 0 0 0,0 0 0 0 0,0 0 0 0 0,0 0 0 0 0,1-1 1 0 0,4 1-9 0 0,20-2-67 0 0,0-1 0 0 0,-1-1 0 0 0,1-1 0 0 0,-1-1 0 0 0,0-2 0 0 0,0 0 0 0 0,-1-1 0 0 0,0-2 0 0 0,-1-1 0 0 0,0 0 0 0 0,-1-2 0 0 0,0 0 0 0 0,-1-1 0 0 0,-1-2 0 0 0,-1 0 0 0 0,24-27 0 0 0,-37 38-29 0 0,-1-2 0 0 0,0 1 0 0 0,0-1 0 0 0,-1 1 0 0 0,0-1 0 0 0,0 0 0 0 0,2-11 0 0 0,-4 16 98 0 0,-1 0 0 0 0,-1 0-1 0 0,1 0 1 0 0,0-1 0 0 0,-1 1 0 0 0,0 0 0 0 0,1 0 0 0 0,-1 0-1 0 0,0 0 1 0 0,-1 0 0 0 0,1-1 0 0 0,0 1 0 0 0,-1 0 0 0 0,0 0-1 0 0,0 0 1 0 0,0 0 0 0 0,0 0 0 0 0,0 0 0 0 0,-1 1 0 0 0,1-1-1 0 0,-1 0 1 0 0,0 1 0 0 0,0-1 0 0 0,0 1 0 0 0,-3-4 0 0 0,-4-1 22 0 0,-1 1 1 0 0,0 0 0 0 0,0 1 0 0 0,0 0-1 0 0,-1 1 1 0 0,0 0 0 0 0,0 0 0 0 0,-12-1-1 0 0,-100-17 383 0 0,104 19-292 0 0,-63-7 850 0 0,-1 4 0 0 0,-115 5 0 0 0,195 1-936 0 0,1 0 1 0 0,-1 0 0 0 0,0 1 0 0 0,1-1-1 0 0,-1 1 1 0 0,0-1 0 0 0,1 1 0 0 0,-1 0-1 0 0,1 0 1 0 0,-1 0 0 0 0,-3 3 0 0 0,5-4-28 0 0,0 1-1 0 0,1-1 1 0 0,-1 1 0 0 0,1-1 0 0 0,-1 1 0 0 0,1 0 0 0 0,-1-1 0 0 0,1 1 0 0 0,0 0-1 0 0,-1-1 1 0 0,1 1 0 0 0,0 0 0 0 0,-1-1 0 0 0,1 1 0 0 0,0 0 0 0 0,0 0-1 0 0,0-1 1 0 0,0 1 0 0 0,0 0 0 0 0,-1 0 0 0 0,1-1 0 0 0,0 1 0 0 0,1 0 0 0 0,-1 0-1 0 0,0-1 1 0 0,0 2 0 0 0,2 1-60 0 0,-1-1 1 0 0,1 1-1 0 0,-1-1 0 0 0,1 1 1 0 0,0-1-1 0 0,0 0 1 0 0,0 0-1 0 0,0 0 0 0 0,1 0 1 0 0,-1-1-1 0 0,0 1 0 0 0,1 0 1 0 0,-1-1-1 0 0,1 0 0 0 0,0 1 1 0 0,-1-1-1 0 0,1 0 0 0 0,0-1 1 0 0,0 1-1 0 0,3 0 0 0 0,72 10-2260 0 0,14-7-1004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4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0 5458 0 0,'0'0'2394'0'0,"-37"16"-2336"0"0,-112 54 249 0 0,146-68-267 0 0,0 0 0 0 0,0-1 0 0 0,0 1 0 0 0,1 0 0 0 0,-1 1 0 0 0,0-1 0 0 0,1 0 0 0 0,-1 1 0 0 0,1-1 0 0 0,0 1 0 0 0,0 0 0 0 0,0 0 0 0 0,0 0 0 0 0,1 0 0 0 0,-1 0 0 0 0,1 0 0 0 0,0 0 0 0 0,0 0 0 0 0,0 1 0 0 0,0-1 0 0 0,0 0 0 0 0,1 1 0 0 0,-1-1 0 0 0,1 1 0 0 0,0-1 0 0 0,0 0 0 0 0,0 1 0 0 0,1-1 0 0 0,-1 1 0 0 0,1-1 0 0 0,1 4 0 0 0,0 7 273 0 0,-1-6-225 0 0,1-1 1 0 0,0 0 0 0 0,0 0-1 0 0,1 0 1 0 0,0 0 0 0 0,0 0-1 0 0,0-1 1 0 0,1 0 0 0 0,0 1-1 0 0,0-1 1 0 0,1-1 0 0 0,0 1-1 0 0,0-1 1 0 0,0 1 0 0 0,1-1-1 0 0,-1-1 1 0 0,1 1 0 0 0,0-1-1 0 0,11 5 1 0 0,4 3 22 0 0,0-1 0 0 0,1-1 1 0 0,1-1-1 0 0,41 11 0 0 0,-38-13-251 0 0,-1-2 1 0 0,1-1-1 0 0,-1-1 0 0 0,1-1 1 0 0,0-2-1 0 0,0 0 1 0 0,0-2-1 0 0,43-7 0 0 0,-63 7-18 0 0,0 0 0 0 0,0 0-1 0 0,0 0 1 0 0,0-1 0 0 0,-1 0-1 0 0,1 0 1 0 0,-1-1 0 0 0,0 1-1 0 0,0-1 1 0 0,0 0 0 0 0,0 0 0 0 0,0-1-1 0 0,-1 0 1 0 0,0 1 0 0 0,0-1-1 0 0,0-1 1 0 0,-1 1 0 0 0,0 0-1 0 0,0-1 1 0 0,0 0 0 0 0,3-11-1 0 0,-4 11 96 0 0,-1 1-1 0 0,0 0 1 0 0,-1-1-1 0 0,1 1 1 0 0,-1 0-1 0 0,0-1 1 0 0,0 1 0 0 0,-1-1-1 0 0,0 1 1 0 0,0 0-1 0 0,0-1 1 0 0,0 1-1 0 0,-1 0 1 0 0,0 0-1 0 0,0 0 1 0 0,-1 0-1 0 0,1 0 1 0 0,-1 0-1 0 0,0 1 1 0 0,0-1-1 0 0,0 1 1 0 0,-1 0-1 0 0,0 0 1 0 0,0 0-1 0 0,0 1 1 0 0,-4-4-1 0 0,-20-11 671 0 0,0 1-1 0 0,-1 1 0 0 0,0 2 1 0 0,-1 1-1 0 0,-1 1 0 0 0,0 2 1 0 0,0 1-1 0 0,-1 1 0 0 0,0 2 1 0 0,-61-4-1 0 0,86 10-482 0 0,0-1 0 0 0,0 1 1 0 0,0 0-1 0 0,0 1 0 0 0,0 0 0 0 0,1 0 1 0 0,-12 3-1 0 0,17-3-129 0 0,-1 0 0 0 0,0 0 0 0 0,0 0 0 0 0,1 0 0 0 0,-1 0 0 0 0,1 0 0 0 0,-1 1 0 0 0,1-1 0 0 0,-1 1 0 0 0,1-1 0 0 0,0 1 0 0 0,0-1 0 0 0,0 1 0 0 0,0 0 0 0 0,0-1 0 0 0,0 1 0 0 0,0 0 0 0 0,0 0 0 0 0,1 0 0 0 0,-1 0 0 0 0,1 0 0 0 0,-1 0 0 0 0,1 0 0 0 0,0 0 0 0 0,0 0 0 0 0,0 0 0 0 0,0 3 0 0 0,1-3-67 0 0,-1-1 1 0 0,1 1-1 0 0,0 0 1 0 0,-1-1-1 0 0,1 1 0 0 0,0-1 1 0 0,0 1-1 0 0,0-1 1 0 0,0 1-1 0 0,0-1 1 0 0,0 0-1 0 0,0 1 1 0 0,1-1-1 0 0,-1 0 1 0 0,0 0-1 0 0,1 0 0 0 0,-1 0 1 0 0,1 0-1 0 0,-1 0 1 0 0,1 0-1 0 0,0-1 1 0 0,-1 1-1 0 0,1-1 1 0 0,0 1-1 0 0,-1-1 1 0 0,1 1-1 0 0,0-1 1 0 0,0 0-1 0 0,-1 0 0 0 0,1 0 1 0 0,2 0-1 0 0,70 1-2875 0 0,-62-2 2181 0 0,72-4-4199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5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 7107 0 0,'0'0'1254'0'0,"-22"9"-1064"0"0,-65 31 132 0 0,84-38-257 0 0,0 0 0 0 0,-1-1 0 0 0,1 1 0 0 0,0 0 0 0 0,0 1-1 0 0,0-1 1 0 0,0 0 0 0 0,1 1 0 0 0,-1 0 0 0 0,1-1-1 0 0,-1 1 1 0 0,1 0 0 0 0,0 0 0 0 0,0 0 0 0 0,0 1 0 0 0,1-1-1 0 0,-1 0 1 0 0,1 1 0 0 0,-2 5 0 0 0,-2 5 143 0 0,-1 3 42 0 0,1 0-1 0 0,0 0 1 0 0,1 0-1 0 0,1 1 1 0 0,1-1-1 0 0,0 1 1 0 0,1 0 0 0 0,1-1-1 0 0,1 1 1 0 0,4 28-1 0 0,-3-40-220 0 0,0 1-1 0 0,1-1 1 0 0,0 0-1 0 0,0 0 1 0 0,0-1-1 0 0,1 1 1 0 0,-1-1-1 0 0,1 1 1 0 0,1-1-1 0 0,-1-1 0 0 0,1 1 1 0 0,0 0-1 0 0,0-1 1 0 0,0 0-1 0 0,0 0 1 0 0,1-1-1 0 0,0 1 1 0 0,0-1-1 0 0,0 0 1 0 0,0-1-1 0 0,0 0 1 0 0,9 3-1 0 0,3 0-2 0 0,0-1 0 0 0,0 0-1 0 0,0-1 1 0 0,0-1 0 0 0,0-1 0 0 0,37-2-1 0 0,-45-1-107 0 0,1 1 0 0 0,-1-2-1 0 0,0 1 1 0 0,1-1 0 0 0,-1-1-1 0 0,-1 0 1 0 0,1 0 0 0 0,0-1-1 0 0,-1 0 1 0 0,0-1 0 0 0,0 0-1 0 0,-1 0 1 0 0,0-1 0 0 0,0 0-1 0 0,0 0 1 0 0,-1-1 0 0 0,0 0-1 0 0,0-1 1 0 0,6-10-1 0 0,-5 4-243 0 0,1 0 0 0 0,-2 0 0 0 0,0-1 0 0 0,-1-1 0 0 0,0 1 0 0 0,-2-1 0 0 0,0 1-1 0 0,0-1 1 0 0,-2-1 0 0 0,1-33 0 0 0,-3 47 366 0 0,0 0 0 0 0,0 0-1 0 0,0 0 1 0 0,-1 0 0 0 0,0 0 0 0 0,0 0 0 0 0,0 0 0 0 0,0 0-1 0 0,-1 0 1 0 0,0 1 0 0 0,1-1 0 0 0,-1 0 0 0 0,0 1 0 0 0,-1-1-1 0 0,1 1 1 0 0,-1 0 0 0 0,-3-4 0 0 0,1 3 97 0 0,0 0-1 0 0,0 1 1 0 0,0 0 0 0 0,0 0 0 0 0,-1 0-1 0 0,1 0 1 0 0,-1 1 0 0 0,0 0 0 0 0,0 0-1 0 0,-10-2 1 0 0,0 2 104 0 0,-1 0-1 0 0,1 1 1 0 0,-1 1-1 0 0,1 1 1 0 0,-1 0-1 0 0,1 1 1 0 0,0 1-1 0 0,-21 5 1 0 0,18-1-230 0 0,0 0 0 0 0,0 2 0 0 0,0 0 0 0 0,1 1 0 0 0,0 1 0 0 0,-28 22 0 0 0,44-31-29 0 0,0-1 0 0 0,1 0-1 0 0,-1 1 1 0 0,0-1-1 0 0,1 1 1 0 0,-1-1 0 0 0,1 1-1 0 0,-1 0 1 0 0,1 0-1 0 0,0 0 1 0 0,-1 0-1 0 0,1-1 1 0 0,0 2 0 0 0,1-1-1 0 0,-1 0 1 0 0,0 0-1 0 0,0 0 1 0 0,1 0 0 0 0,-1 4-1 0 0,2-5-107 0 0,-1 0 0 0 0,1-1-1 0 0,0 1 1 0 0,-1 0 0 0 0,1-1-1 0 0,0 1 1 0 0,0 0 0 0 0,0-1-1 0 0,0 1 1 0 0,-1-1 0 0 0,1 0-1 0 0,0 1 1 0 0,0-1 0 0 0,0 0-1 0 0,0 1 1 0 0,0-1 0 0 0,0 0-1 0 0,0 0 1 0 0,0 0 0 0 0,0 0-1 0 0,0 0 1 0 0,0 0 0 0 0,0 0-1 0 0,0 0 1 0 0,0 0 0 0 0,0 0-1 0 0,0-1 1 0 0,0 1 0 0 0,0 0-1 0 0,1-1 1 0 0,35-7-2043 0 0,13-14-1171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6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98 5555 0 0,'0'0'3140'0'0,"-6"-1"-2908"0"0,1 0-76 0 0,0 0 0 0 0,-1 0 0 0 0,1 1 1 0 0,0 0-1 0 0,0 0 0 0 0,0 0 0 0 0,0 0 0 0 0,0 1 1 0 0,-1 0-1 0 0,1 0 0 0 0,0 0 0 0 0,1 1 0 0 0,-1 0 1 0 0,0 0-1 0 0,0 0 0 0 0,1 0 0 0 0,-1 1 0 0 0,1 0 1 0 0,-7 5-1 0 0,4-2-126 0 0,1 1 0 0 0,-1 1 0 0 0,2-1-1 0 0,-1 1 1 0 0,1 0 0 0 0,0 0 0 0 0,1 0 0 0 0,0 1 0 0 0,-6 16 0 0 0,9-21 9 0 0,0 0 0 0 0,-1 0-1 0 0,1 0 1 0 0,1 0 0 0 0,-1 1 0 0 0,1-1 0 0 0,0 0 0 0 0,0 0-1 0 0,0 1 1 0 0,0-1 0 0 0,1 0 0 0 0,-1 0 0 0 0,1 1 0 0 0,0-1-1 0 0,1 0 1 0 0,-1 0 0 0 0,1 0 0 0 0,0 0 0 0 0,0 0 0 0 0,0-1-1 0 0,0 1 1 0 0,1 0 0 0 0,-1-1 0 0 0,5 5 0 0 0,3-1 7 0 0,0 0 1 0 0,0 0 0 0 0,1-1-1 0 0,0-1 1 0 0,0 0 0 0 0,0 0-1 0 0,1-1 1 0 0,-1-1 0 0 0,1 0-1 0 0,0 0 1 0 0,24 1 0 0 0,11 0 0 0 0,80-5-1 0 0,-103 0-244 0 0,0-2-1 0 0,-1-1 1 0 0,1 0-1 0 0,-1-2 1 0 0,-1-1-1 0 0,1-1 1 0 0,-1 0-1 0 0,25-15 1 0 0,-38 18 2 0 0,-1 0 0 0 0,1-1 0 0 0,-1 0 0 0 0,0 0 0 0 0,-1-1 0 0 0,0 0 0 0 0,0-1 0 0 0,0 1 0 0 0,8-14 0 0 0,-11 15 98 0 0,-1 0 0 0 0,0 0 1 0 0,-1-1-1 0 0,0 1 0 0 0,0-1 0 0 0,0 1 0 0 0,0-1 0 0 0,-1 1 1 0 0,0-1-1 0 0,-1 0 0 0 0,0 0 0 0 0,0 0 0 0 0,0 1 0 0 0,-1-1 0 0 0,-2-10 1 0 0,2 13 125 0 0,0 0 0 0 0,0-1 1 0 0,-1 1-1 0 0,0 0 0 0 0,0 0 1 0 0,0 0-1 0 0,0 1 0 0 0,0-1 1 0 0,-1 0-1 0 0,0 1 0 0 0,0 0 1 0 0,0-1-1 0 0,0 1 0 0 0,-7-5 1 0 0,2 2 71 0 0,-1 1 0 0 0,0 0 0 0 0,0 0 0 0 0,-1 1 0 0 0,1 0 0 0 0,-12-2 0 0 0,-11-2 280 0 0,0 2 0 0 0,-1 1 1 0 0,-33 0-1 0 0,56 4-278 0 0,-13-2 120 0 0,-1 2 0 0 0,0 0 0 0 0,0 2 0 0 0,0 0 0 0 0,0 2 0 0 0,1 1 0 0 0,-27 7 0 0 0,47-11-225 0 0,1 1-1 0 0,0 0 0 0 0,0 0 0 0 0,-1 0 0 0 0,1 0 0 0 0,0 0 0 0 0,0 0 0 0 0,0 0 1 0 0,0 1-1 0 0,0-1 0 0 0,1 1 0 0 0,-1-1 0 0 0,0 1 0 0 0,1 0 0 0 0,-1-1 0 0 0,1 1 1 0 0,-1 0-1 0 0,1 0 0 0 0,-2 4 0 0 0,9-3-834 0 0,31-6-1987 0 0,26-10-1131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38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4551 2945 0 0,'0'0'-66'0'0,"7"0"111"0"0,0 0-26 0 0,-1 0 0 0 0,1-1 1 0 0,-1 1-1 0 0,1-1 0 0 0,-1-1 0 0 0,0 1 0 0 0,0-1 0 0 0,1 0 1 0 0,-1-1-1 0 0,-1 0 0 0 0,1 1 0 0 0,0-2 0 0 0,-1 1 0 0 0,1-1 1 0 0,4-4-1 0 0,-3 2 184 0 0,0 1 1 0 0,0 1 0 0 0,0 0-1 0 0,0 0 1 0 0,1 0-1 0 0,-1 1 1 0 0,1-1 0 0 0,0 2-1 0 0,0 0 1 0 0,0 0-1 0 0,0 0 1 0 0,10 0 0 0 0,26-7-146 0 0,375-113 847 0 0,-46 12-1119 0 0,-279 86 435 0 0,172-51-132 0 0,-226 61-85 0 0,-1-2-1 0 0,-1-1 1 0 0,-1-2 0 0 0,55-38-1 0 0,-6 2 189 0 0,3 4-1 0 0,187-77 0 0 0,-107 53-151 0 0,98-29-11 0 0,-180 74-74 0 0,0-4 1 0 0,99-55 0 0 0,-136 64 134 0 0,0 3 0 0 0,2 2 1 0 0,107-27-1 0 0,32-11-150 0 0,-150 41 92 0 0,-2-3 0 0 0,72-47 0 0 0,20-11 6 0 0,269-91 102 0 0,-147 68-139 0 0,-204 77 34 0 0,-1-2 0 0 0,-1-2 1 0 0,-2-3-1 0 0,50-42 0 0 0,-33 29 156 0 0,1 4-1 0 0,108-52 1 0 0,-17 11-461 0 0,517-307 571 0 0,-624 355-257 0 0,0-1 0 0 0,71-69 0 0 0,-65 54 10 0 0,62-44 0 0 0,144-104-45 0 0,-205 153-13 0 0,2 6 67 0 0,2 2-1 0 0,1 2 1 0 0,2 3-1 0 0,90-32 0 0 0,-59 25-307 0 0,88-51 0 0 0,-63 19 19 0 0,-42 23 845 0 0,3 4 1 0 0,108-45-1 0 0,-28 25-629 0 0,-2-7-1 0 0,278-171 0 0 0,-282 136 360 0 0,-79 52-143 0 0,3 3 1 0 0,94-46 0 0 0,-115 70-389 0 0,1 2 1 0 0,1 2 0 0 0,1 3-1 0 0,86-16 1 0 0,-143 34 84 0 0,0 1 1 0 0,0-1-1 0 0,0 0 1 0 0,-1 0-1 0 0,1 1 0 0 0,0-1 1 0 0,0 0-1 0 0,-1 0 1 0 0,1 0-1 0 0,0 0 1 0 0,-1 0-1 0 0,1 0 1 0 0,-1 0-1 0 0,1 0 0 0 0,-1 0 1 0 0,0 0-1 0 0,1-1 1 0 0,-1 1-1 0 0,0 0 1 0 0,0 0-1 0 0,0 0 0 0 0,0 0 1 0 0,0-1-1 0 0,0 1 1 0 0,0 0-1 0 0,0 0 1 0 0,0 0-1 0 0,0 0 1 0 0,-1 0-1 0 0,1 0 0 0 0,0-1 1 0 0,-1 1-1 0 0,1 0 1 0 0,-1 0-1 0 0,0-1 1 0 0,-10-17-4960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107 211 5442 0 0,'-7'5'6214'0'0,"5"19"-4439"0"0,10 15-2552 0 0,3-15 786 0 0,2 0 0 0 0,1-1 0 0 0,0-1 0 0 0,2 0 1 0 0,29 32-1 0 0,4 8 443 0 0,-76-91 1919 0 0,12 15-2379 0 0,0-1 0 0 0,1 0 0 0 0,1 0 0 0 0,1-2 0 0 0,-13-20 0 0 0,11 3-74 0 0,-14-49 0 0 0,21 60-89 0 0,0 0-1 0 0,-1 1 0 0 0,-1 0 0 0 0,-1 0 0 0 0,-23-34 0 0 0,30 52 125 0 0,-1 0-1 0 0,1-1 1 0 0,0 1 0 0 0,1 0-1 0 0,-1-1 1 0 0,1 0-1 0 0,0 0 1 0 0,0 1 0 0 0,0-1-1 0 0,1 0 1 0 0,0 0-1 0 0,-2-10 1 0 0,4 14 27 0 0,-1 0 0 0 0,0 1 0 0 0,1-1 0 0 0,-1 0 0 0 0,1 1 0 0 0,-1-1 0 0 0,1 0 0 0 0,-1 1 0 0 0,1-1 0 0 0,-1 1 0 0 0,1-1 0 0 0,0 1 0 0 0,-1-1 0 0 0,1 1 0 0 0,0-1 0 0 0,-1 1 0 0 0,1 0 0 0 0,0-1 0 0 0,-1 1 0 0 0,1 0 0 0 0,0-1 0 0 0,0 1 0 0 0,0 0 0 0 0,-1 0 0 0 0,1 0 1 0 0,0 0-1 0 0,0 0 0 0 0,0 0 0 0 0,1 0 0 0 0,31 0-313 0 0,-27 0 208 0 0,89 0-4044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1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79 152 4850 0 0,'0'0'2484'0'0,"1"-7"-1358"0"0,5-31-854 0 0,0-60 0 0 0,-7 98-290 0 0,1-1-1 0 0,-1 0 1 0 0,0 1-1 0 0,1-1 1 0 0,-1 0-1 0 0,0 1 1 0 0,1-1-1 0 0,-1 1 1 0 0,0-1-1 0 0,0 1 1 0 0,0-1 0 0 0,1 1-1 0 0,-1 0 1 0 0,0-1-1 0 0,0 1 1 0 0,0 0-1 0 0,0 0 1 0 0,0 0-1 0 0,0-1 1 0 0,0 1-1 0 0,1 0 1 0 0,-1 0-1 0 0,0 0 1 0 0,0 1 0 0 0,0-1-1 0 0,0 0 1 0 0,-1 0-1 0 0,-29 8 131 0 0,27-4-112 0 0,1 0 0 0 0,0 0 1 0 0,0 0-1 0 0,0 0 0 0 0,0 1 1 0 0,1-1-1 0 0,0 1 0 0 0,0 0 1 0 0,0 0-1 0 0,0-1 0 0 0,1 1 1 0 0,0 0-1 0 0,-1 9 0 0 0,0-3 79 0 0,1 0 0 0 0,1 0 0 0 0,-1 1 0 0 0,2-1-1 0 0,2 16 1 0 0,-2-24-69 0 0,0 1 1 0 0,0-1-1 0 0,0 0 0 0 0,0 0 1 0 0,0 0-1 0 0,1 1 0 0 0,0-1 1 0 0,-1-1-1 0 0,1 1 0 0 0,0 0 1 0 0,1 0-1 0 0,-1-1 0 0 0,0 1 0 0 0,1-1 1 0 0,-1 0-1 0 0,4 3 0 0 0,1-1 35 0 0,-1-1-1 0 0,1 1 0 0 0,0-1 0 0 0,0 0 1 0 0,0 0-1 0 0,1-1 0 0 0,6 1 1 0 0,14 2 143 0 0,0-2 1 0 0,56 0 0 0 0,-71-3-183 0 0,-2 0 72 0 0,1-1 0 0 0,-1 1 0 0 0,0-2 0 0 0,21-4 1 0 0,-29 5-168 0 0,0 0 0 0 0,0 0 0 0 0,0 0 1 0 0,0-1-1 0 0,0 1 0 0 0,0-1 1 0 0,0 0-1 0 0,-1 0 0 0 0,1 0 1 0 0,0 0-1 0 0,-1 0 0 0 0,0 0 1 0 0,1-1-1 0 0,-1 0 0 0 0,0 1 0 0 0,0-1 1 0 0,-1 0-1 0 0,1 0 0 0 0,-1 0 1 0 0,1 0-1 0 0,0-3 0 0 0,2-30-4622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2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25 6035 0 0,'-17'-13'9129'0'0,"16"12"-9112"0"0,0 0 1 0 0,-1 0-1 0 0,1-1 0 0 0,-1 2 0 0 0,0-1 1 0 0,1 0-1 0 0,-1 0 0 0 0,0 0 0 0 0,1 1 0 0 0,-1-1 1 0 0,0 1-1 0 0,0 0 0 0 0,1-1 0 0 0,-1 1 0 0 0,0 0 1 0 0,-2 0-1 0 0,-39-1 110 0 0,34 1-229 0 0,2 0 2 0 0,1 0 0 0 0,0 1-1 0 0,-1-1 1 0 0,1 1 0 0 0,0 1 0 0 0,0-1 0 0 0,-1 1 0 0 0,1 0 0 0 0,0 0 0 0 0,-8 5 0 0 0,11-5 59 0 0,0 0 1 0 0,1 0 0 0 0,-1 1-1 0 0,0-1 1 0 0,1 0 0 0 0,0 1 0 0 0,0 0-1 0 0,-1 0 1 0 0,1 0 0 0 0,1 0-1 0 0,-1 0 1 0 0,0 0 0 0 0,1 0-1 0 0,0 0 1 0 0,-1 1 0 0 0,1-1-1 0 0,1 0 1 0 0,-1 1 0 0 0,0-1 0 0 0,1 7-1 0 0,-1-3 33 0 0,2 43-376 0 0,-1-49 367 0 0,1 1 0 0 0,0 0-1 0 0,-1 0 1 0 0,1 0-1 0 0,0 0 1 0 0,0-1 0 0 0,0 1-1 0 0,0 0 1 0 0,0-1 0 0 0,1 1-1 0 0,-1 0 1 0 0,0-1 0 0 0,1 0-1 0 0,-1 1 1 0 0,1-1 0 0 0,0 0-1 0 0,-1 0 1 0 0,1 0 0 0 0,0 0-1 0 0,0 0 1 0 0,2 1 0 0 0,12 3 38 0 0,1-1 1 0 0,-1-1 0 0 0,1 0 0 0 0,-1-2-1 0 0,1 1 1 0 0,0-2 0 0 0,21-2 0 0 0,-21 1-67 0 0,0 1 1 0 0,0 0-1 0 0,0 1 1 0 0,0 1-1 0 0,0 0 1 0 0,0 1 0 0 0,17 6-1 0 0,-13-1 22 0 0,0 0-1 0 0,-1 2 1 0 0,0 0 0 0 0,0 1-1 0 0,-1 1 1 0 0,-1 1 0 0 0,29 25-1 0 0,-46-37 12 0 0,0 0 0 0 0,-1-1-1 0 0,1 1 1 0 0,0 0 0 0 0,0 0-1 0 0,-1 0 1 0 0,1 0 0 0 0,-1 0-1 0 0,1 0 1 0 0,-1 0 0 0 0,1 0-1 0 0,-1 0 1 0 0,0 0 0 0 0,1 1-1 0 0,-1-1 1 0 0,0 0 0 0 0,0 0-1 0 0,0 0 1 0 0,0 0 0 0 0,0 2-1 0 0,0-3-22 0 0,-1 1 0 0 0,1-1 1 0 0,0 0-1 0 0,-1 1 0 0 0,1-1 0 0 0,-1 1 0 0 0,1-1 0 0 0,-1 0 0 0 0,1 1 0 0 0,-1-1 1 0 0,0 0-1 0 0,1 0 0 0 0,-1 1 0 0 0,1-1 0 0 0,-1 0 0 0 0,0 0 0 0 0,1 0 0 0 0,-1 0 0 0 0,1 0 1 0 0,-1 0-1 0 0,0 0 0 0 0,1 0 0 0 0,-1 0 0 0 0,1 0 0 0 0,-1 0 0 0 0,0 0 0 0 0,1 0 0 0 0,-1-1 1 0 0,1 1-1 0 0,-1 0 0 0 0,0 0 0 0 0,1-1 0 0 0,-1 1 0 0 0,1 0 0 0 0,-1-1 0 0 0,1 1 1 0 0,-1-1-1 0 0,-27-19-2897 0 0,2-8-2767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39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 0 1377 0 0,'0'0'2689'0'0,"-94"114"-2401"0"0,94-101-32 0 0,0-2 16 0 0,0-3-64 0 0,0-2-144 0 0,0-1-64 0 0,0-3-64 0 0,10-2-896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3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4514 0 0,'0'0'2121'0'0,"-18"12"1483"0"0,19-9-3607 0 0,0 0 0 0 0,0 1 0 0 0,1-1 0 0 0,-1 0-1 0 0,1 1 1 0 0,0-1 0 0 0,-1 0 0 0 0,1 0 0 0 0,0 0-1 0 0,1-1 1 0 0,-1 1 0 0 0,1 0 0 0 0,-1-1 0 0 0,1 0-1 0 0,4 4 1 0 0,53 38 732 0 0,-46-35-598 0 0,7 7 9 0 0,-10-8-227 0 0,-1 0 0 0 0,1 0 0 0 0,0-1 0 0 0,1 0 0 0 0,0-1 0 0 0,0 0 0 0 0,0-1 0 0 0,21 5 0 0 0,-33-10 37 0 0,0 0 0 0 0,0 0 0 0 0,0 0 1 0 0,0 0-1 0 0,0 0 0 0 0,1 0 0 0 0,-1 0 1 0 0,0 0-1 0 0,0 0 0 0 0,0 0 0 0 0,0 0 1 0 0,0 0-1 0 0,0 0 0 0 0,1 0 0 0 0,-1 0 0 0 0,0 0 1 0 0,0 0-1 0 0,0 0 0 0 0,0 0 0 0 0,0 0 1 0 0,0 0-1 0 0,2-3-1344 0 0,-2 3 1344 0 0,0-1 1 0 0,0 1-1 0 0,0 0 0 0 0,0 0 0 0 0,0 0 1 0 0,0 0-1 0 0,-1 0 0 0 0,1-1-99 0 0,0-24-4643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3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5378 0 0,'0'0'-144'0'0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3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429 579 5266 0 0,'0'0'1620'0'0,"-17"17"-1121"0"0,-48 55 400 0 0,63-70-850 0 0,0-1 0 0 0,1 1 0 0 0,0 0 0 0 0,-1 0 0 0 0,1 0 0 0 0,0 0 0 0 0,0 0 0 0 0,0 0 0 0 0,0 0 0 0 0,0 0 0 0 0,1 1 0 0 0,-1-1 0 0 0,1 0 0 0 0,-1 0 1 0 0,1 1-1 0 0,0-1 0 0 0,0 0 0 0 0,0 1 0 0 0,0-1 0 0 0,0 0 0 0 0,0 0 0 0 0,1 1 0 0 0,-1-1 0 0 0,1 0 0 0 0,0 0 0 0 0,-1 1 0 0 0,1-1 0 0 0,0 0 0 0 0,0 0 0 0 0,1 0 0 0 0,1 3 0 0 0,2-1 13 0 0,-1 1 0 0 0,1-1-1 0 0,0 0 1 0 0,0-1-1 0 0,1 1 1 0 0,-1-1 0 0 0,11 4-1 0 0,-14-6-56 0 0,12 5 44 0 0,0 0 0 0 0,0-2-1 0 0,0 1 1 0 0,1-2-1 0 0,-1 0 1 0 0,1 0-1 0 0,0-2 1 0 0,0 0 0 0 0,0 0-1 0 0,0-2 1 0 0,0 0-1 0 0,0 0 1 0 0,-1-1-1 0 0,25-7 1 0 0,-31 6-59 0 0,0 0 1 0 0,-1 0-1 0 0,1 0 1 0 0,-1-1-1 0 0,0 0 1 0 0,0 0-1 0 0,0-1 1 0 0,-1 0-1 0 0,1 0 1 0 0,-1-1-1 0 0,0 1 1 0 0,-1-1-1 0 0,0-1 0 0 0,0 1 1 0 0,0-1-1 0 0,0 0 1 0 0,-1 0-1 0 0,0 0 1 0 0,-1-1-1 0 0,0 1 1 0 0,0-1-1 0 0,0 0 1 0 0,-1 1-1 0 0,0-1 1 0 0,-1-1-1 0 0,0 1 0 0 0,0-14 1 0 0,-1 13 6 0 0,0 0 0 0 0,-1 0 1 0 0,-1 0-1 0 0,0 0 0 0 0,0 0 0 0 0,0 0 1 0 0,-1 1-1 0 0,0-1 0 0 0,-1 1 0 0 0,0 0 1 0 0,0 0-1 0 0,-1 0 0 0 0,0 1 0 0 0,0-1 1 0 0,-1 1-1 0 0,-9-9 0 0 0,-12-10 36 0 0,0 2-1 0 0,-57-37 0 0 0,56 42-26 0 0,-491-301 2852 0 0,510 315-2664 0 0,-6 0 539 0 0,15 5-738 0 0,-1 0 0 0 0,1 1 0 0 0,0-1 1 0 0,0 1-1 0 0,0-1 0 0 0,0 0 0 0 0,0 1 1 0 0,0-1-1 0 0,0 1 0 0 0,0-1 0 0 0,0 1 1 0 0,0-1-1 0 0,0 0 0 0 0,0 1 0 0 0,0-1 1 0 0,0 1-1 0 0,0-1 0 0 0,0 1 0 0 0,0-1 1 0 0,1 0-1 0 0,-1 1 0 0 0,0-1 1 0 0,0 1-1 0 0,0-1 0 0 0,1 0 0 0 0,-1 1 1 0 0,0-1-1 0 0,1 0 0 0 0,-1 1 0 0 0,0-1 1 0 0,1 0-1 0 0,-1 0 0 0 0,0 1 0 0 0,1-1 1 0 0,-1 0-1 0 0,0 0 0 0 0,1 1 0 0 0,16 16-76 0 0,0-1 0 0 0,1-1 0 0 0,0 0-1 0 0,38 22 1 0 0,-7-4 47 0 0,129 84 98 0 0,36 26 259 0 0,-203-135-515 0 0,27 23 557 0 0,-37-30-547 0 0,0 0 1 0 0,0 0-1 0 0,0 0 0 0 0,0 1 1 0 0,0-1-1 0 0,-1 0 1 0 0,1 1-1 0 0,0-1 1 0 0,0 1-1 0 0,-1-1 1 0 0,1 1-1 0 0,-1-1 1 0 0,0 1-1 0 0,1 1 0 0 0,-5-6-1552 0 0,-18-15-846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10309 0 0,'0'0'4130'0'0,"0"-18"-4162"0"0,13-7-2305 0 0,-4-3-3730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4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0 999 5859 0 0,'0'0'6691'0'0,"51"-28"-5235"0"0,69-32-47 0 0,43-31-416 0 0,34-22-513 0 0,12-18-336 0 0,-12-11-336 0 0,-26 5-2337 0 0,-43 14-1265 0 0,-55 24-656 0 0,-39 24-1473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8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32 1969 0 0,'-9'-31'11808'0'0,"7"78"-12161"0"0,-3 0 454 0 0,-2 0 0 0 0,-19 70 0 0 0,14-71-60 0 0,2 0 1 0 0,2 1-1 0 0,-3 71 0 0 0,11-112-66 0 0,0 1 0 0 0,1-1 0 0 0,-1 0 0 0 0,1 1 0 0 0,1-1 0 0 0,-1 0 0 0 0,5 10 0 0 0,-5-14-191 0 0,-1 0 0 0 0,2 0 0 0 0,-1 0-1 0 0,0 0 1 0 0,0 0 0 0 0,0-1 0 0 0,1 1 0 0 0,-1-1 0 0 0,1 1 0 0 0,-1-1 0 0 0,1 1 0 0 0,0-1-1 0 0,0 0 1 0 0,0 0 0 0 0,-1 0 0 0 0,1 0 0 0 0,0 0 0 0 0,0 0 0 0 0,0 0 0 0 0,0-1 0 0 0,0 1-1 0 0,1-1 1 0 0,-1 1 0 0 0,0-1 0 0 0,0 0 0 0 0,3 0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49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1713 0 0,'0'0'5058'0'0,"133"29"-3473"0"0,-86-28 176 0 0,4-1-17 0 0,5 0-143 0 0,-1 0-784 0 0,1-11-625 0 0,4-6-32 0 0,4-3-64 0 0,13 1-464 0 0,9 0-1313 0 0,8 0-848 0 0,9 1-1361 0 0,-9 5-2177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0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0 4786 0 0,'0'0'1766'0'0,"-1"22"-58"0"0,0-1-1377 0 0,1-6-170 0 0,-1 0 0 0 0,0 0 0 0 0,-1 0 0 0 0,0-1 0 0 0,-2 1 0 0 0,0-1 0 0 0,-7 19 0 0 0,-17 26 537 0 0,-13 33-121 0 0,39-76-1225 0 0,13-25-1161 0 0,8-6 1513 0 0,-11 10 264 0 0,1 1-1 0 0,0 0 0 0 0,0 0 1 0 0,0 1-1 0 0,0 0 0 0 0,0 1 1 0 0,1 0-1 0 0,-1 0 1 0 0,1 1-1 0 0,0 0 0 0 0,-1 1 1 0 0,16 1-1 0 0,-18 0 50 0 0,-1 0 0 0 0,0 1 0 0 0,1 0 0 0 0,-1 0 0 0 0,0 1 0 0 0,0 0 0 0 0,0 0 0 0 0,-1 0 0 0 0,1 1 0 0 0,-1-1 0 0 0,0 1 0 0 0,0 1 0 0 0,0-1 0 0 0,0 1 0 0 0,-1 0 0 0 0,1 0 0 0 0,-1 0 0 0 0,6 11 0 0 0,-2 2 24 0 0,9 15-1811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157 110 3298 0 0,'0'0'2123'0'0,"12"-6"-928"0"0,33-17 38 0 0,-44 22-1223 0 0,-1 1 0 0 0,0-1-1 0 0,1 1 1 0 0,-1 0 0 0 0,0-1 0 0 0,0 1 0 0 0,0 0 0 0 0,0-1-1 0 0,1 1 1 0 0,-1-1 0 0 0,0 1 0 0 0,0-1 0 0 0,0 1 0 0 0,0 0-1 0 0,0-1 1 0 0,0 1 0 0 0,0-1 0 0 0,0 1 0 0 0,0-1 0 0 0,0 1 0 0 0,0 0-1 0 0,0-1 1 0 0,-1 1 0 0 0,1-1 0 0 0,0 1 0 0 0,0-1 0 0 0,0 1-1 0 0,-1 0 1 0 0,1-1 0 0 0,0 1 0 0 0,0 0 0 0 0,-1-1 0 0 0,1 1-1 0 0,0 0 1 0 0,0-1 0 0 0,-1 1 0 0 0,1 0 0 0 0,-1 0 0 0 0,1-1-1 0 0,0 1 1 0 0,-1 0 0 0 0,1 0 0 0 0,0 0 0 0 0,-1-1 0 0 0,1 1-1 0 0,-1 0 1 0 0,1 0 0 0 0,-1 0 0 0 0,0 0 0 0 0,-27-12 8 0 0,23 10 22 0 0,-16-6 134 0 0,2-1-95 0 0,0 2 0 0 0,-1 0 0 0 0,0 1 0 0 0,0 1 0 0 0,-22-3 0 0 0,41 9-76 0 0,0-1 0 0 0,0 1 0 0 0,1-1 0 0 0,-1 1 0 0 0,0-1 0 0 0,0 1 0 0 0,1-1 0 0 0,-1 1 0 0 0,1 0 0 0 0,-1-1 0 0 0,0 1 0 0 0,1 0 1 0 0,-1 0-1 0 0,1-1 0 0 0,0 1 0 0 0,-1 0 0 0 0,1 0 0 0 0,0 0 0 0 0,-1 0 0 0 0,1-1 0 0 0,0 1 0 0 0,0 0 0 0 0,0 0 0 0 0,0 0 0 0 0,-1 0 0 0 0,1 0 0 0 0,1 0 0 0 0,-1 0 0 0 0,0-1 1 0 0,0 1-1 0 0,1 2 0 0 0,3 33-2 0 0,-1-30 22 0 0,0-1 1 0 0,1 1-1 0 0,-1 0 1 0 0,1-1 0 0 0,0 1-1 0 0,0-1 1 0 0,1-1-1 0 0,0 1 1 0 0,0 0 0 0 0,0-1-1 0 0,0 0 1 0 0,0 0-1 0 0,1-1 1 0 0,0 1 0 0 0,0-1-1 0 0,0-1 1 0 0,7 3 0 0 0,4 2 32 0 0,-1-2 0 0 0,1 0 1 0 0,0-1-1 0 0,0-1 0 0 0,26 1 1 0 0,-29-3-27 0 0,0 0 0 0 0,0-2 0 0 0,16-1 0 0 0,-26 1-239 0 0,0 0-1 0 0,0 0 1 0 0,1 0 0 0 0,-1-1-1 0 0,0 0 1 0 0,0 1-1 0 0,0-1 1 0 0,-1-1 0 0 0,1 1-1 0 0,0 0 1 0 0,-1-1 0 0 0,1 0-1 0 0,-1 0 1 0 0,3-3-1 0 0,20-28-6486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1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 1809 0 0,'0'0'1961'0'0,"-2"7"-1526"0"0,-10 45 2191 0 0,11-47-2439 0 0,0 0 0 0 0,1 0 0 0 0,-1 0 0 0 0,1-1 0 0 0,0 1-1 0 0,0 0 1 0 0,1 0 0 0 0,0 0 0 0 0,-1-1 0 0 0,4 9 0 0 0,-3-12-185 0 0,1 1 0 0 0,-1-1 0 0 0,1 0 0 0 0,-1 0 1 0 0,1 0-1 0 0,0 0 0 0 0,-1 0 0 0 0,1 0 0 0 0,0-1 0 0 0,-1 1 1 0 0,1 0-1 0 0,0-1 0 0 0,0 0 0 0 0,0 1 0 0 0,0-1 0 0 0,-1 0 1 0 0,1 0-1 0 0,0 0 0 0 0,0 0 0 0 0,0 0 0 0 0,0 0 1 0 0,0-1-1 0 0,3 0 0 0 0,-1 0 8 0 0,1 0 0 0 0,-1 0 0 0 0,1 0 0 0 0,-1-1 0 0 0,0 1 0 0 0,1-1 0 0 0,-1 0 0 0 0,0 0 0 0 0,4-4 0 0 0,-5 3-233 0 0,0-1-1 0 0,0 0 1 0 0,0 0 0 0 0,0 0 0 0 0,-1 0-1 0 0,1 0 1 0 0,-1-1 0 0 0,0 1-1 0 0,-1-1 1 0 0,1 0 0 0 0,-1 1 0 0 0,0-1-1 0 0,0 0 1 0 0,0 0 0 0 0,-1 0 0 0 0,0 1-1 0 0,0-1 1 0 0,-1-10 0 0 0,0 14 222 0 0,1 0 1 0 0,-1 0-1 0 0,1-1 0 0 0,-1 1 1 0 0,0 0-1 0 0,0 0 0 0 0,0 0 1 0 0,1 0-1 0 0,-1 0 1 0 0,0 0-1 0 0,0 0 0 0 0,-1 0 1 0 0,1 0-1 0 0,0 1 0 0 0,0-1 1 0 0,0 0-1 0 0,0 1 1 0 0,-1-1-1 0 0,1 0 0 0 0,0 1 1 0 0,-1 0-1 0 0,1-1 0 0 0,0 1 1 0 0,-1 0-1 0 0,1 0 0 0 0,-1 0 1 0 0,1 0-1 0 0,0 0 1 0 0,-1 0-1 0 0,0 0 0 0 0,-58 0 1135 0 0,48 1-845 0 0,6-1-116 0 0,1 1 0 0 0,-1-1 0 0 0,1 2 0 0 0,-1-1 0 0 0,1 0-1 0 0,-1 1 1 0 0,-8 4 0 0 0,13-5-157 0 0,-1-1-1 0 0,1 1 0 0 0,0 0 1 0 0,0-1-1 0 0,0 1 0 0 0,-1 0 1 0 0,1 0-1 0 0,0 0 0 0 0,0 0 1 0 0,0 0-1 0 0,0 0 0 0 0,0 0 1 0 0,0 0-1 0 0,1 0 0 0 0,-1 0 1 0 0,0 0-1 0 0,1 1 0 0 0,-1-1 0 0 0,0 0 1 0 0,1 1-1 0 0,-1-1 0 0 0,1 0 1 0 0,0 1-1 0 0,0-1 0 0 0,-1 1 1 0 0,1-1-1 0 0,0 0 0 0 0,0 1 1 0 0,0-1-1 0 0,0 1 0 0 0,1-1 1 0 0,-1 0-1 0 0,0 1 0 0 0,0-1 1 0 0,1 0-1 0 0,0 2 0 0 0,8-1-2000 0 0,24-2-1331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0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6195 0 0,'-1'55'3585'0'0,"-1"-35"-3309"0"0,2 1 0 0 0,0-1 1 0 0,0 0-1 0 0,2 0 0 0 0,1 1 1 0 0,0-1-1 0 0,2-1 1 0 0,9 28-1 0 0,15 11 160 0 0,46 65-1 0 0,-38-65 184 0 0,32 67-1 0 0,-42-67-381 0 0,-3 2 0 0 0,-2 1 1 0 0,-4 1-1 0 0,-1 0 1 0 0,-4 1-1 0 0,9 102 1 0 0,-17-141-156 0 0,-5-24-75 0 0,0 0 0 0 0,0 0 1 0 0,1 0-1 0 0,-1 0 1 0 0,0 0-1 0 0,1 0 0 0 0,-1 0 1 0 0,0 0-1 0 0,0 0 0 0 0,1 0 1 0 0,-1 0-1 0 0,0 0 1 0 0,1 0-1 0 0,-1 0 0 0 0,0 0 1 0 0,0 0-1 0 0,1 0 1 0 0,-1 0-1 0 0,0-1 0 0 0,0 1 1 0 0,1 0-1 0 0,-1 0 0 0 0,0 0 1 0 0,0 0-1 0 0,1-1 1 0 0,-1 1-1 0 0,0 0 0 0 0,0 0 1 0 0,0 0-1 0 0,0-1 1 0 0,1 1-1 0 0,-1 0 0 0 0,0 0 1 0 0,0-1-1 0 0,0 1 0 0 0,0 0 1 0 0,0 0-1 0 0,0-1 1 0 0,1 0-1 0 0,19-48 656 0 0,-16 37-580 0 0,46-115 218 0 0,119-214-1 0 0,110-92-1144 0 0,-269 420 775 0 0,-1-2-108 0 0,1 1 0 0 0,0 1 0 0 0,2 0 0 0 0,-1 0 0 0 0,19-15 0 0 0,-29 28 111 0 0,-1 0 0 0 0,0-1 0 0 0,0 1 0 0 0,1 0 0 0 0,-1-1 0 0 0,0 1 0 0 0,1 0 0 0 0,-1-1-1 0 0,1 1 1 0 0,-1 0 0 0 0,0 0 0 0 0,1 0 0 0 0,-1-1 0 0 0,1 1 0 0 0,-1 0 0 0 0,1 0 0 0 0,-1 0 0 0 0,1 0 0 0 0,-1 0 0 0 0,1 0 0 0 0,-1 0 0 0 0,1 0 0 0 0,-1 0 0 0 0,0 0 0 0 0,1 0 0 0 0,-1 0 0 0 0,1 0 0 0 0,-1 0 0 0 0,1 0 0 0 0,-1 0-1 0 0,1 1 1 0 0,-1-1 0 0 0,1 0 0 0 0,-1 0 0 0 0,0 1 0 0 0,1-1 0 0 0,-1 0 0 0 0,0 0 0 0 0,1 1 0 0 0,-1-1 0 0 0,0 0 0 0 0,1 1 0 0 0,-1-1 0 0 0,0 1 0 0 0,1-1 0 0 0,-1 0 0 0 0,0 1 0 0 0,0-1 0 0 0,0 1 0 0 0,1-1 0 0 0,-1 1 0 0 0,0-1-1 0 0,0 1 1 0 0,0-1 0 0 0,0 0 0 0 0,0 1 0 0 0,0-1 0 0 0,0 1 0 0 0,0-1 0 0 0,0 1 0 0 0,0-1 0 0 0,0 1 0 0 0,0-1 0 0 0,-1 2 0 0 0,-3 31-3629 0 0,4-33 3613 0 0,-16 48-4673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1.0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360 31 400 0 0,'0'0'1294'0'0,"-6"-20"3204"0"0,-7 18-4171 0 0,-1 1 0 0 0,0 0 0 0 0,1 1 0 0 0,-1 1 0 0 0,0 0 0 0 0,1 1 0 0 0,-23 6 0 0 0,24-4-338 0 0,-1 0 0 0 0,1 0-1 0 0,0 1 1 0 0,0 1-1 0 0,1 0 1 0 0,0 1 0 0 0,0 0-1 0 0,0 1 1 0 0,1 0 0 0 0,0 0-1 0 0,1 1 1 0 0,-1 0 0 0 0,2 1-1 0 0,-1 0 1 0 0,2 1 0 0 0,-1-1-1 0 0,1 1 1 0 0,1 1 0 0 0,0-1-1 0 0,1 1 1 0 0,-7 21 0 0 0,8-11-34 0 0,1 1 1 0 0,1-1-1 0 0,1 1 1 0 0,3 40-1 0 0,-1-46 22 0 0,0-9 32 0 0,1 0-1 0 0,0 1 1 0 0,0-1-1 0 0,1 0 0 0 0,0 0 1 0 0,1 0-1 0 0,-1-1 1 0 0,1 1-1 0 0,1-1 1 0 0,0 0-1 0 0,0 0 1 0 0,0 0-1 0 0,1-1 1 0 0,-1 0-1 0 0,2 0 0 0 0,-1-1 1 0 0,1 1-1 0 0,-1-1 1 0 0,2 0-1 0 0,-1-1 1 0 0,8 4-1 0 0,3 1-1 0 0,-1 0-1 0 0,1-1 0 0 0,0-1 0 0 0,1-1 1 0 0,-1-1-1 0 0,1 0 0 0 0,0-2 1 0 0,27 3-1 0 0,-31-5 92 0 0,0-1 0 0 0,0 0 0 0 0,0-1 0 0 0,0 0-1 0 0,-1-2 1 0 0,1 1 0 0 0,-1-2 0 0 0,1 0 0 0 0,14-7 0 0 0,8-2 42 0 0,1 1 1 0 0,0 2-1 0 0,40-5 0 0 0,-18 3-173 0 0,-56 11 46 0 0,-1 1 0 0 0,1-1 0 0 0,-1-1-1 0 0,1 1 1 0 0,-1 0 0 0 0,0-1 0 0 0,0 0-1 0 0,0 0 1 0 0,0 0 0 0 0,0 0 0 0 0,0 0 0 0 0,0 0-1 0 0,-1-1 1 0 0,1 0 0 0 0,-1 1 0 0 0,0-1-1 0 0,1 0 1 0 0,-1 0 0 0 0,-1 0 0 0 0,1 0-1 0 0,0-1 1 0 0,-1 1 0 0 0,1 0 0 0 0,-1-1 0 0 0,0 1-1 0 0,0-1 1 0 0,-1 1 0 0 0,1-1 0 0 0,-1 1-1 0 0,0-5 1 0 0,1 1 9 0 0,-2 0-1 0 0,1 0 0 0 0,-1 0 1 0 0,0 0-1 0 0,0 0 1 0 0,-1 0-1 0 0,0 1 1 0 0,0-1-1 0 0,-1 1 1 0 0,1-1-1 0 0,-2 1 1 0 0,1 0-1 0 0,-1 0 0 0 0,-7-11 1 0 0,-28-20 40 0 0,-1 2 0 0 0,-1 1 0 0 0,-2 2 0 0 0,-68-38 0 0 0,13 7 780 0 0,85 55-833 0 0,10 7-87 0 0,0-1-1 0 0,0 1 0 0 0,0-1 0 0 0,0 0 1 0 0,0 0-1 0 0,1 0 0 0 0,-1 0 0 0 0,1 0 1 0 0,-1-1-1 0 0,1 1 0 0 0,0-1 0 0 0,0 1 1 0 0,0-1-1 0 0,0 0 0 0 0,0 0 0 0 0,0 0 1 0 0,-1-4-1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1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31 138 9700 0 0,'0'0'2311'0'0,"-5"-15"-4923"0"0,-2-2 2120 0 0,4 11 339 0 0,0 0 1 0 0,0-1-1 0 0,1 0 1 0 0,0 1-1 0 0,1-1 1 0 0,-1 0-1 0 0,1 0 1 0 0,1 0 0 0 0,-1-10-1 0 0,1 16 146 0 0,0 0 0 0 0,0 0 1 0 0,1 0-1 0 0,-1-1 0 0 0,0 1 0 0 0,1 0 0 0 0,-1 0 0 0 0,1 0 1 0 0,-1 0-1 0 0,1 0 0 0 0,0 0 0 0 0,-1 0 0 0 0,1 0 0 0 0,0 0 1 0 0,0 0-1 0 0,0 0 0 0 0,0 0 0 0 0,0 0 0 0 0,0 0 0 0 0,0 1 1 0 0,0-1-1 0 0,0 0 0 0 0,0 1 0 0 0,0-1 0 0 0,0 1 0 0 0,0 0 1 0 0,0-1-1 0 0,1 1 0 0 0,-1 0 0 0 0,0-1 0 0 0,3 1 1 0 0,46-2-30 0 0,-37 2 7 0 0,28 3 173 0 0,0 1 0 0 0,0 2 0 0 0,0 2 0 0 0,48 15 0 0 0,-79-20-141 0 0,-8-2-89 0 0,0 0-1 0 0,0-1 0 0 0,0 1 1 0 0,0-1-1 0 0,0 1 0 0 0,0-1 1 0 0,0 0-1 0 0,1 0 1 0 0,-1 0-1 0 0,0 0 0 0 0,0 0 1 0 0,0 0-1 0 0,0-1 0 0 0,0 1 1 0 0,1-1-1 0 0,3-1 1 0 0,2-14-1862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1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4226 0 0,'0'0'2713'0'0,"36"9"-1952"0"0,115 30-295 0 0,-147-38-432 0 0,0 1-1 0 0,0-1 0 0 0,0 0 0 0 0,0 0 0 0 0,1-1 1 0 0,-1 1-1 0 0,0-1 0 0 0,0 0 0 0 0,1 0 0 0 0,-1 0 1 0 0,0 0-1 0 0,0-1 0 0 0,0 0 0 0 0,1 0 1 0 0,-1 0-1 0 0,4-2 0 0 0,-7 2-33 0 0,0-1 1 0 0,0 0-1 0 0,0 1 1 0 0,0-1-1 0 0,0 0 0 0 0,0 1 1 0 0,-1-1-1 0 0,1 0 1 0 0,-1 0-1 0 0,1 1 1 0 0,-1-1-1 0 0,0 0 0 0 0,1 0 1 0 0,-1 0-1 0 0,0 0 1 0 0,0 0-1 0 0,-1 0 0 0 0,1 1 1 0 0,-1-5-1 0 0,0-11-618 0 0,1 14 432 0 0,-1-1-1 0 0,0 1 1 0 0,1 0-1 0 0,-1 0 1 0 0,0 0-1 0 0,-1 0 1 0 0,1 0-1 0 0,0 0 1 0 0,-1 0-1 0 0,0 0 1 0 0,0 1-1 0 0,1-1 1 0 0,-2 0-1 0 0,1 1 1 0 0,0 0-1 0 0,0-1 1 0 0,-1 1 0 0 0,1 0-1 0 0,-1 0 1 0 0,0 1-1 0 0,-4-3 1 0 0,1 0 310 0 0,0 1 0 0 0,0 0 0 0 0,-1 0 0 0 0,1 1 0 0 0,-1 0-1 0 0,1 0 1 0 0,-1 1 0 0 0,0 0 0 0 0,-11-1 0 0 0,17 2-64 0 0,0 1-1 0 0,0-1 0 0 0,-1 0 1 0 0,1 1-1 0 0,0-1 0 0 0,0 1 1 0 0,0 0-1 0 0,-1-1 0 0 0,1 1 0 0 0,0 0 1 0 0,0 0-1 0 0,0-1 0 0 0,0 1 1 0 0,0 0-1 0 0,0 0 0 0 0,1 0 1 0 0,-1 0-1 0 0,0 0 0 0 0,0 0 0 0 0,1 1 1 0 0,-1-1-1 0 0,1 0 0 0 0,-1 0 1 0 0,1 0-1 0 0,-1 1 0 0 0,1-1 1 0 0,0 0-1 0 0,-1 1 0 0 0,1-1 0 0 0,0 0 1 0 0,0 1-1 0 0,0 1 0 0 0,1 57 1347 0 0,0-41-516 0 0,-1-14-767 0 0,0-1 0 0 0,1 0 0 0 0,-1 1 1 0 0,1-1-1 0 0,0 1 0 0 0,0-1 0 0 0,1 0 0 0 0,-1 0 0 0 0,1 0 0 0 0,0 0 0 0 0,0 0 1 0 0,1 0-1 0 0,-1 0 0 0 0,1 0 0 0 0,0-1 0 0 0,3 4 0 0 0,0-1-26 0 0,0-1 1 0 0,1 0-1 0 0,-1 0 0 0 0,1-1 1 0 0,0 0-1 0 0,1 0 0 0 0,-1 0 0 0 0,11 3 1 0 0,-4-2-144 0 0,0-1 0 0 0,0-1 0 0 0,1 0 0 0 0,-1-1 1 0 0,1-1-1 0 0,0 0 0 0 0,-1-1 0 0 0,1 0 0 0 0,23-4 1 0 0,-36 3-146 0 0,1 1 1 0 0,-1-1 0 0 0,1 0 0 0 0,-1 0-1 0 0,0 0 1 0 0,0 0 0 0 0,0 0 0 0 0,0 0-1 0 0,0-1 1 0 0,0 1 0 0 0,0-1 0 0 0,3-3-1 0 0,15-26-4939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2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10469 0 0,'0'0'1440'0'0,"-25"115"97"0"0,-1-36-592 0 0,-4 6-161 0 0,0-6-288 0 0,9-10-464 0 0,4-19-16 0 0,4-23-944 0 0,4-27-1761 0 0,-3-4-2530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2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1 341 8340 0 0,'0'0'5875'0'0,"273"7"-5699"0"0,-213-37-2065 0 0,-8-11-3906 0 0</inkml:trace>
  <inkml:trace contextRef="#ctx0" brushRef="#br0" timeOffset="1">689 372 7043 0 0,'0'0'3586'0'0</inkml:trace>
  <inkml:trace contextRef="#ctx0" brushRef="#br0" timeOffset="2">818 48 9236 0 0,'0'0'6323'0'0,"-82"-13"-7171"0"0,87-22-6356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4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7283 0 0,'0'0'694'0'0,"-21"5"2462"0"0,16 3-2942 0 0,-1-1 0 0 0,1 0 0 0 0,-2-1 0 0 0,1 1 0 0 0,-1-1 0 0 0,1-1 1 0 0,-2 1-1 0 0,1-1 0 0 0,-9 5 0 0 0,-18 14-159 0 0,30-20-68 0 0,0 0 1 0 0,0-1-1 0 0,0 2 0 0 0,0-1 1 0 0,1 0-1 0 0,0 1 1 0 0,0-1-1 0 0,0 1 1 0 0,0 0-1 0 0,1 0 0 0 0,0 0 1 0 0,0 0-1 0 0,0 1 1 0 0,1-1-1 0 0,-1 0 1 0 0,1 1-1 0 0,1-1 0 0 0,-1 1 1 0 0,1-1-1 0 0,0 8 1 0 0,1-10 7 0 0,-1 0 1 0 0,1 0 0 0 0,0 0 0 0 0,0 0 0 0 0,0 0 0 0 0,1 0 0 0 0,-1 0-1 0 0,1-1 1 0 0,-1 1 0 0 0,1-1 0 0 0,0 1 0 0 0,0-1 0 0 0,0 1-1 0 0,0-1 1 0 0,1 0 0 0 0,-1 0 0 0 0,1 0 0 0 0,-1 0 0 0 0,1-1 0 0 0,0 1-1 0 0,-1-1 1 0 0,1 1 0 0 0,0-1 0 0 0,0 0 0 0 0,3 1 0 0 0,7 2-112 0 0,1 1 1 0 0,0-1-1 0 0,0-1 1 0 0,20 2-1 0 0,-17-4-687 0 0,0 1 0 0 0,0-2 0 0 0,1 0 0 0 0,24-5 0 0 0,-5-11-3543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11 5074 0 0,'0'0'1948'0'0,"-15"-3"-1126"0"0,-46-5-313 0 0,60 9-490 0 0,0-1 0 0 0,-1 0 0 0 0,1 0 1 0 0,0 1-1 0 0,-1-1 0 0 0,1 1 0 0 0,0-1 0 0 0,-1 1 0 0 0,1 0 0 0 0,0 0 0 0 0,0-1 0 0 0,0 1 1 0 0,0 0-1 0 0,0 0 0 0 0,0 0 0 0 0,0 0 0 0 0,0 0 0 0 0,0 0 0 0 0,0 0 0 0 0,0 1 0 0 0,1-1 1 0 0,-1 0-1 0 0,0 0 0 0 0,1 1 0 0 0,-1-1 0 0 0,1 0 0 0 0,-1 1 0 0 0,1-1 0 0 0,0 0 0 0 0,0 1 0 0 0,-1 1 1 0 0,0 4 118 0 0,-3 7 199 0 0,1 1 0 0 0,0-1 1 0 0,1 1-1 0 0,0 0 0 0 0,2 0 0 0 0,0 15 0 0 0,0-21-203 0 0,1-8-117 0 0,-1 1 0 0 0,1 0-1 0 0,-1 0 1 0 0,1 0 0 0 0,0 0-1 0 0,-1-1 1 0 0,1 1 0 0 0,0 0-1 0 0,0-1 1 0 0,0 1-1 0 0,0-1 1 0 0,1 1 0 0 0,-1-1-1 0 0,0 0 1 0 0,1 1 0 0 0,-1-1-1 0 0,1 0 1 0 0,-1 0 0 0 0,1 0-1 0 0,0 0 1 0 0,-1 0 0 0 0,1 0-1 0 0,0-1 1 0 0,0 1 0 0 0,-1 0-1 0 0,1-1 1 0 0,0 1-1 0 0,0-1 1 0 0,0 0 0 0 0,0 0-1 0 0,0 0 1 0 0,0 0 0 0 0,3 0-1 0 0,0 0-17 0 0,-1 0 0 0 0,1 0 0 0 0,0 0 0 0 0,-1 0 0 0 0,1-1 0 0 0,-1 0 0 0 0,1 0 0 0 0,-1 0 0 0 0,1-1 0 0 0,-1 1 1 0 0,0-1-1 0 0,1 0 0 0 0,6-5 0 0 0,14-27-5087 0 0,-24 47 67 0 0,0 13 4559 0 0,0-24 454 0 0,-1 0-1 0 0,1 1 1 0 0,0-1-1 0 0,-1 0 0 0 0,1 0 1 0 0,0 0-1 0 0,0 0 0 0 0,1 0 1 0 0,-1 0-1 0 0,0-1 1 0 0,1 1-1 0 0,-1 0 0 0 0,1-1 1 0 0,-1 1-1 0 0,1-1 1 0 0,0 1-1 0 0,0-1 0 0 0,-1 0 1 0 0,1 0-1 0 0,0 0 0 0 0,0 0 1 0 0,0 0-1 0 0,0 0 1 0 0,3 0-1 0 0,2 1-42 0 0,1 0 0 0 0,-1-1 1 0 0,0 0-1 0 0,1 0 0 0 0,-1-1 0 0 0,10-1 0 0 0,24-2-429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4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10053 0 0,'0'0'4178'0'0,"38"114"-2290"0"0,-21-60-911 0 0,-8 2-673 0 0,-9-4-176 0 0,0-6 16 0 0,0-10-240 0 0,0-9-592 0 0,0-11-1265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5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834 48 4866 0 0,'0'0'5379'0'0,"-4"-5"-4776"0"0,0 2-467 0 0,1-1-1 0 0,-1 1 1 0 0,0 1 0 0 0,0-1 0 0 0,0 0 0 0 0,0 1 0 0 0,0 0 0 0 0,-1 0 0 0 0,1 0 0 0 0,-1 1 0 0 0,1-1 0 0 0,-1 1 0 0 0,1 0 0 0 0,-1 0 0 0 0,0 1-1 0 0,0-1 1 0 0,1 1 0 0 0,-1 0 0 0 0,-9 2 0 0 0,-27-1 6 0 0,-1 2 0 0 0,1 2-1 0 0,0 2 1 0 0,1 2 0 0 0,-1 2 0 0 0,-45 18-1 0 0,52-16-161 0 0,0 2-1 0 0,1 1 1 0 0,1 2-1 0 0,1 1 0 0 0,0 1 1 0 0,2 2-1 0 0,-34 31 0 0 0,52-42 71 0 0,0 0 1 0 0,1 1-1 0 0,1 0 0 0 0,0 0 0 0 0,0 1 0 0 0,1 0 0 0 0,1 1 1 0 0,0 0-1 0 0,1 0 0 0 0,0 0 0 0 0,1 1 0 0 0,1-1 0 0 0,0 1 0 0 0,1 0 1 0 0,1 1-1 0 0,0-1 0 0 0,1 0 0 0 0,1 1 0 0 0,2 25 0 0 0,-1-35-12 0 0,1 0-1 0 0,-1 0 0 0 0,1 0 0 0 0,0 0 0 0 0,1 0 0 0 0,-1-1 0 0 0,1 1 0 0 0,0-1 1 0 0,1 1-1 0 0,-1-1 0 0 0,1 0 0 0 0,0 0 0 0 0,9 7 0 0 0,-3-4 5 0 0,-1 0 1 0 0,1-1-1 0 0,1-1 0 0 0,0 1 0 0 0,-1-2 0 0 0,21 8 0 0 0,2-2-4 0 0,1-2 1 0 0,1-1-1 0 0,-1-2 0 0 0,41 2 0 0 0,-14-3-97 0 0,2-2 1 0 0,-1-4-1 0 0,70-8 0 0 0,-111 6-53 0 0,-1 0 1 0 0,0-1 0 0 0,0-1-1 0 0,0-1 1 0 0,0-1-1 0 0,-1-1 1 0 0,0-1-1 0 0,0 0 1 0 0,-1-1-1 0 0,-1-1 1 0 0,1-1 0 0 0,-2 0-1 0 0,19-18 1 0 0,-26 19-2 0 0,0 0 0 0 0,-1 0 1 0 0,-1-1-1 0 0,1 0 1 0 0,-2 0-1 0 0,0 0 0 0 0,0-1 1 0 0,-1 0-1 0 0,-1 0 0 0 0,0-1 1 0 0,-1 1-1 0 0,-1-1 0 0 0,0 0 1 0 0,0 0-1 0 0,-1 0 1 0 0,-1 0-1 0 0,-1 1 0 0 0,0-1 1 0 0,0 0-1 0 0,-6-22 0 0 0,3 22 446 0 0,1-1 0 0 0,-2 1 0 0 0,0 0 0 0 0,0 0 0 0 0,-2 1 0 0 0,1 0-1 0 0,-2 0 1 0 0,0 0 0 0 0,0 1 0 0 0,-1 0 0 0 0,-1 1 0 0 0,0 0 0 0 0,0 0 0 0 0,-1 1-1 0 0,0 1 1 0 0,-1 0 0 0 0,0 0 0 0 0,-26-13 0 0 0,15 14-237 0 0,-1 0 0 0 0,0 2 0 0 0,0 0-1 0 0,0 2 1 0 0,-46-2 0 0 0,41 4-734 0 0,1-1-1 0 0,-1-2 0 0 0,-40-11 0 0 0,66 15 350 0 0,-11-5-1403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5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11173 0 0,'0'0'4978'0'0,"68"139"-3681"0"0,-59-98-753 0 0,-5-5-384 0 0,-4-11-128 0 0,4-8-400 0 0,5-5-1073 0 0,8-2-800 0 0,8 1-1760 0 0,1 5-2658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1:59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20 4194 0 0,'-8'-19'7761'0'0,"7"55"-7240"0"0,3 0 0 0 0,1 0 0 0 0,14 68-1 0 0,26 63-284 0 0,85 378 94 0 0,-91-335-196 0 0,56 265-37 0 0,-66-370-80 0 0,4-2 1 0 0,64 146-1 0 0,-23-112 5 0 0,11 26-45 0 0,-74-140 91 0 0,-1 0 1 0 0,0 0 0 0 0,-2 1-1 0 0,-1-1 1 0 0,3 42 0 0 0,-5 221 737 0 0,-4-157-457 0 0,-5-44-174 0 0,-3-1 0 0 0,-4 0-1 0 0,-29 104 1 0 0,22-103-148 0 0,-2 8-20 0 0,-50 133 1 0 0,53-181 6 0 0,-1-1 1 0 0,-2-1-1 0 0,-2-1 1 0 0,-55 73 0 0 0,-130 121-57 0 0,174-202 62 0 0,-1-3 0 0 0,-1 0 0 0 0,-1-3 0 0 0,-66 37 0 0 0,101-63-89 0 0,0-1-1 0 0,0 1 1 0 0,0-1-1 0 0,0 1 0 0 0,0 0 1 0 0,1 0-1 0 0,-1 1 1 0 0,1-1-1 0 0,0 0 1 0 0,0 1-1 0 0,-1-1 0 0 0,-1 5 1 0 0,4-7 208 0 0,0 2-239 0 0,0-1 65 0 0,1 0 0 0 0,-1 0 0 0 0,0 0 0 0 0,1 0-1 0 0,-1 0 1 0 0,1 0 0 0 0,-1 0 0 0 0,1 1 0 0 0,0-2 0 0 0,-1 1-1 0 0,1 0 1 0 0,0 0 0 0 0,0 0 0 0 0,1 1 0 0 0,14 8 29 0 0,1-1 0 0 0,0-1 0 0 0,1-1 1 0 0,-1 0-1 0 0,1-1 0 0 0,33 6 0 0 0,117 11-49 0 0,-164-23 52 0 0,670 16 226 0 0,-436-18-211 0 0,784 2 99 0 0,510 0 200 0 0,-893 0-261 0 0,360 12 30 0 0,-402 23-60 0 0,60 2 19 0 0,-181-38-7 0 0,155 4-96 0 0,-262 17 107 0 0,-82-3 10 0 0,-35 6-53 0 0,-127-10-32 0 0,-106-11 22 0 0,0-1 0 0 0,0-1 1 0 0,0-1-1 0 0,0 0 0 0 0,31-7 1 0 0,-44 6-180 0 0,0 1 0 0 0,0-1 0 0 0,0 0 0 0 0,0 0 1 0 0,0-1-1 0 0,0 0 0 0 0,0 0 0 0 0,-1 0 0 0 0,0-1 0 0 0,1 0 1 0 0,-1 0-1 0 0,-1 0 0 0 0,1 0 0 0 0,-1-1 0 0 0,1 0 1 0 0,-1 0-1 0 0,-1 0 0 0 0,1-1 0 0 0,-1 1 0 0 0,4-8 0 0 0,-4-12-4076 0 0,-3 4-3518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41 1585 0 0,'0'0'1024'0'0,"-20"-24"3445"0"0,-8 16-3877 0 0,27 7-606 0 0,0 0 0 0 0,0 0 1 0 0,0 0-1 0 0,0 1 0 0 0,0-1 0 0 0,0 0 0 0 0,-1 1 0 0 0,1-1 0 0 0,0 1 0 0 0,0 0 1 0 0,0-1-1 0 0,-1 1 0 0 0,1 0 0 0 0,0-1 0 0 0,0 1 0 0 0,-1 0 0 0 0,1 0 0 0 0,0 0 1 0 0,-1 0-1 0 0,1 1 0 0 0,0-1 0 0 0,0 0 0 0 0,-1 0 0 0 0,1 1 0 0 0,0-1 0 0 0,0 1 1 0 0,0-1-1 0 0,0 1 0 0 0,-1-1 0 0 0,1 1 0 0 0,0 0 0 0 0,0 0 0 0 0,0-1 0 0 0,0 1 1 0 0,0 0-1 0 0,1 0 0 0 0,-1 0 0 0 0,0 0 0 0 0,0 0 0 0 0,0 0 0 0 0,1 0 1 0 0,-1 0-1 0 0,1 1 0 0 0,-1-1 0 0 0,1 0 0 0 0,-1 0 0 0 0,1 0 0 0 0,0 1 0 0 0,-1 1 1 0 0,-32 126-889 0 0,29-106 916 0 0,1-1-1 0 0,1 0 1 0 0,1 1 0 0 0,2-1 0 0 0,4 38-1 0 0,-4-55-9 0 0,0-1-1 0 0,1 1 0 0 0,-1-1 0 0 0,1 1 0 0 0,0-1 0 0 0,1 1 0 0 0,-1-1 0 0 0,1 0 0 0 0,0 0 0 0 0,0 0 0 0 0,0-1 0 0 0,0 1 0 0 0,1-1 1 0 0,-1 1-1 0 0,1-1 0 0 0,8 5 0 0 0,-6-4-8 0 0,1 1 0 0 0,0-1 1 0 0,0-1-1 0 0,0 1 0 0 0,1-1 0 0 0,-1-1 1 0 0,1 1-1 0 0,0-1 0 0 0,-1 0 0 0 0,11 0 0 0 0,-10-1 28 0 0,1 0 1 0 0,-1-1-1 0 0,1 0 0 0 0,-1 0 0 0 0,1-1 0 0 0,-1 0 0 0 0,0 0 0 0 0,1-1 0 0 0,-1 0 0 0 0,0-1 0 0 0,0 0 0 0 0,0 0 0 0 0,-1-1 0 0 0,1 0 0 0 0,9-6 0 0 0,7-8 210 0 0,-2 0 0 0 0,0-1 0 0 0,-1-2 1 0 0,0 0-1 0 0,-2-1 0 0 0,18-27 0 0 0,-36 47-203 0 0,1 0-1 0 0,-1 0 0 0 0,1-1 0 0 0,-1 1 0 0 0,0 0 0 0 0,0-1 0 0 0,0 1 1 0 0,0-1-1 0 0,-1 0 0 0 0,1 1 0 0 0,-1-1 0 0 0,1 0 0 0 0,-1 1 1 0 0,0-1-1 0 0,0 0 0 0 0,0 1 0 0 0,0-1 0 0 0,-1 0 0 0 0,1 1 0 0 0,-1-1 1 0 0,1 1-1 0 0,-1-1 0 0 0,0 1 0 0 0,0-1 0 0 0,0 1 0 0 0,0-1 0 0 0,-1 1 1 0 0,1 0-1 0 0,-1 0 0 0 0,1-1 0 0 0,-1 1 0 0 0,0 0 0 0 0,0 1 1 0 0,0-1-1 0 0,0 0 0 0 0,0 0 0 0 0,0 1 0 0 0,0 0 0 0 0,-1-1 0 0 0,-4-1 1 0 0,-66-22 105 0 0,54 20-76 0 0,1-1 0 0 0,0-1-1 0 0,0 0 1 0 0,1-2 0 0 0,-22-12 0 0 0,37 18-69 0 0,-1 1-1 0 0,1-1 1 0 0,0 1 0 0 0,0-1-1 0 0,0 0 1 0 0,1 0 0 0 0,-1 0-1 0 0,1 0 1 0 0,-1 0 0 0 0,1 0-1 0 0,0 0 1 0 0,0-1 0 0 0,0 1-1 0 0,0-4 1 0 0,-22 6-6126 0 0,13 1 3593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1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11 1153 0 0,'-7'-11'9289'0'0,"6"21"-9876"0"0,2 0 654 0 0,0 1-1 0 0,1-1 0 0 0,1 0 1 0 0,-1 0-1 0 0,7 13 0 0 0,7 30 446 0 0,2 81 160 0 0,-15-124-2048 0 0,-3-20-1210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19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14 3185 0 0,'-11'-8'3549'0'0,"-3"2"1685"0"0,13 6-5237 0 0,-38 0-3097 0 0,23 0 115 0 0,-1 0-1967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26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10 308 3714 0 0,'-7'-9'6744'0'0,"5"-7"-3828"0"0,2-21-2526 0 0,1 23 162 0 0,-1-7-516 0 0,1 0 0 0 0,7-35 1 0 0,-6 48-28 0 0,0 0 0 0 0,0 0 1 0 0,0 1-1 0 0,1-1 0 0 0,0 1 0 0 0,1-1 1 0 0,0 1-1 0 0,0 0 0 0 0,0 1 0 0 0,7-9 1 0 0,-9 14-48 0 0,-1 0 0 0 0,1 0 1 0 0,0 0-1 0 0,-1 1 1 0 0,1-1-1 0 0,0 0 0 0 0,-1 1 1 0 0,1-1-1 0 0,0 1 1 0 0,-1 0-1 0 0,1 0 0 0 0,0-1 1 0 0,0 1-1 0 0,0 0 0 0 0,-1 0 1 0 0,1 1-1 0 0,0-1 1 0 0,0 0-1 0 0,-1 1 0 0 0,1-1 1 0 0,2 1-1 0 0,34 16-431 0 0,-24-6 455 0 0,0 1 0 0 0,-1 0 0 0 0,-1 1 0 0 0,0 1-1 0 0,0-1 1 0 0,-2 2 0 0 0,11 17 0 0 0,12 15 207 0 0,-33-47-181 0 0,0 1 0 0 0,0-1 0 0 0,0 0 0 0 0,0 1 0 0 0,0-1 0 0 0,1 0 0 0 0,-1 1 0 0 0,0-1 0 0 0,0 0 0 0 0,0 0-1 0 0,1 1 1 0 0,-1-1 0 0 0,0 0 0 0 0,0 0 0 0 0,1 1 0 0 0,-1-1 0 0 0,0 0 0 0 0,0 0 0 0 0,1 0 0 0 0,-1 0 0 0 0,0 1 0 0 0,1-1 0 0 0,-1 0 0 0 0,0 0 0 0 0,1 0 0 0 0,-1 0 0 0 0,0 0 0 0 0,1 0-1 0 0,-1 0 1 0 0,0 0 0 0 0,1 0 0 0 0,-1 0 0 0 0,0 0 0 0 0,1 0 0 0 0,-1 0 0 0 0,0 0 0 0 0,1 0 0 0 0,-1 0 0 0 0,0-1 0 0 0,1 1 0 0 0,6-17 312 0 0,-3-34-123 0 0,-4 43-237 0 0,9-125-1194 0 0,-9 132 1232 0 0,1 0-1 0 0,0-1 1 0 0,-1 1-1 0 0,1 0 1 0 0,0 0-1 0 0,0 0 1 0 0,-1-1-1 0 0,1 1 1 0 0,0 0 0 0 0,0 0-1 0 0,0 0 1 0 0,0 0-1 0 0,1 1 1 0 0,-1-1-1 0 0,0 0 1 0 0,0 0-1 0 0,0 1 1 0 0,1-1-1 0 0,-1 0 1 0 0,0 1-1 0 0,1-1 1 0 0,-1 1-1 0 0,1 0 1 0 0,-1 0-1 0 0,0-1 1 0 0,1 1-1 0 0,-1 0 1 0 0,1 0-1 0 0,-1 0 1 0 0,0 0-1 0 0,1 1 1 0 0,-1-1-1 0 0,1 0 1 0 0,2 1-1 0 0,52 14-526 0 0,-36-8 544 0 0,-1 1 1 0 0,1 1-1 0 0,-2 1 0 0 0,1 1 0 0 0,-2 0 1 0 0,1 1-1 0 0,-2 1 0 0 0,27 27 1 0 0,-32-18 68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2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3025 0 0,'0'0'2674'0'0,"56"-44"-2146"0"0,-30 13-336 0 0,-5-4-784 0 0,-8 2-1729 0 0,-9 3 288 0 0,-4 7 560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26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0 496 0 0,'0'0'4562'0'0,"-115"120"-3329"0"0,110-90-209 0 0,5-1-175 0 0,0 2 303 0 0,13-4-223 0 0,30-2-385 0 0,4-6-256 0 0,9-7-160 0 0,-1-6-16 0 0,1-6-48 0 0,-13 0-1152 0 0,-13-24-1842 0 0,-18-4-2448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27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29 3201 0 0,'0'0'2684'0'0,"-19"-5"-2254"0"0,-3-2-276 0 0,13 3-71 0 0,-1 1 1 0 0,1 1-1 0 0,0-1 0 0 0,-1 1 0 0 0,1 1 0 0 0,-1 0 0 0 0,-15 0 0 0 0,22 1-34 0 0,0 0 1 0 0,1 0-1 0 0,-1 1 1 0 0,0-1-1 0 0,1 1 1 0 0,-1-1-1 0 0,1 1 0 0 0,-1 0 1 0 0,1 0-1 0 0,-1 0 1 0 0,1 0-1 0 0,0 0 1 0 0,-1 1-1 0 0,1-1 0 0 0,0 1 1 0 0,0 0-1 0 0,0-1 1 0 0,0 1-1 0 0,0 0 1 0 0,0 0-1 0 0,1 0 0 0 0,-1 0 1 0 0,1 1-1 0 0,-1-1 1 0 0,1 0-1 0 0,0 1 1 0 0,0-1-1 0 0,0 0 0 0 0,0 1 1 0 0,-1 4-1 0 0,0 6 286 0 0,-1 1 0 0 0,2 0-1 0 0,0-1 1 0 0,1 25 0 0 0,1-19 167 0 0,-2-17-486 0 0,1 0-1 0 0,0 0 1 0 0,0 0-1 0 0,0 0 0 0 0,0 1 1 0 0,1-1-1 0 0,-1 0 1 0 0,1 0-1 0 0,-1 0 0 0 0,1 0 1 0 0,0 0-1 0 0,-1 0 1 0 0,1 0-1 0 0,0-1 1 0 0,0 1-1 0 0,1 0 0 0 0,-1 0 1 0 0,0-1-1 0 0,1 1 1 0 0,-1 0-1 0 0,0-1 0 0 0,1 0 1 0 0,0 1-1 0 0,-1-1 1 0 0,1 0-1 0 0,0 0 1 0 0,0 0-1 0 0,0 0 0 0 0,0 0 1 0 0,0 0-1 0 0,0 0 1 0 0,0-1-1 0 0,0 1 1 0 0,0-1-1 0 0,0 1 0 0 0,0-1 1 0 0,0 0-1 0 0,0 0 1 0 0,0 0-1 0 0,0 0 0 0 0,0 0 1 0 0,0-1-1 0 0,0 1 1 0 0,1-1-1 0 0,-1 1 1 0 0,0-1-1 0 0,0 0 0 0 0,-1 1 1 0 0,1-1-1 0 0,0 0 1 0 0,0 0-1 0 0,0-1 0 0 0,0 1 1 0 0,-1 0-1 0 0,1 0 1 0 0,-1-1-1 0 0,1 1 1 0 0,-1-1-1 0 0,1 0 0 0 0,-1 1 1 0 0,0-1-1 0 0,0 0 1 0 0,0 0-1 0 0,0 0 0 0 0,0 1 1 0 0,0-1-1 0 0,0-4 1 0 0,3-2-323 0 0,-1 0-1 0 0,-1-1 1 0 0,0 1 0 0 0,0 0 0 0 0,0-1 0 0 0,-1 1 0 0 0,0-11 0 0 0,27 55 259 0 0,-15-19 324 0 0,1 0 1 0 0,0-1-1 0 0,19 16 1 0 0,-28-27-287 0 0,1-1 1 0 0,0 1 0 0 0,0-1-1 0 0,0 0 1 0 0,0 0 0 0 0,1-1-1 0 0,0 0 1 0 0,0 0-1 0 0,0 0 1 0 0,0-1 0 0 0,0 0-1 0 0,13 2 1 0 0,-2-8-1557 0 0,-8-17-1395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27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40 1601 0 0,'0'0'4556'0'0,"-12"-8"-3053"0"0,-38-21 84 0 0,50 28-1520 0 0,-1 1 0 0 0,0 0 0 0 0,0-1 0 0 0,1 1 0 0 0,-1 0 0 0 0,0 0 1 0 0,0 0-1 0 0,1-1 0 0 0,-1 1 0 0 0,0 0 0 0 0,0 0 0 0 0,1 0 0 0 0,-1 0 0 0 0,0 0 0 0 0,0 0 0 0 0,0 1 1 0 0,1-1-1 0 0,-1 0 0 0 0,0 0 0 0 0,0 1 0 0 0,1-1 0 0 0,-1 0 0 0 0,0 1 0 0 0,1-1 0 0 0,-1 0 0 0 0,0 1 1 0 0,1-1-1 0 0,-1 1 0 0 0,1-1 0 0 0,-1 1 0 0 0,1-1 0 0 0,-1 1 0 0 0,1 0 0 0 0,-1-1 0 0 0,1 1 0 0 0,-1 0 0 0 0,1-1 1 0 0,0 1-1 0 0,-1 0 0 0 0,1-1 0 0 0,0 1 0 0 0,0 0 0 0 0,-1 0 0 0 0,1-1 0 0 0,0 1 0 0 0,0 0 0 0 0,0 0 1 0 0,0 0-1 0 0,0-1 0 0 0,0 1 0 0 0,0 1 0 0 0,-1 49 172 0 0,1-43-168 0 0,0-7-90 0 0,40 13-213 0 0,-14-6 290 0 0,0-1-58 0 0,1 1 0 0 0,-2 1 1 0 0,50 26-1 0 0,-71-33 40 0 0,1 0-1 0 0,-1 1 1 0 0,0 0-1 0 0,0 0 0 0 0,0 0 1 0 0,0 0-1 0 0,0 1 1 0 0,-1-1-1 0 0,1 1 1 0 0,-1 0-1 0 0,0 0 0 0 0,0 1 1 0 0,0-1-1 0 0,-1 0 1 0 0,0 1-1 0 0,0 0 1 0 0,0-1-1 0 0,0 1 0 0 0,-1 0 1 0 0,1 0-1 0 0,-1 0 1 0 0,-1 0-1 0 0,1 0 1 0 0,-1 0-1 0 0,0 0 1 0 0,0 0-1 0 0,-1 9 0 0 0,-1-9-21 0 0,0 0 0 0 0,0 0 0 0 0,0-1 0 0 0,-1 1-1 0 0,1-1 1 0 0,-1 0 0 0 0,0 0 0 0 0,0 0 0 0 0,-1 0-1 0 0,1 0 1 0 0,-1-1 0 0 0,0 0 0 0 0,0 1 0 0 0,0-2-1 0 0,0 1 1 0 0,-1 0 0 0 0,1-1 0 0 0,-1 0 0 0 0,1 0-1 0 0,-7 2 1 0 0,-8 4 9 0 0,-1-2-1 0 0,-1 0 1 0 0,-29 4 0 0 0,26-5-2204 0 0,52-6-3344 0 0,5 0 3636 0 0,5 1-1995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28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 1713 0 0,'0'0'1360'0'0,"0"0"-1284"0"0,-1 0 0 0 0,1-1 0 0 0,-1 1 0 0 0,0 0 0 0 0,1 0 0 0 0,-1 0 0 0 0,0 0 0 0 0,1 0-1 0 0,-1 0 1 0 0,0 0 0 0 0,1 0 0 0 0,-1 0 0 0 0,0 0 0 0 0,1 0 0 0 0,-1 0 0 0 0,1 1-1 0 0,-1-1 1 0 0,0 0 0 0 0,1 0 0 0 0,-1 1 0 0 0,1-1 0 0 0,-1 0 0 0 0,0 1 0 0 0,1-1 0 0 0,-1 1-1 0 0,0 0 1 0 0,-10 194 7101 0 0,9-120-6715 0 0,3-75-466 0 0,-1 0 1 0 0,0 1-1 0 0,0-1 1 0 0,0 0 0 0 0,0 1-1 0 0,0-1 1 0 0,0 0 0 0 0,1 1-1 0 0,-1-1 1 0 0,0 0 0 0 0,0 0-1 0 0,0 1 1 0 0,1-1 0 0 0,-1 0-1 0 0,0 0 1 0 0,1 1 0 0 0,-1-1-1 0 0,0 0 1 0 0,0 0 0 0 0,1 0-1 0 0,-1 1 1 0 0,0-1-1 0 0,1 0 1 0 0,-1 0 0 0 0,0 0-1 0 0,1 0 1 0 0,-1 0 0 0 0,0 0-1 0 0,1 0 1 0 0,-1 0 0 0 0,0 0-1 0 0,1 0 1 0 0,-1 0 0 0 0,1 0-1 0 0,-1 0 1 0 0,0 0 0 0 0,1 0-1 0 0,-1 0 1 0 0,0 0 0 0 0,1 0-1 0 0,-1-1 1 0 0,15-3-45 0 0,-15 4 42 0 0,56-30 24 0 0,-49 25-26 0 0,0 0 0 0 0,0 1 0 0 0,1 0-1 0 0,-1 0 1 0 0,1 1 0 0 0,0 0 0 0 0,0 0-1 0 0,1 1 1 0 0,-1 0 0 0 0,16-2 0 0 0,-18 4-38 0 0,-1 0 0 0 0,1 1 0 0 0,-1-1 0 0 0,0 1 0 0 0,1 0 0 0 0,-1 0 0 0 0,0 1 1 0 0,1 0-1 0 0,-1-1 0 0 0,0 2 0 0 0,-1-1 0 0 0,1 1 0 0 0,9 5 0 0 0,-3 2-89 0 0,-1 0-1 0 0,0 0 1 0 0,16 21-1 0 0,-7-8-517 0 0,-10-17-1628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28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47 266 5971 0 0,'0'0'2137'0'0,"0"-5"-1094"0"0,-1-3-1153 0 0,0-1 1 0 0,-1 1-1 0 0,0 0 1 0 0,0 1-1 0 0,0-1 1 0 0,-1 0-1 0 0,-8-13 1 0 0,-11-38-744 0 0,22 58 891 0 0,0 1 0 0 0,0-1 0 0 0,0 1 0 0 0,1-1 0 0 0,-1 1 0 0 0,0 0 0 0 0,0-1 0 0 0,1 1 0 0 0,-1-1 1 0 0,0 1-1 0 0,1 0 0 0 0,-1-1 0 0 0,1 1 0 0 0,-1 0 0 0 0,0-1 0 0 0,1 1 0 0 0,-1 0 0 0 0,1 0 0 0 0,-1-1 0 0 0,1 1 0 0 0,-1 0 0 0 0,1 0 0 0 0,-1 0 0 0 0,1 0 0 0 0,-1 0 0 0 0,1 0 0 0 0,-1 0 0 0 0,1 0 0 0 0,-1 0 0 0 0,1 0 0 0 0,-1 0 1 0 0,1 0-1 0 0,-1 0 0 0 0,1 0 0 0 0,-1 0 0 0 0,0 0 0 0 0,1 0 0 0 0,-1 1 0 0 0,1-1 0 0 0,-1 0 0 0 0,1 1 0 0 0,32 6 23 0 0,-28-6 156 0 0,17 4 28 0 0,-1-1 1 0 0,33 1 0 0 0,-45-4-395 0 0,0-1 0 0 0,0-1 0 0 0,0 1 0 0 0,0-1 0 0 0,-1-1 0 0 0,1 0 0 0 0,0 0 1 0 0,15-6-1 0 0,-16 4-17 0 0,0 1 0 0 0,0 0 0 0 0,1 1 0 0 0,-1-1 0 0 0,1 2 0 0 0,-1-1 0 0 0,1 1 0 0 0,0 1 0 0 0,-1-1 0 0 0,1 1 0 0 0,0 1 0 0 0,9 1 1 0 0,11 4 684 0 0,0 1 1 0 0,36 14-1 0 0,-48-14-143 0 0,0 0 0 0 0,1-2 0 0 0,-1 0 0 0 0,1-1 0 0 0,0-1 0 0 0,1-1 0 0 0,35 0 0 0 0,-53-2-354 0 0,1-1-1 0 0,-1 1 1 0 0,0-1 0 0 0,1 1 0 0 0,-1-1 0 0 0,0 0 0 0 0,0 0 0 0 0,1 1 0 0 0,-1-1-1 0 0,0 0 1 0 0,0 0 0 0 0,0 0 0 0 0,0 0 0 0 0,0-1 0 0 0,0 1 0 0 0,0 0-1 0 0,-1 0 1 0 0,1 0 0 0 0,0-1 0 0 0,-1 1 0 0 0,1-1 0 0 0,-1 1 0 0 0,1 0 0 0 0,-1-1-1 0 0,0 1 1 0 0,1-1 0 0 0,-1 1 0 0 0,0-1 0 0 0,0-2 0 0 0,-1-51-1203 0 0,0 45 353 0 0,1 6 616 0 0,-1 0 0 0 0,0 0 0 0 0,0 1 1 0 0,0-1-1 0 0,-1 0 0 0 0,1 1 0 0 0,-1-1 0 0 0,0 1 0 0 0,0 0 0 0 0,0 0 0 0 0,-1-1 1 0 0,1 1-1 0 0,-1 0 0 0 0,1 1 0 0 0,-1-1 0 0 0,0 0 0 0 0,0 1 0 0 0,0 0 0 0 0,0 0 0 0 0,-1 0 1 0 0,1 0-1 0 0,-1 0 0 0 0,1 1 0 0 0,-1-1 0 0 0,1 1 0 0 0,-1 0 0 0 0,0 0 0 0 0,0 0 1 0 0,0 1-1 0 0,-6-1 0 0 0,8 1 240 0 0,1 0 1 0 0,0 0 0 0 0,0 0 0 0 0,0 0-1 0 0,0 0 1 0 0,-1 1 0 0 0,1-1-1 0 0,0 0 1 0 0,0 1 0 0 0,0-1-1 0 0,0 1 1 0 0,0-1 0 0 0,0 1-1 0 0,0-1 1 0 0,0 1 0 0 0,0 0-1 0 0,0-1 1 0 0,0 1 0 0 0,0 0-1 0 0,0 0 1 0 0,1 0 0 0 0,-1 0-1 0 0,0 0 1 0 0,1 0 0 0 0,-1 0 0 0 0,0 0-1 0 0,1 0 1 0 0,0 0 0 0 0,-1 0-1 0 0,1 0 1 0 0,-1 0 0 0 0,1 1-1 0 0,0-1 1 0 0,0 2 0 0 0,-3 48 904 0 0,3-39-397 0 0,0-2-143 0 0,0 1 0 0 0,1 0 0 0 0,1-1-1 0 0,-1 1 1 0 0,1-1 0 0 0,1 0 0 0 0,0 0 0 0 0,8 19 0 0 0,-7-23-237 0 0,-1 0 1 0 0,1-1-1 0 0,0 1 1 0 0,1-1-1 0 0,-1 1 1 0 0,1-1-1 0 0,0-1 1 0 0,0 1-1 0 0,1-1 1 0 0,-1 1-1 0 0,1-2 1 0 0,0 1-1 0 0,0-1 1 0 0,0 0 0 0 0,9 3-1 0 0,-8-3-153 0 0,0-1 1 0 0,0 0-1 0 0,0-1 0 0 0,0 0 0 0 0,0 0 1 0 0,0-1-1 0 0,14 0 0 0 0,-18 0-189 0 0,0 0 0 0 0,0 0-1 0 0,-1-1 1 0 0,1 1 0 0 0,0-1-1 0 0,0 0 1 0 0,-1 0 0 0 0,1 0 0 0 0,0 0-1 0 0,-1 0 1 0 0,1 0 0 0 0,-1-1 0 0 0,0 1-1 0 0,1-1 1 0 0,-1 0 0 0 0,0 0 0 0 0,0 0-1 0 0,0 0 1 0 0,0 0 0 0 0,-1 0 0 0 0,1 0-1 0 0,1-3 1 0 0,7-24-5491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29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44 383 6691 0 0,'0'0'1641'0'0,"-7"8"-1929"0"0,6-6 266 0 0,-26 32-159 0 0,26-33 177 0 0,0 0 1 0 0,0 1-1 0 0,0-1 1 0 0,1 1-1 0 0,-1-1 1 0 0,0 1-1 0 0,1-1 1 0 0,-1 1-1 0 0,1-1 1 0 0,-1 1-1 0 0,1 0 1 0 0,0-1-1 0 0,-1 1 1 0 0,1 0-1 0 0,0-1 1 0 0,0 1-1 0 0,0 0 1 0 0,1-1-1 0 0,-1 1 1 0 0,0 0-1 0 0,1-1 1 0 0,-1 1-1 0 0,1-1 1 0 0,-1 1-1 0 0,1 0 1 0 0,0-1 0 0 0,-1 1-1 0 0,2 0 1 0 0,4 3 124 0 0,-1-2 0 0 0,0 1 0 0 0,1-1 0 0 0,0 1 0 0 0,0-2 0 0 0,0 1 0 0 0,0-1 0 0 0,0 0 1 0 0,1 0-1 0 0,-1 0 0 0 0,9 0 0 0 0,-10-1-34 0 0,-1 0 0 0 0,1 0 0 0 0,0-1 0 0 0,0 0 0 0 0,-1 0 0 0 0,1 0 0 0 0,0 0 0 0 0,0-1 0 0 0,-1 0 0 0 0,1 0 0 0 0,0 0 0 0 0,-1 0 0 0 0,1-1 0 0 0,-1 0 0 0 0,0 0 1 0 0,1 0-1 0 0,5-5 0 0 0,-5 2-14 0 0,-1 0 0 0 0,0 0 0 0 0,0 0 0 0 0,-1 0-1 0 0,0-1 1 0 0,0 0 0 0 0,0 1 0 0 0,0-1 0 0 0,-1 0 0 0 0,0-1 0 0 0,-1 1 0 0 0,1 0 0 0 0,0-10 0 0 0,1-10-283 0 0,-3-54 1 0 0,0 45-52 0 0,1 21 260 0 0,-1 1-1 0 0,-1 0 1 0 0,0-1-1 0 0,-1 1 1 0 0,0 0 0 0 0,-1 0-1 0 0,0 0 1 0 0,-1 0-1 0 0,0 0 1 0 0,-1 1 0 0 0,-1 0-1 0 0,0 0 1 0 0,-1 0-1 0 0,0 1 1 0 0,0 0-1 0 0,-18-19 1 0 0,22 27 94 0 0,0 0-1 0 0,0 1 1 0 0,0-1-1 0 0,0 1 1 0 0,0 0-1 0 0,-1 0 1 0 0,1 0-1 0 0,-1 1 1 0 0,1-1-1 0 0,-1 1 1 0 0,0 0-1 0 0,0 0 1 0 0,1 0-1 0 0,-7 0 1 0 0,8 0-50 0 0,1 1 1 0 0,-1 1-1 0 0,0-1 1 0 0,0 0-1 0 0,0 0 1 0 0,1 1-1 0 0,-1-1 1 0 0,0 1-1 0 0,0-1 1 0 0,1 1-1 0 0,-1 0 1 0 0,1 0-1 0 0,-1 0 1 0 0,0-1-1 0 0,1 2 1 0 0,0-1-1 0 0,-1 0 1 0 0,1 0-1 0 0,0 0 1 0 0,-1 1-1 0 0,1-1 1 0 0,0 0-1 0 0,0 1 1 0 0,0-1-1 0 0,0 1 1 0 0,0 0-1 0 0,1-1 1 0 0,-1 1 0 0 0,0 0-1 0 0,1-1 1 0 0,-1 3-1 0 0,-2 8-32 0 0,0 0 0 0 0,1 0 0 0 0,1 1 0 0 0,0-1 1 0 0,0 0-1 0 0,1 1 0 0 0,1-1 0 0 0,4 24 0 0 0,-3-27 1 0 0,0-1 0 0 0,1 1 1 0 0,0-1-1 0 0,0 0 0 0 0,0 0 0 0 0,1 0 0 0 0,1 0 1 0 0,-1-1-1 0 0,1 0 0 0 0,0 0 0 0 0,1 0 1 0 0,12 12-1 0 0,-9-11-53 0 0,1 0-1 0 0,0 0 1 0 0,0-1 0 0 0,0 0 0 0 0,1 0-1 0 0,0-1 1 0 0,1-1 0 0 0,-1 0 0 0 0,1-1-1 0 0,0 0 1 0 0,0 0 0 0 0,17 1 0 0 0,-29-5-34 0 0,0 1 0 0 0,1-1 0 0 0,-1 0 0 0 0,0 0 0 0 0,1 0 0 0 0,-1 0 0 0 0,0 0 0 0 0,1 1 0 0 0,-1-1 0 0 0,0 0 1 0 0,1 0-1 0 0,-1 0 0 0 0,0 0 0 0 0,1 0 0 0 0,-1 0 0 0 0,0 0 0 0 0,1 0 0 0 0,-1 0 0 0 0,0 0 0 0 0,1-1 1 0 0,-1 1-1 0 0,0 0 0 0 0,1 0 0 0 0,-1 0 0 0 0,0 0 0 0 0,0 0 0 0 0,1-1 0 0 0,-1 1 0 0 0,0 0 0 0 0,1 0 0 0 0,-1 0 1 0 0,0-1-1 0 0,0 1 0 0 0,1 0 0 0 0,-1 0 0 0 0,0-1 0 0 0,0 1 0 0 0,0 0 0 0 0,0-1 0 0 0,1 1 0 0 0,-1 0 1 0 0,0-1-1 0 0,0 1 0 0 0,0 0 0 0 0,0-1 0 0 0,0 1 0 0 0,0 0 0 0 0,0-1 0 0 0,0 1 0 0 0,0 0 0 0 0,0-1 0 0 0,0 1 1 0 0,0 0-1 0 0,0-1 0 0 0,0 0 0 0 0,0 0-506 0 0,0-15-5582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4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340 0 2337 0 0,'0'0'985'0'0,"-53"0"4225"0"0,36 0-5221 0 0,-1 1 1 0 0,0 1-1 0 0,1 0 1 0 0,0 1-1 0 0,-1 1 1 0 0,1 0-1 0 0,0 1 1 0 0,1 1 0 0 0,-18 9-1 0 0,27-11 12 0 0,0 0-1 0 0,1 0 1 0 0,0 0-1 0 0,0 1 1 0 0,0-1-1 0 0,1 2 1 0 0,0-1 0 0 0,-1 0-1 0 0,2 1 1 0 0,-1 0-1 0 0,1 0 1 0 0,0 1-1 0 0,0-1 1 0 0,1 1 0 0 0,0 0-1 0 0,0 0 1 0 0,0 0-1 0 0,1 0 1 0 0,0 0-1 0 0,1 1 1 0 0,-1-1-1 0 0,1 0 1 0 0,1 1 0 0 0,-1 7-1 0 0,0 18-112 0 0,0 46 127 0 0,2-76-11 0 0,-1 0 0 0 0,0 0 0 0 0,1 1 0 0 0,0-1 0 0 0,0 0 0 0 0,0 0 0 0 0,0 0 0 0 0,0 0 0 0 0,0 0 0 0 0,1 0 0 0 0,0 0 0 0 0,-1 0 0 0 0,1-1 0 0 0,0 1 0 0 0,0 0 0 0 0,1-1 0 0 0,-1 0 0 0 0,5 4 0 0 0,3-3 35 0 0,-1 0 1 0 0,1-1-1 0 0,0-1 1 0 0,-1 0-1 0 0,1 0 1 0 0,0 0-1 0 0,0-2 1 0 0,0 1-1 0 0,10-3 1 0 0,-4 0 78 0 0,0-1-1 0 0,-1-1 1 0 0,1-1 0 0 0,-1-1 0 0 0,0 0 0 0 0,24-15-1 0 0,20-9 131 0 0,-57 30-241 0 0,-1 0 0 0 0,0 0 0 0 0,0 0-1 0 0,1 0 1 0 0,-1-1 0 0 0,0 1 0 0 0,0-1 0 0 0,0 1 0 0 0,-1 0-1 0 0,1-1 1 0 0,0 0 0 0 0,0 1 0 0 0,-1-1 0 0 0,1 1 0 0 0,-1-1-1 0 0,1 0 1 0 0,-1 1 0 0 0,0-1 0 0 0,0 0 0 0 0,0 0 0 0 0,0-1-1 0 0,0-49 223 0 0,-1 29-189 0 0,2 22-112 0 0,-1 0-1 0 0,1-1 1 0 0,0 1-1 0 0,0 0 1 0 0,0 0-1 0 0,0 0 1 0 0,0 0-1 0 0,0 0 1 0 0,0 0 0 0 0,1 0-1 0 0,-1 0 1 0 0,0 0-1 0 0,0 1 1 0 0,1-1-1 0 0,-1 0 1 0 0,1 1-1 0 0,-1-1 1 0 0,0 1-1 0 0,3-1 1 0 0,26-8-1392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29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16 5539 0 0,'0'0'3596'0'0,"-7"-2"-3017"0"0,-33-11 1526 0 0,42 23-2524 0 0,3-2 449 0 0,0 0-1 0 0,0 0 1 0 0,1 0 0 0 0,0-1 0 0 0,0 0-1 0 0,14 12 1 0 0,8 8 482 0 0,132 148 1735 0 0,-140-162-2113 0 0,-20-13-123 0 0,1 0 0 0 0,-1 0 0 0 0,1 0 0 0 0,0 0 0 0 0,-1 0 0 0 0,1 0 0 0 0,-1 0 0 0 0,1 0 0 0 0,-1 0 0 0 0,1-1 0 0 0,-1 1 0 0 0,1 0 0 0 0,-1 0 0 0 0,1-1 0 0 0,-1 1 0 0 0,1 0 0 0 0,-1-1 0 0 0,0 1 0 0 0,1-1 0 0 0,-1 1 0 0 0,1 0 0 0 0,-1-1 0 0 0,0 1 0 0 0,1-2 0 0 0,11-41 407 0 0,-8 22-557 0 0,-1 10 113 0 0,1 0 1 0 0,-1 1-1 0 0,2-1 1 0 0,0 1-1 0 0,0 0 0 0 0,1 1 1 0 0,0-1-1 0 0,0 1 1 0 0,1 0-1 0 0,0 1 0 0 0,1 0 1 0 0,0 0-1 0 0,0 0 1 0 0,1 1-1 0 0,0 0 0 0 0,0 1 1 0 0,0 0-1 0 0,1 1 1 0 0,0 0-1 0 0,0 0 1 0 0,19-6-1 0 0,49-16-3245 0 0,-58 19-523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30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81 4546 0 0,'0'0'280'0'0,"-29"-14"-397"0"0,-91-41 448 0 0,115 53-239 0 0,0 0 0 0 0,1 0 1 0 0,-1 1-1 0 0,0 0 0 0 0,0 0 1 0 0,1 0-1 0 0,-1 0 1 0 0,0 1-1 0 0,0-1 0 0 0,-6 2 1 0 0,10-1-49 0 0,-1 0 1 0 0,0 0 0 0 0,1 1 0 0 0,-1-1-1 0 0,0 1 1 0 0,1 0 0 0 0,-1-1 0 0 0,1 1-1 0 0,-1 0 1 0 0,1 0 0 0 0,-1 0 0 0 0,1 0-1 0 0,0 0 1 0 0,0 0 0 0 0,-1 1 0 0 0,1-1-1 0 0,0 0 1 0 0,0 1 0 0 0,-1 1 0 0 0,0 3 108 0 0,-1-1 0 0 0,2 2 0 0 0,-1-1 0 0 0,1 0 0 0 0,0 0 1 0 0,0 0-1 0 0,0 1 0 0 0,1-1 0 0 0,1 12 0 0 0,-1-7 100 0 0,0 5-26 0 0,-1-8-4 0 0,1 0 0 0 0,0 0 0 0 0,1 0 1 0 0,0 1-1 0 0,0-1 0 0 0,1 0 0 0 0,3 10 0 0 0,-4-15-185 0 0,0-1-1 0 0,1 1 1 0 0,0-1 0 0 0,0 0-1 0 0,0 0 1 0 0,0 0 0 0 0,0 0-1 0 0,0 0 1 0 0,0 0-1 0 0,0 0 1 0 0,1 0 0 0 0,-1-1-1 0 0,1 0 1 0 0,-1 1 0 0 0,1-1-1 0 0,0 0 1 0 0,0 0 0 0 0,-1 0-1 0 0,1-1 1 0 0,0 1-1 0 0,0-1 1 0 0,0 1 0 0 0,0-1-1 0 0,5 0 1 0 0,-4 0 18 0 0,1 0 0 0 0,-1 0 1 0 0,0 0-1 0 0,1 0 0 0 0,-1-1 0 0 0,0 0 0 0 0,1 0 0 0 0,-1 0 1 0 0,0 0-1 0 0,0-1 0 0 0,0 1 0 0 0,0-1 0 0 0,0 0 0 0 0,0 0 1 0 0,0-1-1 0 0,-1 1 0 0 0,1-1 0 0 0,-1 0 0 0 0,0 0 0 0 0,0 0 1 0 0,4-5-1 0 0,-3 3-304 0 0,-1 0-1 0 0,0 0 1 0 0,0 0 0 0 0,-1-1 0 0 0,1 1-1 0 0,1-9 1 0 0,4-38-7552 0 0,16 69 5060 0 0,-12-4 2762 0 0,0-1 1 0 0,1 0 0 0 0,1-1 0 0 0,0-1-1 0 0,0 0 1 0 0,1-1 0 0 0,0 0 0 0 0,1-1-1 0 0,0-1 1 0 0,0-1 0 0 0,0 0 0 0 0,1-1-1 0 0,0-1 1 0 0,0 0 0 0 0,0-1 0 0 0,29 0-1 0 0,-43-2-9 0 0,0-1 0 0 0,1 0 0 0 0,-1 0-1 0 0,0 0 1 0 0,1-1 0 0 0,-1 1 0 0 0,1-1-1 0 0,-1 0 1 0 0,0 0 0 0 0,0 0 0 0 0,0 0-1 0 0,1 0 1 0 0,-1-1 0 0 0,0 0-1 0 0,-1 1 1 0 0,1-1 0 0 0,0 0 0 0 0,0-1-1 0 0,-1 1 1 0 0,1 0 0 0 0,3-5 0 0 0,10-27-1150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30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26 263 6195 0 0,'0'0'4212'0'0,"8"1"-3038"0"0,-6-1-1124 0 0,-1 1-1 0 0,0-1 1 0 0,1 0 0 0 0,-1 1-1 0 0,0-1 1 0 0,1 0-1 0 0,-1 0 1 0 0,0 0 0 0 0,1 0-1 0 0,-1 0 1 0 0,0-1-1 0 0,1 1 1 0 0,-1 0-1 0 0,0-1 1 0 0,0 1 0 0 0,1-1-1 0 0,-1 1 1 0 0,0-1-1 0 0,0 1 1 0 0,1-1-1 0 0,-1 0 1 0 0,0 0 0 0 0,0 1-1 0 0,0-1 1 0 0,0 0-1 0 0,0 0 1 0 0,0 0 0 0 0,-1 0-1 0 0,1 0 1 0 0,0-1-1 0 0,1 0 1 0 0,-2-3-67 0 0,1 1 0 0 0,-1 0 0 0 0,0-1 0 0 0,0 1 0 0 0,-1-1 0 0 0,1 1 0 0 0,-1 0 0 0 0,0-1 0 0 0,0 1 0 0 0,-1 0 0 0 0,1 0 0 0 0,-3-5 0 0 0,-20-43-1125 0 0,18 41 1061 0 0,0 1 0 0 0,1-2-1 0 0,1 1 1 0 0,0-1 0 0 0,0 1 0 0 0,1-1 0 0 0,0 0 0 0 0,-1-17-1 0 0,4 28 108 0 0,1 0-1 0 0,-1 0 1 0 0,1 0-1 0 0,-1 1 1 0 0,1-1-1 0 0,0 0 1 0 0,-1 0-1 0 0,1 0 1 0 0,0 1-1 0 0,-1-1 0 0 0,1 0 1 0 0,0 1-1 0 0,0-1 1 0 0,0 1-1 0 0,-1-1 1 0 0,1 1-1 0 0,0-1 1 0 0,0 1-1 0 0,0-1 1 0 0,0 1-1 0 0,0 0 0 0 0,0 0 1 0 0,0-1-1 0 0,0 1 1 0 0,0 0-1 0 0,0 0 1 0 0,0 0-1 0 0,0 0 1 0 0,1 0-1 0 0,41 0-206 0 0,-32 0 177 0 0,24 0-320 0 0,58 1 768 0 0,-32 8-3968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3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2049 0 0,'0'0'7379'0'0,"-13"2"-2528"0"0,13 0-4307 0 0,0 2-128 0 0,0 0-304 0 0,0 3-112 0 0,0-1-224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2:57.2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3959 704 0 0,'0'0'67'0'0,"0"0"0"0"0,-1 0 0 0 0,1 0 0 0 0,0 0 0 0 0,0 0 0 0 0,-1 0 0 0 0,1 0 1 0 0,0 0-1 0 0,-1 0 0 0 0,1 0 0 0 0,0 0 0 0 0,0 0 0 0 0,-1 0 0 0 0,1 0 0 0 0,0 0 0 0 0,-1 0 0 0 0,1 0 0 0 0,0-1 0 0 0,0 1 0 0 0,-1 0 0 0 0,1 0 0 0 0,0 0 0 0 0,0 0 0 0 0,0-1 0 0 0,-1 1 0 0 0,1 0 0 0 0,0 0 0 0 0,0 0 0 0 0,0-1 0 0 0,0 1 0 0 0,-1 0 0 0 0,1 0 0 0 0,0-1 0 0 0,0 1 0 0 0,0 0 0 0 0,0 0 0 0 0,0-1 0 0 0,0 1 0 0 0,0 0 0 0 0,0-1 0 0 0,0 1 0 0 0,0 0 0 0 0,0 0 0 0 0,0-1 0 0 0,0 1 14 0 0,0-1-1 0 0,0 1 1 0 0,0 0-1 0 0,0 0 1 0 0,0-1-1 0 0,0 1 1 0 0,0 0-1 0 0,-1 0 1 0 0,1-1-1 0 0,0 1 1 0 0,0 0-1 0 0,0 0 1 0 0,0-1-1 0 0,0 1 1 0 0,0 0-1 0 0,0 0 1 0 0,-1-1-1 0 0,1 1 1 0 0,0 0-1 0 0,0 0 1 0 0,0 0-1 0 0,0 0 0 0 0,-1-1 1 0 0,1 1-1 0 0,0 0 1 0 0,0 0-1 0 0,-1 0 1 0 0,1 0-1 0 0,0 0 1 0 0,0-1-1 0 0,-1 1 1 0 0,1 0-1 0 0,0 0 1 0 0,0 0-1 0 0,-1 0 1 0 0,1 0-1 0 0,0 0 1 0 0,0 0-1 0 0,-1 0 1 0 0,1 0-1 0 0,0 0 1 0 0,0 0-1 0 0,-1 0 1 0 0,0 0 373 0 0,5 4 71 0 0,-1-3-513 0 0,15 5 102 0 0,1 0 0 0 0,0-2 0 0 0,0 0 0 0 0,0-1 0 0 0,26 0 0 0 0,74-3 232 0 0,-1-5-1 0 0,0-5 1 0 0,125-27-1 0 0,-163 15 53 0 0,83-35 0 0 0,-108 36-439 0 0,-10 3 142 0 0,-1-2-1 0 0,-2-2 0 0 0,56-37 0 0 0,108-93 343 0 0,-161 117-452 0 0,5-4 33 0 0,-3-1-1 0 0,-1-3 1 0 0,-2-2-1 0 0,57-75 1 0 0,-38 37 14 0 0,90-130-43 0 0,-130 177 7 0 0,-2-1 0 0 0,-1-1 0 0 0,-3-1 0 0 0,15-44 0 0 0,49-235 110 0 0,-57 223 36 0 0,54-138 0 0 0,-9 34-146 0 0,-16 48-26 0 0,-33 101 46 0 0,-2 0 0 0 0,-3-1 0 0 0,-2-1 0 0 0,10-76 0 0 0,-18 81-21 0 0,3 0 0 0 0,2 0 0 0 0,31-88 0 0 0,69-128-78 0 0,-105 253 78 0 0,16-39 132 0 0,2 2 1 0 0,3 0-1 0 0,2 2 0 0 0,1 1 1 0 0,2 2-1 0 0,3 0 0 0 0,1 3 1 0 0,54-49-1 0 0,-45 52-4 0 0,1 1 1 0 0,2 3-1 0 0,1 2 0 0 0,1 2 0 0 0,2 2 0 0 0,62-23 1 0 0,170-50-230 0 0,-238 86 68 0 0,1 2 1 0 0,1 3-1 0 0,-1 1 0 0 0,66-1 0 0 0,-90 7-16 0 0,-1 1 1 0 0,0 1 0 0 0,1 1-1 0 0,-1 1 1 0 0,0 0-1 0 0,0 2 1 0 0,0 1-1 0 0,32 12 1 0 0,347 205 151 0 0,-379-210-112 0 0,-2 2 0 0 0,0 0-1 0 0,0 1 1 0 0,-1 1 0 0 0,-2 0 0 0 0,22 29 0 0 0,73 124-41 0 0,-2 0 48 0 0,-9-47 89 0 0,-55-71-77 0 0,-2 2 1 0 0,-3 2-1 0 0,-2 1 0 0 0,33 68 0 0 0,168 373 846 0 0,-201-426-685 0 0,132 238 14 0 0,-122-233 34 0 0,107 134 0 0 0,66 73 205 0 0,-4-4-124 0 0,-168-223-70 0 0,3-2 0 0 0,99 80 0 0 0,59 13-45 0 0,259 139 1 0 0,-403-250-181 0 0,38 19 184 0 0,2-5 0 0 0,3-4 0 0 0,1-6 1 0 0,127 31-1 0 0,-24-23 369 0 0,285 30 1 0 0,-285-61-473 0 0,363-16-1 0 0,-502-6-1043 0 0,62-2-2447 0 0,-46 4-2159 0 0,-42 2 539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1.6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1 2913 0 0,'-14'0'5453'0'0,"-15"1"-3841"0"0,28 0-1607 0 0,0 0 0 0 0,0 1 0 0 0,0-1 0 0 0,0 1 0 0 0,0-1-1 0 0,1 1 1 0 0,-1 0 0 0 0,0-1 0 0 0,1 1 0 0 0,-1-1 0 0 0,1 1 0 0 0,0 0 0 0 0,-1 0 0 0 0,1-1 0 0 0,0 1 0 0 0,0 2 0 0 0,1 37-56 0 0,0-26 66 0 0,-1 24-3459 0 0,0-29-129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5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 22 2945 0 0,'-3'-2'8385'0'0,"-14"-9"-7389"0"0,15 10-1046 0 0,1 0-1 0 0,0 0 1 0 0,-1 0 0 0 0,1 1 0 0 0,-1-1 0 0 0,1 0 0 0 0,-1 1 0 0 0,0-1 0 0 0,1 1 0 0 0,-1-1 0 0 0,0 1 0 0 0,1 0 0 0 0,-1-1 0 0 0,0 1-1 0 0,1 0 1 0 0,-1 0 0 0 0,0 1 0 0 0,1-1 0 0 0,-1 0 0 0 0,0 0 0 0 0,1 1 0 0 0,-1-1 0 0 0,0 1 0 0 0,1-1 0 0 0,-1 1 0 0 0,1 0 0 0 0,-1 0-1 0 0,1 0 1 0 0,-1 0 0 0 0,1 0 0 0 0,0 0 0 0 0,-1 0 0 0 0,1 0 0 0 0,0 0 0 0 0,0 1 0 0 0,0-1 0 0 0,0 0 0 0 0,0 1 0 0 0,0-1-1 0 0,0 1 1 0 0,1-1 0 0 0,-1 1 0 0 0,0-1 0 0 0,1 1 0 0 0,-1 0 0 0 0,1-1 0 0 0,-1 3 0 0 0,-1 7-35 0 0,1-1 1 0 0,0 1-1 0 0,0 0 0 0 0,1 0 1 0 0,0-1-1 0 0,1 1 0 0 0,0 0 1 0 0,1-1-1 0 0,0 1 0 0 0,1 0 1 0 0,0-1-1 0 0,0 0 0 0 0,1 0 0 0 0,1 0 1 0 0,0 0-1 0 0,0-1 0 0 0,1 0 1 0 0,12 16-1 0 0,21 27-2665 0 0,-29-39-156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8.5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1377 0 0,'0'0'1136'0'0,"0"6"-1040"0"0,0 0 80 0 0,0 2 160 0 0,0-1-95 0 0,0 3 159 0 0,0-4 64 0 0,0 1-320 0 0,0-1-96 0 0,0 0-80 0 0,0 2-112 0 0,0 1 160 0 0,0 3 80 0 0,0 3-1201 0 0,0 4-2144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9.0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48 0 0,'0'0'5987'0'0,"9"81"-5347"0"0,-9-67-224 0 0,0-5-304 0 0,0-3-80 0 0,4-16-3201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9.3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2593 0 0,'0'0'2129'0'0</inkml:trace>
  <inkml:trace contextRef="#ctx0" brushRef="#br0" timeOffset="1">44 386 2513 0 0,'0'0'736'0'0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4.9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0 5827 0 0,'0'0'3665'0'0,"-18"0"-1888"0"0,13 0-1569 0 0,0 9-304 0 0,0 3-224 0 0,5 1 48 0 0,0 2-464 0 0,0-9-1057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9.7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1985 0 0,'0'0'272'0'0</inkml:trace>
  <inkml:trace contextRef="#ctx0" brushRef="#br0" timeOffset="1">163 341 3153 0 0,'0'0'1329'0'0</inkml:trace>
  <inkml:trace contextRef="#ctx0" brushRef="#br0" timeOffset="2">112 649 2033 0 0,'0'0'2609'0'0,"-64"108"-2641"0"0,42-106-1056 0 0,5-2-2434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0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3394 0 0,'0'0'1120'0'0</inkml:trace>
  <inkml:trace contextRef="#ctx0" brushRef="#br0" timeOffset="1">112 328 2513 0 0,'0'0'897'0'0,"13"102"-305"0"0,-13-62 32 0 0,0-9-480 0 0,0-13-128 0 0,0-11-1184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0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3666 0 0,'2'20'1558'0'0,"-1"5"-1254"0"0,0 11 464 0 0,2-1 1 0 0,2 1-1 0 0,16 64 0 0 0,-20-112-5792 0 0,-1 2 4311 0 0,0 28 1171 0 0,-1 34 1024 0 0,0-32-1036 0 0,0 1 1 0 0,1 0-1 0 0,1 0 0 0 0,1 0 1 0 0,1 0-1 0 0,1-1 0 0 0,6 23 0 0 0,-3-26-315 0 0,11 22-40 0 0,-17-38-790 0 0,-1-13-2497 0 0,0-5-1201 0 0</inkml:trace>
  <inkml:trace contextRef="#ctx0" brushRef="#br0" timeOffset="1">77 593 1649 0 0,'0'0'992'0'0,"17"127"-464"0"0,-13-61 145 0 0,5-8-465 0 0,-5-12 96 0 0,-4-17 112 0 0,0-27-64 0 0,0-6-432 0 0,0-44-2593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1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0 3185 0 0,'0'0'3391'0'0,"-2"8"-2873"0"0,0-1-1074 0 0,-4 13 2746 0 0,4-16-2663 0 0,1 7-3334 0 0,2 6 3762 0 0,0 0-1 0 0,1 0 1 0 0,1 0 0 0 0,1 0 0 0 0,0-1 0 0 0,1 1 0 0 0,1-1 0 0 0,1-1 0 0 0,12 25-1 0 0,-12-30 93 0 0,-1-1-34 0 0,-1 0 1 0 0,0 1 0 0 0,0-1 0 0 0,0 1 0 0 0,-1 0-1 0 0,-1 0 1 0 0,0 1 0 0 0,0-1 0 0 0,1 14 0 0 0,-3 4-369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1.8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1937 0 0,'0'0'1921'0'0,"0"112"-1009"0"0,0-70-512 0 0,-9-13-272 0 0,1-21-176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2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5170 0 0,'0'0'1649'0'0,"0"116"-1521"0"0,0-111-160 0 0,0-28-4498 0 0</inkml:trace>
  <inkml:trace contextRef="#ctx0" brushRef="#br0" timeOffset="1">155 426 4578 0 0,'0'0'2929'0'0,"-47"119"-1904"0"0,38-109-881 0 0,5-10-1569 0 0</inkml:trace>
  <inkml:trace contextRef="#ctx0" brushRef="#br0" timeOffset="2">232 855 3330 0 0,'0'0'1200'0'0,"-47"140"-704"0"0,8-90-96 0 0,1-21-127 0 0,3-19-289 0 0,18-10-1697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2.5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1 2529 0 0,'0'0'2641'0'0,"-64"123"-2112"0"0,51-107-273 0 0,5-16-208 0 0,3-2-384 0 0,5-23-1537 0 0,0-4-1921 0 0</inkml:trace>
  <inkml:trace contextRef="#ctx0" brushRef="#br0" timeOffset="1">91 1 1713 0 0,'-23'22'671'0'0,"18"-18"-499"0"0,-1 1 1 0 0,1-1 0 0 0,0 1 0 0 0,0 0 0 0 0,1 0-1 0 0,0 0 1 0 0,0 1 0 0 0,0 0 0 0 0,0 0 0 0 0,1 0 0 0 0,0 0-1 0 0,0 0 1 0 0,1 0 0 0 0,0 1 0 0 0,0 0 0 0 0,0-1 0 0 0,1 1-1 0 0,0 0 1 0 0,-1 7 0 0 0,2 226 5830 0 0,0-239-6024 0 0,0 1 0 0 0,0-1 0 0 0,0 0 0 0 0,0 0 0 0 0,0 1 0 0 0,0-1 0 0 0,0 0 1 0 0,0 0-1 0 0,0 1 0 0 0,0-1 0 0 0,1 0 0 0 0,-1 0 0 0 0,0 0 0 0 0,1 0 0 0 0,-1 1 0 0 0,1-1 0 0 0,-1 0 1 0 0,1 0-1 0 0,0 0 0 0 0,0 0 0 0 0,-1 0 0 0 0,1 0 0 0 0,0 0 0 0 0,0-1 0 0 0,0 1 0 0 0,0 0 0 0 0,0 0 1 0 0,0-1-1 0 0,0 1 0 0 0,2 1 0 0 0,1-2-380 0 0,-1 0 0 0 0,1 0 0 0 0,0 0 0 0 0,-1-1 0 0 0,1 1 0 0 0,0-1 0 0 0,-1 0 0 0 0,7-1 0 0 0,-6 0 153 0 0,1 1-1 0 0,0 0 1 0 0,0 0 0 0 0,0 0 0 0 0,0 1-1 0 0,10-1 1 0 0,-8 3 207 0 0,0 1 0 0 0,0-1-1 0 0,-1 1 1 0 0,1 1 0 0 0,-1-1 0 0 0,0 1 0 0 0,0 0 0 0 0,0 0-1 0 0,0 1 1 0 0,-1-1 0 0 0,0 1 0 0 0,0 1 0 0 0,0-1-1 0 0,0 1 1 0 0,-1 0 0 0 0,5 7 0 0 0,6 12 137 0 0,-1 1 1 0 0,19 43-1 0 0,-27-54 90 0 0,1 1-1 0 0,-2 0 1 0 0,0 0 0 0 0,-1 0-1 0 0,-1 1 1 0 0,3 28-1 0 0,-6-47-806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3.2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 0 5090 0 0,'0'0'2116'0'0,"-16"17"-377"0"0,-49 52-885 0 0,42-40-529 0 0,20-10-307 0 0,3-18-30 0 0,6-1-495 0 0,56-4-1371 0 0,-39 1 739 0 0,46 2 0 0 0,-66 1 1088 0 0,0 0 1 0 0,0 1-1 0 0,0-1 1 0 0,-1 1-1 0 0,1 0 1 0 0,0 0 0 0 0,-1 0-1 0 0,1 0 1 0 0,-1 1-1 0 0,1-1 1 0 0,-1 1 0 0 0,0-1-1 0 0,1 1 1 0 0,-1 0-1 0 0,0 0 1 0 0,0 0-1 0 0,0 0 1 0 0,-1 0 0 0 0,1 0-1 0 0,0 1 1 0 0,-1-1-1 0 0,1 1 1 0 0,-1-1 0 0 0,0 1-1 0 0,0-1 1 0 0,0 1-1 0 0,0 0 1 0 0,0 3-1 0 0,2 9 33 0 0,-1-1-1 0 0,0 1 0 0 0,-1-1 1 0 0,-1 20-1 0 0,0-21 46 0 0,0 11-3 0 0,1-1 51 0 0,-1 0 0 0 0,-1-1 0 0 0,-1 1 0 0 0,-1 0 0 0 0,-1 0 0 0 0,-10 33 0 0 0,-5-13 209 0 0,13-31-268 0 0,1 0-1 0 0,0 0 0 0 0,0 0 0 0 0,1 0 0 0 0,1 1 1 0 0,0-1-1 0 0,-1 20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3.6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1 1953 0 0,'0'0'1206'0'0,"-2"17"-486"0"0,-7 51-330 0 0,9-67-374 0 0,0 0 0 0 0,0-1 1 0 0,-1 1-1 0 0,1 0 0 0 0,0 0 0 0 0,0 0 1 0 0,0 0-1 0 0,-1 0 0 0 0,1-1 1 0 0,-1 1-1 0 0,1 0 0 0 0,0 0 0 0 0,-1-1 1 0 0,1 1-1 0 0,-1 0 0 0 0,0-1 1 0 0,1 1-1 0 0,-1 0 0 0 0,0-1 0 0 0,1 1 1 0 0,-1-1-1 0 0,0 1 0 0 0,1-1 1 0 0,-1 1-1 0 0,0-1 0 0 0,-1 1 1 0 0,1-1-45 0 0,0-1 1 0 0,0 1-1 0 0,1-1 1 0 0,-1 1-1 0 0,0-1 1 0 0,0 1-1 0 0,0-1 1 0 0,0 1-1 0 0,1-1 1 0 0,-1 0-1 0 0,0 1 1 0 0,1-1-1 0 0,-1 0 1 0 0,0 1-1 0 0,1-1 1 0 0,-1 0-1 0 0,1 0 1 0 0,-1-1-1 0 0,-16-38-3088 0 0,13 22 2270 0 0,-4-9 2019 0 0,7 38 1002 0 0,1 156 2522 0 0,0-70-4546 0 0,0-175-6493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3.9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1 560 0 0,'0'0'1009'0'0,"43"146"31"0"0,-26-71 545 0 0,0-7-545 0 0,-4-12-367 0 0,0-14-225 0 0,-9-11-304 0 0,-4-16-224 0 0</inkml:trace>
  <inkml:trace contextRef="#ctx0" brushRef="#br0" timeOffset="1">258 871 4082 0 0,'0'0'3842'0'0,"-5"100"-3218"0"0,-20-100-800 0 0,3-25-1777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5.3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14 0 6371 0 0</inkml:trace>
  <inkml:trace contextRef="#ctx0" brushRef="#br0" timeOffset="1">14 0 6371 0 0,'-14'144'1729'0'0,"14"-140"-321"0"0,0 0-1248 0 0,0 1-224 0 0,0 1 96 0 0,0 0-64 0 0,0-2-96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1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 0 7635 0 0,'0'0'2962'0'0,"-107"31"-3026"0"0,102-27-304 0 0,5 2-401 0 0,0 1-1376 0 0,0 9-4178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6.1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0 4242 0 0,'0'0'1505'0'0,"-30"8"-1810"0"0,39-8 113 0 0,-1 4 208 0 0,-3 4 80 0 0,-5-4-288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3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2145 0 0,'0'0'416'0'0,"0"2"-256"0"0,5 2-496 0 0,12 1 128 0 0,4 3 64 0 0,13 4 176 0 0,9 1 400 0 0,4-1 304 0 0,0 1-47 0 0,-4-1-417 0 0,-4-3-112 0 0,-1-3-48 0 0,-21-6-32 0 0,-8 0-256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2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6179 0 0,'0'0'3457'0'0,"-18"12"-3297"0"0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2.6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1 512 0 0,'0'0'6675'0'0,"-4"0"-5554"0"0,-1 2-289 0 0,-3 1-512 0 0,-1 3-688 0 0,1 2 96 0 0,3 0-32 0 0,5 3-464 0 0,0-1-385 0 0,0-1-464 0 0,0-1 353 0 0,9-2-1233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3.0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 2833 0 0,'0'0'4050'0'0,"-12"75"-3650"0"0,12-67-240 0 0,0-5-240 0 0,0 1 16 0 0,0 4-2609 0 0,0-2 1184 0 0,0 3-880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3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1 3330 0 0,'0'0'6178'0'0,"-4"40"-5841"0"0,0-26-97 0 0,0-1-112 0 0,4 1-48 0 0,0 1-32 0 0,0-2-304 0 0,0 1-1009 0 0,0-1-624 0 0,0-1-368 0 0,0-1-1633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6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0 3121 0 0,'0'0'4514'0'0,"-34"102"-3889"0"0,34-90-481 0 0,0-5-96 0 0,0 1-80 0 0,0-2 64 0 0,0-4-96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6.8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4978 0 0,'0'0'1457'0'0,"-17"17"-6900"0"0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7.2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 2865 0 0,'0'0'3490'0'0,"0"87"-3346"0"0</inkml:trace>
  <inkml:trace contextRef="#ctx0" brushRef="#br0" timeOffset="1">0 442 1185 0 0,'0'0'-32'0'0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6.1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 4386 0 0,'0'0'2529'0'0,"-24"0"-2657"0"0,19 0 16 0 0,5 4-96 0 0,0 2-224 0 0,0 1-161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7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3442 0 0,'0'0'2417'0'0</inkml:trace>
  <inkml:trace contextRef="#ctx0" brushRef="#br0" timeOffset="1">43 299 3970 0 0,'0'0'2257'0'0,"0"125"-1953"0"0,0-104-256 0 0,0-7-272 0 0</inkml:trace>
  <inkml:trace contextRef="#ctx0" brushRef="#br0" timeOffset="2">43 643 3233 0 0,'0'0'2177'0'0,"5"99"-944"0"0,7-61-112 0 0,1-7-49 0 0,0-14-448 0 0,-9-7-576 0 0,-4-37-4514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3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4546 0 0,'0'0'4658'0'0,"-51"39"-4914"0"0,51-14-7331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14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1 1601 0 0,'0'0'3681'0'0,"0"38"-3376"0"0,0-36-1 0 0,-4 2-32 0 0,0-4 48 0 0,4 2 16 0 0,0 0 96 0 0,-13-2-5154 0 0</inkml:trace>
  <inkml:trace contextRef="#ctx0" brushRef="#br0" timeOffset="1">0 224 3570 0 0,'0'0'1168'0'0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29.9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5 317 4514 0 0,'0'0'4866'0'0,"0"0"-4866"0"0,0 0-1 0 0,-1-1 1 0 0,1 1-1 0 0,0 0 0 0 0,0 0 1 0 0,0 0-1 0 0,-1 0 1 0 0,1 0-1 0 0,0 0 1 0 0,0 0-1 0 0,-1-1 0 0 0,1 1 1 0 0,0 0-1 0 0,0 0 1 0 0,0 0-1 0 0,0-1 1 0 0,-1 1-1 0 0,1 0 0 0 0,0 0 1 0 0,0 0-1 0 0,0-1 1 0 0,0 1-1 0 0,0 0 1 0 0,0 0-1 0 0,0-1 0 0 0,0 1 1 0 0,-1 0-1 0 0,1 0 1 0 0,0-1-1 0 0,0 1 0 0 0,0 0 1 0 0,0 0-1 0 0,0-1 1 0 0,0 1-1 0 0,0 0 1 0 0,1 0-1 0 0,-1-1 0 0 0,0 1 1 0 0,0 0-1 0 0,0 0 1 0 0,0-1-1 0 0,0 1 1 0 0,0 0-1 0 0,0 0 0 0 0,0 0 1 0 0,1-1-1 0 0,-1 1 1 0 0,0 0-1 0 0,0 0 1 0 0,0 0-1 0 0,0-1 0 0 0,1 1 1 0 0,-1 0-1 0 0,0 0 1 0 0,0 0-1 0 0,1 0 1 0 0,-1 0-1 0 0,0 0 0 0 0,0-1 1 0 0,0 1-1 0 0,1 0 1 0 0,-1 0-1 0 0,0 0 1 0 0,1 0-1 0 0,6-6 1 0 0,1 0 0 0 0,-1 0 0 0 0,2 1-1 0 0,-1 0 1 0 0,0 0 0 0 0,11-3 0 0 0,15-9 9 0 0,239-152-1411 0 0,-257 159 1070 0 0,90-57-2531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0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0 569 2993 0 0,'0'0'3490'0'0,"0"-4"-2834"0"0,0-14 305 0 0,22-12 207 0 0,42-24-175 0 0,13-21-753 0 0,30-18-256 0 0,13-11-785 0 0,-5 4-2288 0 0,-8 10-593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0.9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5 643 2721 0 0,'0'0'5219'0'0,"-4"4"-4675"0"0,4-6-48 0 0,4-21 465 0 0,30-13 495 0 0,26-16-575 0 0,17-18-785 0 0,8-14-32 0 0,10-5-144 0 0,-6 3-577 0 0,-7 9-527 0 0,-18 15-225 0 0,-17 20-416 0 0,-21 18-1392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1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0 490 5891 0 0,'0'0'4130'0'0,"47"-118"-3938"0"0,5 57 48 0 0,16-5 96 0 0,0-3-176 0 0,1 2-144 0 0,-9 9-1329 0 0,-9 8-3537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3.9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1761 0 0,'0'0'4610'0'0,"240"60"-3281"0"0,-172-39-1009 0 0,-12-3-272 0 0,-5-1 32 0 0,-17-9-785 0 0,-4-8-1103 0 0,-8 0-1282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4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1361 0 0,'0'0'2657'0'0,"278"86"-2129"0"0,-197-61-384 0 0,-4-2-80 0 0,-8-7-496 0 0,-14-3-3890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4.9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3394 0 0,'0'0'1888'0'0,"90"31"-1391"0"0,-13-10 319 0 0,13 6 160 0 0,12 4-415 0 0,9 1-369 0 0,-8 3-48 0 0,-13-2-192 0 0,-13-4-1089 0 0,-17-10-1008 0 0,-13-6-752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6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0 5539 0 0,'0'0'2032'0'0,"-9"0"-3280"0"0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5.5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2865 0 0,'0'0'2225'0'0,"236"69"-1104"0"0,-134-46 239 0 0,14 4-431 0 0,-5-2-833 0 0,0 0 48 0 0,-16-2-48 0 0,-23-5-720 0 0,-20-7-2178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6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6691 0 0,'0'0'1697'0'0,"8"6"-1889"0"0,26 7 160 0 0,30 8-176 0 0,22 6 240 0 0,25 2 0 0 0,18 2 48 0 0,3-4-16 0 0,1 0 48 0 0,-22-6-480 0 0,-25-5-2290 0 0,-31-3-2432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6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4018 0 0,'0'0'256'0'0,"214"60"160"0"0,-116-37 497 0 0,9 6 399 0 0,5 2-608 0 0,12-2-575 0 0,-9-1-1 0 0,-8-1-304 0 0,-9-5-753 0 0,-16-7-1568 0 0,-27-5-1713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7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3458 0 0,'0'0'3105'0'0,"222"73"-2129"0"0,-153-50-399 0 0,-9-2-353 0 0,-18-1-176 0 0,-12-5-48 0 0,0-3 64 0 0,0-7-656 0 0,0-3-1505 0 0,17-2-3602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3:37.5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4338 0 0,'0'0'5827'0'0,"295"100"-5651"0"0,-179-88-144 0 0,3-6-801 0 0,-7-6-1280 0 0,-5 0-2192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4:40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3046 182 3842 0 0,'-31'0'7096'0'0,"-219"-17"-6420"0"0,44 1-687 0 0,-157-3 110 0 0,115 3-135 0 0,-303 19-1 0 0,436 10 21 0 0,2 5 0 0 0,0 5-1 0 0,1 5 1 0 0,1 5-1 0 0,2 4 1 0 0,-181 91 0 0 0,257-112 52 0 0,2 2 0 0 0,0 1 0 0 0,2 2 1 0 0,0 0-1 0 0,1 2 0 0 0,1 1 1 0 0,1 2-1 0 0,2 0 0 0 0,0 2 0 0 0,2 0 1 0 0,1 1-1 0 0,1 2 0 0 0,2 0 1 0 0,-26 59-1 0 0,38-72-46 0 0,1 0 0 0 0,0 1 0 0 0,2-1 1 0 0,0 1-1 0 0,-1 30 0 0 0,7 99 22 0 0,-2-121-8 0 0,0-17 21 0 0,1 1-1 0 0,0-1 1 0 0,0 0-1 0 0,1 1 1 0 0,0-1 0 0 0,1-1-1 0 0,9 18 1 0 0,43 64 112 0 0,-35-60-105 0 0,42 64 10 0 0,93 110 1 0 0,-133-181-45 0 0,2-1 0 0 0,0-2 0 0 0,2 0 1 0 0,0-2-1 0 0,1 0 0 0 0,1-3 0 0 0,0 0 0 0 0,51 19 0 0 0,8-4 195 0 0,166 36-1 0 0,-173-52-36 0 0,0-4 0 0 0,88 1 0 0 0,164-12 340 0 0,-278-2-454 0 0,423-28 495 0 0,-390 18-212 0 0,0-4 0 0 0,-1-4 1 0 0,114-42-1 0 0,7-19 23 0 0,363-200 0 0 0,-499 237-342 0 0,-2-2 0 0 0,-2-4-1 0 0,-2-3 1 0 0,-3-3 0 0 0,-2-2-1 0 0,-3-3 1 0 0,-3-2 0 0 0,72-107-1 0 0,-114 152 9 0 0,-1-1-1 0 0,-2-1 1 0 0,0 1-1 0 0,0-2 1 0 0,-2 1-1 0 0,-1-1 1 0 0,0 0 0 0 0,-2-1-1 0 0,0 0 1 0 0,-2 0-1 0 0,0 0 1 0 0,-1-25-1 0 0,-2 32-11 0 0,0-17-26 0 0,-5-48 0 0 0,3 68 22 0 0,0 1-1 0 0,-1-1 0 0 0,0 1 1 0 0,-1 0-1 0 0,-1 0 1 0 0,1 0-1 0 0,-11-16 1 0 0,3 10 69 0 0,-1 0 1 0 0,-1 1 0 0 0,0 1 0 0 0,-1 0 0 0 0,0 1 0 0 0,-1 1 0 0 0,-1 0 0 0 0,0 1-1 0 0,-1 1 1 0 0,0 1 0 0 0,0 0 0 0 0,-1 1 0 0 0,-1 1 0 0 0,-20-5 0 0 0,-35-8 65 0 0,0 4-1 0 0,-115-11 1 0 0,111 18 65 0 0,70 8-198 0 0,-506-63 202 0 0,-3 40-2026 0 0,468 28 396 0 0,-1 3 0 0 0,-91 23 0 0 0,0-1-5408 0 0,94-21 3061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0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61 196 4850 0 0,'0'0'558'0'0,"-8"-2"517"0"0,-45-12 5782 0 0,65 13-5804 0 0,31 5-1887 0 0,-36-3 1279 0 0,473 11 1274 0 0,-315-14-1525 0 0,261-9-194 0 0,7 1-625 0 0,-356 6 580 0 0,-77 2 130 0 0,0 1 0 0 0,-1 0 0 0 0,1-1 0 0 0,-1 1 0 0 0,1-1 0 0 0,-1 1 0 0 0,0 0 0 0 0,0-1 0 0 0,0 1 0 0 0,1 0 0 0 0,-1 0 0 0 0,0 0 0 0 0,-1 0 1 0 0,1 0-1 0 0,-2-2 0 0 0,-32-16-85 0 0,-2 2 0 0 0,0 1 0 0 0,-75-21 1 0 0,-124-15-456 0 0,214 47 84 0 0,40 5-342 0 0,6 0 775 0 0,162 0 111 0 0,213 1-172 0 0,-357 2-58 0 0,0 2 1 0 0,60 16 0 0 0,-22-4 123 0 0,-94-15 54 0 0,-1 1 0 0 0,1 0 0 0 0,-19 8 0 0 0,11-4-100 0 0,-39 13-321 0 0,2 3 0 0 0,0 2 0 0 0,2 3 1 0 0,0 2-1 0 0,3 3 0 0 0,0 2 1 0 0,3 3-1 0 0,-67 61 0 0 0,117-98 220 0 0,-1 2-458 0 0,-1-1 0 0 0,0 1 0 0 0,0 0 0 0 0,0-1 0 0 0,-1 0 0 0 0,1 0 0 0 0,0 0 0 0 0,-6 2 0 0 0,-1-2-3213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06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1974 141 4386 0 0,'1'3'6573'0'0,"-12"0"-4102"0"0,-1129 41-104 0 0,714-2-1132 0 0,425-41-1226 0 0,0-1 0 0 0,0 0 0 0 0,0 0 0 0 0,0 0 0 0 0,-1 1 1 0 0,1-1-1 0 0,0 0 0 0 0,0 0 0 0 0,0 0 0 0 0,0 0 0 0 0,0-1 0 0 0,0 1 0 0 0,0 0 0 0 0,0 0 1 0 0,0-1-1 0 0,-1 1 0 0 0,1-1 0 0 0,0 1 0 0 0,0-1 0 0 0,1 1 0 0 0,-1-1 0 0 0,0 1 1 0 0,0-1-1 0 0,0 0 0 0 0,0 0 0 0 0,0 1 0 0 0,1-1 0 0 0,-1 0 0 0 0,0 0 0 0 0,1 0 0 0 0,-1 0 1 0 0,1 0-1 0 0,-1 0 0 0 0,1 0 0 0 0,-1-1 0 0 0,1-2-39 0 0,0-1-1 0 0,0 1 1 0 0,1-1-1 0 0,-1 1 1 0 0,1 0-1 0 0,0 0 1 0 0,3-8 0 0 0,-2 5 108 0 0,0-1-78 0 0,0-1 1 0 0,-1 1 0 0 0,0 0 0 0 0,0-1 0 0 0,-1 1 0 0 0,0 0-1 0 0,-2-9 1 0 0,2 14 14 0 0,0 1 0 0 0,0 0 0 0 0,0 0-1 0 0,-1 0 1 0 0,1-1 0 0 0,-1 1 0 0 0,1 0 0 0 0,-1 0-1 0 0,0 0 1 0 0,0 0 0 0 0,0 0 0 0 0,0 0 0 0 0,0 0-1 0 0,-1 0 1 0 0,1 1 0 0 0,0-1 0 0 0,-1 0 0 0 0,1 1-1 0 0,-1-1 1 0 0,0 1 0 0 0,0-1 0 0 0,1 1 0 0 0,-1 0-1 0 0,0 0 1 0 0,0 0 0 0 0,0 0 0 0 0,0 0 0 0 0,0 0-1 0 0,0 0 1 0 0,-1 1 0 0 0,-1-1 0 0 0,108-2-426 0 0,45 10 361 0 0,418 12 404 0 0,-477-19-263 0 0,-90 0-88 0 0,1 0 1 0 0,-1 0-1 0 0,0 0 1 0 0,0 0-1 0 0,0 0 1 0 0,0 0-1 0 0,0 0 1 0 0,1 0-1 0 0,-1 0 1 0 0,0 0-1 0 0,0 0 1 0 0,0 0 0 0 0,0 0-1 0 0,0 0 1 0 0,0 0-1 0 0,1 0 1 0 0,-1 0-1 0 0,0 0 1 0 0,0 0-1 0 0,0 0 1 0 0,0 0-1 0 0,0-1 1 0 0,0 1-1 0 0,1 0 1 0 0,-1 0-1 0 0,0 0 1 0 0,0 0-1 0 0,0 0 1 0 0,0 0-1 0 0,0 0 1 0 0,0 0-1 0 0,0-1 1 0 0,0 1-1 0 0,0 0 1 0 0,0 0 0 0 0,0 0-1 0 0,1 0 1 0 0,-1 0-1 0 0,0 0 1 0 0,0-1-1 0 0,0 1 1 0 0,0 0-1 0 0,0 0 1 0 0,0 0-1 0 0,0 0 1 0 0,0 0-1 0 0,0 0 1 0 0,0-1-1 0 0,0 1 1 0 0,0 0-1 0 0,0 0 1 0 0,-1 0-1 0 0,1 0 1 0 0,0 0-1 0 0,0-1 1 0 0,0 1-1 0 0,0 0 1 0 0,0 0 0 0 0,0 0-1 0 0,0 0 1 0 0,0 0-1 0 0,0 0 1 0 0,0 0-1 0 0,0 0 1 0 0,-1-1-1 0 0,1 1 1 0 0,0 0-1 0 0,0 0 1 0 0,0 0-1 0 0,-13-8 87 0 0,-52-7-402 0 0,-1 3 0 0 0,0 3-1 0 0,-106-1 1 0 0,161 9 291 0 0,-23-1-313 0 0,-1 2 1 0 0,1 1 0 0 0,-67 10-1 0 0,92-9 223 0 0,-1 1 1 0 0,1-1-1 0 0,0 2 0 0 0,0-1 0 0 0,0 1 0 0 0,0 1 0 0 0,1-1 0 0 0,0 1 0 0 0,0 1 0 0 0,0 0 0 0 0,0 0 0 0 0,1 0 0 0 0,0 1 0 0 0,0 0 0 0 0,1 0 0 0 0,0 1 0 0 0,0 0 0 0 0,-8 16 0 0 0,13-22 115 0 0,-1 0 0 0 0,1 0 0 0 0,-1 0 0 0 0,0 0 0 0 0,1-1 0 0 0,-1 1 0 0 0,0-1-1 0 0,0 1 1 0 0,0-1 0 0 0,0 0 0 0 0,0 0 0 0 0,0 0 0 0 0,0 0 0 0 0,-1 0-1 0 0,1 0 1 0 0,0-1 0 0 0,0 1 0 0 0,-1-1 0 0 0,1 1 0 0 0,-3-1 0 0 0,-57 0 347 0 0,36-1-119 0 0,-108 0 561 0 0,-91 3-572 0 0,226-2-226 0 0,-1 0 0 0 0,0 1 1 0 0,1-1-1 0 0,-1 0 1 0 0,1 0-1 0 0,-1 0 0 0 0,0 0 1 0 0,1 1-1 0 0,-1-1 1 0 0,0 0-1 0 0,0 0 0 0 0,1 1 1 0 0,-1-1-1 0 0,0 0 0 0 0,0 1 1 0 0,1-1-1 0 0,-1 0 1 0 0,0 1-1 0 0,0-1 0 0 0,0 0 1 0 0,1 1-1 0 0,-1-1 1 0 0,0 0-1 0 0,0 1 0 0 0,0-1 1 0 0,0 1-1 0 0,0-1 1 0 0,0 0-1 0 0,0 1 0 0 0,0-1 1 0 0,0 1-1 0 0,0-1 1 0 0,0 0-1 0 0,0 1 0 0 0,0-1 1 0 0,0 0-1 0 0,0 1 1 0 0,0-1-1 0 0,-1 1 0 0 0,1-1 1 0 0,0 0-1 0 0,0 1 1 0 0,0-1-1 0 0,-1 0 0 0 0,1 1 1 0 0,0-1-1 0 0,0 0 1 0 0,-1 0-1 0 0,1 1 0 0 0,0-1 1 0 0,0 0-1 0 0,-1 0 1 0 0,1 1-1 0 0,0-1 0 0 0,-1 0 1 0 0,1 0-1 0 0,-1 0 1 0 0,1 0-1 0 0,0 1 0 0 0,-1-1 1 0 0,1 0-1 0 0,0 0 1 0 0,-1 0-1 0 0,1 0 0 0 0,-1 0 1 0 0,1 0-1 0 0,0 0 1 0 0,-1 0-1 0 0,12 6-39 0 0,0 0-1 0 0,1-1 1 0 0,-1 0-1 0 0,1-1 1 0 0,23 5-1 0 0,-12-2 56 0 0,286 56 278 0 0,-148-35-495 0 0,-149-26-301 0 0,15 5-370 0 0,-17 6-3462 0 0,-10 2-871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4:51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1 112 0 0,'0'0'384'0'0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4:52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1524 57 1040 0 0,'-3'-6'9465'0'0,"-4"2"-9205"0"0,-159-19-10 0 0,0 8 0 0 0,-177 7 0 0 0,286 11-297 0 0,0 4 0 0 0,0 2 1 0 0,-105 30-1 0 0,115-24-128 0 0,2 2 1 0 0,1 3-1 0 0,0 1 1 0 0,1 2-1 0 0,1 1 1 0 0,-69 56-1 0 0,101-71 151 0 0,0 0 1 0 0,1 1-1 0 0,1 0 0 0 0,-1 0 1 0 0,2 1-1 0 0,-1 0 0 0 0,2 0 1 0 0,-1 1-1 0 0,2 0 0 0 0,-8 20 1 0 0,4-6-5 0 0,1 0 1 0 0,2 0-1 0 0,0 1 1 0 0,-2 31-1 0 0,8 55-153 0 0,0-111 179 0 0,0 0 1 0 0,1 0-1 0 0,-1 0 1 0 0,1-1-1 0 0,-1 1 1 0 0,1 0-1 0 0,0 0 1 0 0,-1-1-1 0 0,1 1 0 0 0,0-1 1 0 0,0 1-1 0 0,1-1 1 0 0,-1 1-1 0 0,0-1 1 0 0,0 1-1 0 0,1-1 0 0 0,-1 0 1 0 0,0 0-1 0 0,1 0 1 0 0,0 0-1 0 0,-1 0 1 0 0,1 0-1 0 0,2 1 1 0 0,47 17 128 0 0,-35-14-84 0 0,79 23 101 0 0,1-5 1 0 0,1-3-1 0 0,1-5 0 0 0,1-4 0 0 0,194-4 0 0 0,-253-9-68 0 0,1-3 0 0 0,-1 0-1 0 0,0-3 1 0 0,44-14 0 0 0,153-63 310 0 0,-64 20-79 0 0,-155 59-237 0 0,-1 0 0 0 0,0-1 0 0 0,0-1 0 0 0,-1 0 0 0 0,0-1 0 0 0,16-12 0 0 0,-27 17 2 0 0,0-1-1 0 0,0 0 1 0 0,0 0 0 0 0,-1 0-1 0 0,0 0 1 0 0,0-1 0 0 0,0 0-1 0 0,0 0 1 0 0,-1 0 0 0 0,0 0 0 0 0,-1 0-1 0 0,1-1 1 0 0,-1 1 0 0 0,0-1-1 0 0,-1 0 1 0 0,1 1 0 0 0,-1-1-1 0 0,-1 0 1 0 0,0-10 0 0 0,1 2 209 0 0,-1 11-167 0 0,1 0 0 0 0,-1-1 0 0 0,0 1 0 0 0,0 0 0 0 0,0 0 0 0 0,-1-1 0 0 0,0 1 0 0 0,1 0 0 0 0,-1 0 1 0 0,-1 0-1 0 0,1 0 0 0 0,-1 0 0 0 0,1 0 0 0 0,-1 0 0 0 0,0 0 0 0 0,-1 0 0 0 0,-3-4 0 0 0,-41-41-341 0 0,-2 2-1 0 0,-2 3 1 0 0,-58-39 0 0 0,108 82 61 0 0,0 1 0 0 0,0-1 0 0 0,1 1 0 0 0,-1-1 0 0 0,0 0 1 0 0,1 1-1 0 0,-1-1 0 0 0,1 0 0 0 0,-1 0 0 0 0,0 1 0 0 0,1-1 1 0 0,0 0-1 0 0,-1 0 0 0 0,1 0 0 0 0,-1 0 0 0 0,1 0 1 0 0,0 0-1 0 0,0 0 0 0 0,0 1 0 0 0,-1-1 0 0 0,1 0 0 0 0,0 0 1 0 0,0 0-1 0 0,0 0 0 0 0,0 0 0 0 0,1-2 0 0 0,-1-1-1338 0 0,0-9-3154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6.8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4962 0 0,'0'0'2802'0'0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09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0 1265 0 0,'1'17'4119'0'0,"2"-1"-3311"0"0,2 25-1107 0 0,-5-10 470 0 0,0 11-12 0 0,-1 0 0 0 0,-1 0-1 0 0,-10 43 1 0 0,-7-2-89 0 0,-19 94 391 0 0,34-148-1755 0 0,-2 48 0 0 0,6-106-1907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09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0 5010 0 0,'0'0'1681'0'0,"-21"119"-192"0"0,0-63-897 0 0,-1-10-352 0 0,14-13-80 0 0,3-19-224 0 0,5-32-5602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10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 3762 0 0,'-8'-5'10314'0'0,"7"63"-10443"0"0,4 1 0 0 0,2 0-1 0 0,2-1 1 0 0,19 73 0 0 0,-17-88-1246 0 0,-7-18-2802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10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 4738 0 0,'0'0'4594'0'0,"-98"119"-4210"0"0,89-96-127 0 0,9 0 15 0 0,0-1-208 0 0,0-3 0 0 0,0 0-288 0 0,21-7-1985 0 0,1-7-1073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5:11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5811 0 0,'0'0'3233'0'0,"0"110"-2304"0"0,0-82-625 0 0,0-8-240 0 0,0-7-16 0 0,0-3-881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6:21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1046 2657 0 0,'0'0'8788'0'0,"3"0"-8894"0"0,8-2 206 0 0,1 0 0 0 0,-1-1 1 0 0,1 0-1 0 0,-1-1 0 0 0,0-1 1 0 0,-1 0-1 0 0,1 0 0 0 0,-1-1 1 0 0,0 0-1 0 0,13-11 1 0 0,-1 3 80 0 0,59-41 135 0 0,102-91 0 0 0,62-81-262 0 0,-49 42-6 0 0,-134 129 45 0 0,287-249 785 0 0,-376 308-2197 0 0,-20 8 1438 0 0,-242 53-25 0 0,154-38-162 0 0,127-24 59 0 0,-31 7-387 0 0,37-9 341 0 0,1 1 0 0 0,0-1 0 0 0,0 0 0 0 0,-1 1 0 0 0,1-1 1 0 0,0 0-1 0 0,0 1 0 0 0,0 0 0 0 0,0-1 0 0 0,-1 1 0 0 0,1 0 0 0 0,0-1 0 0 0,0 1 0 0 0,0 0 0 0 0,1 0 0 0 0,-1 0 0 0 0,0 0 0 0 0,0 0 1 0 0,0 0-1 0 0,1 0 0 0 0,-1 0 0 0 0,0 0 0 0 0,0 2 0 0 0,1-3 52 0 0,12-1 254 0 0,16-6-240 0 0,48-19 0 0 0,2-1-132 0 0,6 7-328 0 0,0 4 0 0 0,0 4-1 0 0,1 3 1 0 0,109 3 0 0 0,-193 6 435 0 0,-1 0 0 0 0,1 1 1 0 0,-1-1-1 0 0,1 0 0 0 0,-1 1 0 0 0,1-1 1 0 0,-1 1-1 0 0,1-1 0 0 0,-1 1 0 0 0,1-1 1 0 0,-1 1-1 0 0,0-1 0 0 0,1 1 0 0 0,-1-1 1 0 0,0 1-1 0 0,0-1 0 0 0,1 1 0 0 0,-1 0 1 0 0,0-1-1 0 0,0 1 0 0 0,0-1 0 0 0,0 1 1 0 0,0 0-1 0 0,0-1 0 0 0,0 1 0 0 0,0 0 1 0 0,0-1-1 0 0,0 1 0 0 0,0-1 0 0 0,0 1 1 0 0,0 0-1 0 0,0-1 0 0 0,-1 1 0 0 0,1 0 1 0 0,0-1-1 0 0,0 1 0 0 0,-1-1 0 0 0,1 1 1 0 0,0-1-1 0 0,-1 1 0 0 0,1-1 0 0 0,-1 1 0 0 0,1-1 1 0 0,-1 1-1 0 0,-7 9 164 0 0,-1-1 0 0 0,1-1 1 0 0,-1 0-1 0 0,-1 0 0 0 0,1-1 0 0 0,-19 11 1 0 0,-15 11 475 0 0,24-14-485 0 0,0 0-1 0 0,1 2 0 0 0,1 0 1 0 0,0 1-1 0 0,-16 23 1 0 0,26-30-139 0 0,-1 1 0 0 0,2 1 0 0 0,-1-1 0 0 0,2 1 0 0 0,0 0 0 0 0,0 0-1 0 0,1 1 1 0 0,1 0 0 0 0,0-1 0 0 0,-1 23 0 0 0,2-23 5 0 0,1 1-1 0 0,1-1 1 0 0,0 0-1 0 0,0 1 1 0 0,2-1-1 0 0,-1 0 1 0 0,2 1-1 0 0,0-1 1 0 0,0 0-1 0 0,1-1 1 0 0,1 1-1 0 0,0-1 1 0 0,8 15-1 0 0,74 124-89 0 0,-85-145 112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6:23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1034 3586 0 0,'-3'0'85'0'0,"-43"3"503"0"0,45-3-558 0 0,0 0 0 0 0,-1 0-1 0 0,1 0 1 0 0,0 0 0 0 0,0 0 0 0 0,-1 0-1 0 0,1 1 1 0 0,0-1 0 0 0,-1 0-1 0 0,1 1 1 0 0,0-1 0 0 0,0 1-1 0 0,0-1 1 0 0,-1 1 0 0 0,1 0-1 0 0,0 0 1 0 0,0-1 0 0 0,0 1-1 0 0,0 0 1 0 0,0 0 0 0 0,0 0-1 0 0,1 0 1 0 0,-1 0 0 0 0,0 0-1 0 0,0 0 1 0 0,1 0 0 0 0,-2 3-1 0 0,1-2 334 0 0,0 0-1 0 0,-1 1 0 0 0,1-1 0 0 0,-1 0 0 0 0,1 0 1 0 0,-1 0-1 0 0,0-1 0 0 0,0 1 0 0 0,0 0 0 0 0,0-1 1 0 0,0 1-1 0 0,0-1 0 0 0,0 1 0 0 0,-1-1 0 0 0,1 0 1 0 0,0 0-1 0 0,-4 1 0 0 0,1 0 874 0 0,10-31 610 0 0,7 16-1801 0 0,0 1 1 0 0,1 1-1 0 0,0 0 0 0 0,0 0 0 0 0,17-9 1 0 0,14-11 16 0 0,24-22 3 0 0,291-234 87 0 0,-277 215-123 0 0,-2-5 0 0 0,78-98 0 0 0,-142 156-53 0 0,-1-1-1 0 0,24-43 1 0 0,-35 53 46 0 0,0 0 0 0 0,0 0 0 0 0,0-1 0 0 0,2-13 0 0 0,-2-26 154 0 0,-8 48-202 0 0,-1 1 1 0 0,1 0-1 0 0,0 0 1 0 0,-1 1-1 0 0,1-1 0 0 0,-1 1 1 0 0,1 0-1 0 0,-1 0 0 0 0,-8 1 1 0 0,4-1-79 0 0,-71-1 116 0 0,-106 4 138 0 0,162-1-160 0 0,0 1 0 0 0,1 1 1 0 0,0 1-1 0 0,0 1 1 0 0,-39 16-1 0 0,57-17-496 0 0,19-5 250 0 0,27-6 106 0 0,125-41 428 0 0,-122 31-264 0 0,1 3 1 0 0,1 1-1 0 0,75-8 1 0 0,-87 22-178 0 0,-30-1 138 0 0,1 0 0 0 0,-1 1 0 0 0,-1-1 0 0 0,1 1-1 0 0,0 0 1 0 0,0 0 0 0 0,-1 0 0 0 0,6 3-1 0 0,-1 3 0 0 0,1 0 1 0 0,-1 1-1 0 0,-1 0 0 0 0,11 15 0 0 0,-18-23 27 0 0,14 20 121 0 0,-1 0 0 0 0,-1 0 0 0 0,-1 1 1 0 0,-1 1-1 0 0,-1 0 0 0 0,-1 0 0 0 0,-1 1 0 0 0,-1 0 0 0 0,-1 0 0 0 0,-1 1 0 0 0,-2-1 0 0 0,1 43 1 0 0,-3-66-265 0 0,0-28-10471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7:03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1905 138 4226 0 0,'0'0'603'0'0,"-18"-11"-30"0"0,9 12-210 0 0,0-1 0 0 0,1-1-1 0 0,-1 1 1 0 0,0-1 0 0 0,1-1-1 0 0,-1 0 1 0 0,1 0 0 0 0,-1 0-1 0 0,1-1 1 0 0,0-1 0 0 0,0 1-1 0 0,0-1 1 0 0,0 0 0 0 0,-8-7-1 0 0,-5-2-248 0 0,-1 2 0 0 0,0 0-1 0 0,-1 1 1 0 0,0 2-1 0 0,0 0 1 0 0,-1 1 0 0 0,0 2-1 0 0,-1 0 1 0 0,-33-1-1 0 0,-29 1-3 0 0,-111 9 0 0 0,194-3-110 0 0,-64 4-33 0 0,1 3 1 0 0,0 4-1 0 0,-66 20 1 0 0,28-1-97 0 0,-110 51 1 0 0,176-65 86 0 0,2 1 0 0 0,-52 34 0 0 0,73-41 28 0 0,0 1 0 0 0,1 1-1 0 0,0 0 1 0 0,1 1 0 0 0,1 1-1 0 0,0 0 1 0 0,-16 25 0 0 0,-6 15 11 0 0,-10 15 73 0 0,-67 141-1 0 0,101-186-78 0 0,1 2-1 0 0,2-1 1 0 0,1 1 0 0 0,1 0-1 0 0,1 1 1 0 0,1-1 0 0 0,1 1-1 0 0,2 0 1 0 0,3 45-1 0 0,0-61 0 0 0,1 0 0 0 0,0 0-1 0 0,0 0 1 0 0,1 0 0 0 0,1 0 0 0 0,0-1-1 0 0,0 0 1 0 0,1 0 0 0 0,1-1-1 0 0,0 1 1 0 0,0-1 0 0 0,1-1-1 0 0,0 1 1 0 0,1-1 0 0 0,0-1 0 0 0,20 15-1 0 0,-1-3 15 0 0,2-1-1 0 0,0-2 1 0 0,0-1-1 0 0,65 23 1 0 0,-31-19 19 0 0,2-3 1 0 0,0-3-1 0 0,1-2 1 0 0,1-4-1 0 0,-1-3 0 0 0,1-2 1 0 0,0-4-1 0 0,71-9 1 0 0,-73 1 36 0 0,0-3 0 0 0,-1-3 0 0 0,-1-3 0 0 0,0-3 0 0 0,120-56 0 0 0,-86 26-8 0 0,-3-5-1 0 0,162-122 1 0 0,-249 171-48 0 0,126-105 45 0 0,-120 98-23 0 0,1-1 0 0 0,-2 0 1 0 0,0-1-1 0 0,-1 0 0 0 0,-1-1 1 0 0,13-23-1 0 0,-22 36 1 0 0,0-1 0 0 0,0 0 0 0 0,0 0 0 0 0,0 0 0 0 0,-1 0 0 0 0,0-1-1 0 0,0 1 1 0 0,0 0 0 0 0,0 0 0 0 0,-1-1 0 0 0,0 1 0 0 0,0 0 0 0 0,-1-1 0 0 0,0 1 0 0 0,1 0 0 0 0,-2-1 0 0 0,1 1 0 0 0,-3-6 0 0 0,-1 1 8 0 0,0 1 0 0 0,-1 0 0 0 0,0 0 0 0 0,-1 1 0 0 0,0 0 0 0 0,0 0 0 0 0,-16-13 0 0 0,12 12-150 0 0,-10-10 204 0 0,1-1 0 0 0,-24-28 0 0 0,39 41-452 0 0,0 1 1 0 0,0-1 0 0 0,1 0-1 0 0,0 0 1 0 0,1 0-1 0 0,0 0 1 0 0,0-1 0 0 0,0 1-1 0 0,1-1 1 0 0,0 0-1 0 0,1 0 1 0 0,-1 0 0 0 0,1-9-1 0 0,1-17-4997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7:04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3324 303 4482 0 0,'0'0'1481'0'0,"-10"-7"-1124"0"0,-58-38 475 0 0,-2 3 0 0 0,-80-36 0 0 0,100 56-681 0 0,-2 2 0 0 0,0 2 1 0 0,-1 3-1 0 0,-71-12 0 0 0,-3 12-203 0 0,0 6 0 0 0,0 5 0 0 0,-169 16 0 0 0,96 15-56 0 0,1 9-1 0 0,-272 85 1 0 0,323-76 226 0 0,-203 91 0 0 0,286-105-69 0 0,2 2-1 0 0,1 3 1 0 0,1 3 0 0 0,3 2-1 0 0,-73 66 1 0 0,107-84-9 0 0,1 1 0 0 0,1 1 0 0 0,1 1 0 0 0,2 1 0 0 0,0 0 0 0 0,2 2 0 0 0,-17 37-1 0 0,29-54-30 0 0,0-1-1 0 0,0 1 0 0 0,2 0 0 0 0,-1 0 0 0 0,2 0 0 0 0,0 1 1 0 0,0-1-1 0 0,1 1 0 0 0,0-1 0 0 0,1 1 0 0 0,1-1 0 0 0,0 1 0 0 0,1-1 1 0 0,0 1-1 0 0,1-1 0 0 0,0 0 0 0 0,1 0 0 0 0,0 0 0 0 0,1 0 0 0 0,0-1 1 0 0,1 0-1 0 0,10 16 0 0 0,5-3 5 0 0,0 0-1 0 0,1-1 1 0 0,2-1-1 0 0,0-1 1 0 0,47 30-1 0 0,151 80 143 0 0,-215-127-148 0 0,131 71 44 0 0,4-7 0 0 0,2-6-1 0 0,249 70 1 0 0,-341-120-46 0 0,0-3 0 0 0,0-2 0 0 0,1-2 0 0 0,-1-3 0 0 0,1-2 0 0 0,0-2 0 0 0,0-3 0 0 0,-1-2-1 0 0,0-2 1 0 0,0-2 0 0 0,-1-3 0 0 0,73-30 0 0 0,562-269 347 0 0,-411 178 22 0 0,570-256 2242 0 0,-596 276-2060 0 0,-229 106-524 0 0,309-157 435 0 0,-324 163-458 0 0,67-46 126 0 0,-67 45-121 0 0,-1 0-1 0 0,1-1 1 0 0,-1 1-1 0 0,0-1 1 0 0,-1 0-1 0 0,1 0 1 0 0,-1 0-1 0 0,0 0 1 0 0,0-1 0 0 0,0 1-1 0 0,1-7 1 0 0,-3 10-24 0 0,-1-1 0 0 0,1 1 0 0 0,-1-1 1 0 0,0 1-1 0 0,0-1 0 0 0,0 1 0 0 0,0-1 1 0 0,-1 1-1 0 0,1-1 0 0 0,-1 1 0 0 0,1-1 1 0 0,-1 1-1 0 0,0-1 0 0 0,0 1 0 0 0,0 0 1 0 0,0-1-1 0 0,0 1 0 0 0,-1 0 0 0 0,1 0 1 0 0,-1 0-1 0 0,1 0 0 0 0,-1 0 0 0 0,0 0 1 0 0,0 1-1 0 0,0-1 0 0 0,0 0 0 0 0,0 1 1 0 0,0-1-1 0 0,0 1 0 0 0,-4-2 0 0 0,-9-5-283 0 0,0 1-1 0 0,0 1 1 0 0,-26-8-1 0 0,24 8-43 0 0,-70-19-645 0 0,58 18 632 0 0,0-1 0 0 0,0-2-1 0 0,-28-14 1 0 0,55 23 225 0 0,0 0-1 0 0,0 0 0 0 0,1 0 1 0 0,-1 0-1 0 0,0 0 1 0 0,1-1-1 0 0,-1 1 0 0 0,1-1 1 0 0,-1 1-1 0 0,1-1 1 0 0,0 1-1 0 0,0-1 1 0 0,-2-2-1 0 0,0-15-2814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04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5026 0 0,'0'0'7727'0'0,"1"6"-7721"0"0,0-1 1 0 0,0 0-1 0 0,0 0 1 0 0,1 0-1 0 0,-1 0 1 0 0,1 0-1 0 0,0-1 1 0 0,1 1-1 0 0,-1 0 1 0 0,1-1-1 0 0,5 7 1 0 0,-4-6 1 0 0,-1 1 0 0 0,1-1 0 0 0,-1 1 1 0 0,0 0-1 0 0,0 1 0 0 0,-1-1 0 0 0,4 12 1 0 0,-2 26 166 0 0,-2-1 0 0 0,-5 63 0 0 0,1-17 36 0 0,3-61-179 0 0,0-1 0 0 0,2 0 0 0 0,1 0 0 0 0,2 0 0 0 0,12 40 0 0 0,-5-20-4 0 0,-2 0 0 0 0,-2 1 0 0 0,5 77 0 0 0,-11 148 66 0 0,-5-152 4 0 0,-1-42 62 0 0,-21 115-1 0 0,-4 55-3 0 0,26 441 107 0 0,4-362-195 0 0,10-123-61 0 0,1-25 10 0 0,-12-130 6 0 0,2 70-17 0 0,-4-1-1 0 0,-19 126 1 0 0,-43 275-27 0 0,28-204 45 0 0,5 460 47 0 0,30-651-60 0 0,8 24-20 0 0,6 0 0 0 0,36 155 0 0 0,-10-68-1 0 0,-18-72 47 0 0,2 244 1 0 0,-24 451-6 0 0,-2-810-22 0 0,-2 1-1 0 0,-2-1 1 0 0,-2 0 0 0 0,-2 0 0 0 0,-3-1 0 0 0,-25 65 0 0 0,36-109-12 0 0,-1 3-34 0 0,1 0 0 0 0,-1 0 0 0 0,1 0 0 0 0,0 0 0 0 0,1 0 0 0 0,-1 14 1 0 0,4-19 27 0 0,1 0 1 0 0,-1-1 0 0 0,1 1 0 0 0,-1 0-1 0 0,1-1 1 0 0,0 1 0 0 0,0-1 0 0 0,0 0-1 0 0,0 0 1 0 0,0 0 0 0 0,0 0 0 0 0,4 0-1 0 0,-3 0 9 0 0,89 28 5 0 0,1-4 1 0 0,170 21-1 0 0,1018-12 92 0 0,-462-28-79 0 0,681-6 60 0 0,-632-9-30 0 0,670 24 29 0 0,-238-1 252 0 0,-383-4-221 0 0,641-3 209 0 0,-500-51-181 0 0,207-3-108 0 0,-1161 47-42 0 0,79-1 9 0 0,203 25-1 0 0,-345-20-272 0 0,-41-5 40 0 0,-1-1 0 0 0,1 0 0 0 0,-1 0 0 0 0,0 0 0 0 0,0 0 0 0 0,0 1 1 0 0,0-1-1 0 0,0 0 0 0 0,0 0 0 0 0,-1 0 0 0 0,1 0 0 0 0,-1 1 0 0 0,1-1 0 0 0,-2-2 0 0 0,-19-34-4768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7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 7123 0 0,'0'0'1025'0'0,"-9"15"-1217"0"0</inkml:trace>
  <inkml:trace contextRef="#ctx0" brushRef="#br0" timeOffset="1">76 180 416 0 0,'0'0'-416'0'0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0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5631 3378 0 0,'0'0'-11'0'0,"-5"27"-195"0"0,2-20 289 0 0,3-6-36 0 0,0 0 1 0 0,0 0-1 0 0,-17 18 7831 0 0,48-27-8060 0 0,878-254 705 0 0,-617 164-220 0 0,298-147 0 0 0,-359 134-261 0 0,247-115-13 0 0,14 31 33 0 0,-475 189-69 0 0,546-192 15 0 0,-385 126 48 0 0,186-105-1 0 0,-249 113-12 0 0,685-353 629 0 0,-774 405-663 0 0,462-218 85 0 0,-18-35-5 0 0,-164 60 260 0 0,282-168 471 0 0,-270 204-784 0 0,296-162 75 0 0,-419 223-61 0 0,1216-692 700 0 0,-647 375-715 0 0,428-125 7 0 0,-1083 511-80 0 0,35-15-222 0 0,-144 54 70 0 0,1-1 0 0 0,-1 1 0 0 0,1-1 0 0 0,-1 1 1 0 0,1-1-1 0 0,-1 1 0 0 0,1-1 0 0 0,-1 1 0 0 0,1-1 1 0 0,-1 1-1 0 0,0-1 0 0 0,1 1 0 0 0,-1-1 0 0 0,0 0 1 0 0,1 1-1 0 0,-1-1 0 0 0,0 1 0 0 0,0-1 0 0 0,0 0 1 0 0,0 1-1 0 0,1-1 0 0 0,-1 0 0 0 0,0 1 0 0 0,0-1 1 0 0,0 0-1 0 0,0 1 0 0 0,-1-1 0 0 0,1 0 0 0 0,0 1 1 0 0,0-2-1 0 0,-1-4-922 0 0,1-16-2236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1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69 11029 0 0,'0'0'1473'0'0,"-9"0"95"0"0,9-7-2608 0 0,30-1-465 0 0,13-5-400 0 0,0-5-640 0 0,-5-5-2177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20585 0 0,'0'0'-1136'0'0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1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0 185 19145 0 0,'0'0'-80'0'0,"193"-137"-9829"0"0,-95 89 2802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2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223 817 22730 0 0,'0'0'80'0'0,"120"-149"-14774"0"0</inkml:trace>
  <inkml:trace contextRef="#ctx0" brushRef="#br0" timeOffset="1">1 170 20169 0 0,'0'0'-880'0'0,"188"-129"-6964"0"0,-124 89-1216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2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8116 0 0,'0'0'864'0'0,"-35"100"417"0"0,35-113-4035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3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21066 0 0,'0'0'272'0'0,"218"-68"-9348"0"0,-59 35 3281 0 0</inkml:trace>
  <inkml:trace contextRef="#ctx0" brushRef="#br0" timeOffset="1">723 453 20553 0 0,'0'0'-400'0'0,"214"-131"-4690"0"0,-128 91 352 0 0,-14-5-705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3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364 836 22346 0 0,'0'0'64'0'0,"30"-131"-9220"0"0,64 39-3106 0 0</inkml:trace>
  <inkml:trace contextRef="#ctx0" brushRef="#br0" timeOffset="1">9 174 23259 0 0,'0'0'160'0'0,"-8"-104"-5811"0"0,119 35-1840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3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14 206 21114 0 0,'0'0'-208'0'0,"-13"-96"-3138"0"0,129 46-2369 0 0,16-10-736 0 0</inkml:trace>
  <inkml:trace contextRef="#ctx0" brushRef="#br0" timeOffset="0.97">1374 528 12198 0 0,'0'0'-4162'0'0,"231"34"-2561"0"0,-188-32 6611 0 0,-13-2 688 0 0,-9 0 112 0 0,-4 0 1985 0 0,-17-21-4209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20826 0 0,'0'0'-273'0'0,"222"-52"-12628"0"0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8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79 3858 0 0,'0'0'3009'0'0,"-19"-29"1911"0"0,18 28-4912 0 0,-1 1 1 0 0,1-1 0 0 0,-1 0 0 0 0,1 0-1 0 0,-1 0 1 0 0,1 0 0 0 0,-1 0-1 0 0,1 0 1 0 0,0 0 0 0 0,0 0-1 0 0,0 0 1 0 0,-1-1 0 0 0,1 1 0 0 0,1-1-1 0 0,-3-2 1 0 0,-14-14 20 0 0,5 15-127 0 0,0 0 0 0 0,0 1-1 0 0,0 0 1 0 0,0 1 0 0 0,0 0 0 0 0,-1 1 0 0 0,1 1 0 0 0,-24 3 0 0 0,26-2 87 0 0,1 1 1 0 0,0 0-1 0 0,0 0 1 0 0,1 1 0 0 0,-1 0-1 0 0,1 1 1 0 0,0-1-1 0 0,0 2 1 0 0,0-1-1 0 0,1 1 1 0 0,-1 0-1 0 0,2 1 1 0 0,-9 8 0 0 0,6-3 5 0 0,-1-1 1 0 0,2 1-1 0 0,0 1 1 0 0,0 0 0 0 0,1 0-1 0 0,1 0 1 0 0,-8 24-1 0 0,10-16 26 0 0,0-1-1 0 0,1 1 1 0 0,2-1-1 0 0,0 1 1 0 0,2 24-1 0 0,0-4-12 0 0,-1-35-28 0 0,0 0 1 0 0,1 0-1 0 0,0 1 0 0 0,0-1 1 0 0,1 0-1 0 0,-1 0 0 0 0,1 0 1 0 0,0 0-1 0 0,1-1 1 0 0,0 1-1 0 0,0-1 0 0 0,0 1 1 0 0,0-1-1 0 0,5 6 0 0 0,-1-4 11 0 0,0 0-1 0 0,0 0 0 0 0,1 0 0 0 0,0-1 1 0 0,0 0-1 0 0,1-1 0 0 0,-1 0 1 0 0,12 5-1 0 0,-1-2 43 0 0,0-1-1 0 0,0-1 1 0 0,1-1 0 0 0,-1 0-1 0 0,1-2 1 0 0,0 0 0 0 0,0-2-1 0 0,29 0 1 0 0,-38-2 48 0 0,1-1 1 0 0,-1 0-1 0 0,1-1 0 0 0,-1 0 0 0 0,0-1 1 0 0,0 0-1 0 0,0-1 0 0 0,10-6 1 0 0,84-57 535 0 0,-50 31-573 0 0,6 0-14 0 0,-32 21-5 0 0,-1-2 0 0 0,0-1 0 0 0,44-39 0 0 0,-70 57-6 0 0,-1-1-1 0 0,1 1 1 0 0,-1-1-1 0 0,0 1 1 0 0,0-1-1 0 0,0 0 1 0 0,0 0-1 0 0,0 1 1 0 0,0-1-1 0 0,0 0 1 0 0,-1 0 0 0 0,1 0-1 0 0,-1 0 1 0 0,1 0-1 0 0,-1 0 1 0 0,0 0-1 0 0,0 0 1 0 0,0 0-1 0 0,0 0 1 0 0,0 0-1 0 0,0 0 1 0 0,0 0-1 0 0,-1 0 1 0 0,1 0-1 0 0,-1 0 1 0 0,0 0-1 0 0,0-2 1 0 0,-1 1 24 0 0,0-1 1 0 0,0 1 0 0 0,0 0 0 0 0,0 0-1 0 0,-1-1 1 0 0,1 2 0 0 0,-1-1 0 0 0,0 0-1 0 0,0 0 1 0 0,0 1 0 0 0,-6-4 0 0 0,-282-148-1192 0 0,287 151 250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4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1471 16311 0 0,'0'0'225'0'0,"0"-73"-5956"0"0,0-10-5074 0 0</inkml:trace>
  <inkml:trace contextRef="#ctx0" brushRef="#br0" timeOffset="1">1 229 17656 0 0,'0'0'-1793'0'0,"111"-152"-3665"0"0,47 75 944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14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1 570 22762 0 0,'0'0'48'0'0,"115"-184"-21946"0"0</inkml:trace>
  <inkml:trace contextRef="#ctx0" brushRef="#br0" timeOffset="1">719 141 23227 0 0,'0'0'-1313'0'0,"0"-140"-17175"0"0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36.2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44 1649 0 0,'0'0'2950'0'0,"-8"11"-2389"0"0,7-9-539 0 0,1 0-1 0 0,0 1 1 0 0,0-1 0 0 0,1 0 0 0 0,-1 0 0 0 0,0 0-1 0 0,1 0 1 0 0,-1 0 0 0 0,1 0 0 0 0,0 0 0 0 0,-1 0 0 0 0,1 0-1 0 0,0 0 1 0 0,0 0 0 0 0,0 0 0 0 0,1 0 0 0 0,-1-1-1 0 0,0 1 1 0 0,1 0 0 0 0,2 1 0 0 0,0 0-40 0 0,0-1-1 0 0,1 0 1 0 0,-1 0 0 0 0,1 0 0 0 0,0-1-1 0 0,0 1 1 0 0,9 0 0 0 0,40 1-53 0 0,-35-3 99 0 0,-18-1-8 0 0,0 1 0 0 0,-1-1 0 0 0,1 0 0 0 0,0 0 0 0 0,0 1 0 0 0,-1-1 0 0 0,1 0 0 0 0,0 0 1 0 0,-1 0-1 0 0,1 0 0 0 0,-1 0 0 0 0,1 0 0 0 0,-1 0 0 0 0,1 0 0 0 0,-1 0 0 0 0,0 0 0 0 0,0 0 0 0 0,1 0 0 0 0,-1 0 0 0 0,0 0 0 0 0,0-1 0 0 0,0 1 0 0 0,0 0 0 0 0,0 0 0 0 0,-1 0 0 0 0,1 0 0 0 0,0 0 0 0 0,0 0 0 0 0,-1 0 0 0 0,1 0 0 0 0,0 0 0 0 0,-1 0 0 0 0,1 0 1 0 0,-1 0-1 0 0,0 0 0 0 0,1 0 0 0 0,-1 0 0 0 0,0 0 0 0 0,1 1 0 0 0,-1-1 0 0 0,0 0 0 0 0,-1-1 0 0 0,-11-4 67 0 0,-1 1 0 0 0,0 0-1 0 0,0 0 1 0 0,0 2 0 0 0,0 0 0 0 0,0 0 0 0 0,-1 1-1 0 0,1 1 1 0 0,-1 0 0 0 0,-22 3 0 0 0,35-1-100 0 0,0-1-1 0 0,0 1 1 0 0,0 0 0 0 0,0 0 0 0 0,1 0 0 0 0,-1 0-1 0 0,1 1 1 0 0,-1-1 0 0 0,1 0 0 0 0,-1 1-1 0 0,1-1 1 0 0,0 1 0 0 0,-1-1 0 0 0,1 1-1 0 0,0 0 1 0 0,0-1 0 0 0,0 1 0 0 0,0 0-1 0 0,1 0 1 0 0,-1 0 0 0 0,0 0 0 0 0,1-1-1 0 0,-1 1 1 0 0,1 0 0 0 0,0 3 0 0 0,-4 54-79 0 0,4-52 72 0 0,-1-4 18 0 0,1 0 0 0 0,-1 1 0 0 0,1-1 0 0 0,0 0-1 0 0,1 0 1 0 0,-1 1 0 0 0,0-1 0 0 0,1 0 0 0 0,0 0 0 0 0,0 0 0 0 0,0 0 0 0 0,0 0 0 0 0,0 0 0 0 0,1 0 0 0 0,-1 0 0 0 0,1 0 0 0 0,0 0 0 0 0,0-1 0 0 0,0 1 0 0 0,0-1 0 0 0,0 1-1 0 0,0-1 1 0 0,1 0 0 0 0,-1 0 0 0 0,1 0 0 0 0,0 0 0 0 0,0 0 0 0 0,-1-1 0 0 0,1 1 0 0 0,0-1 0 0 0,0 0 0 0 0,0 0 0 0 0,1 0 0 0 0,3 1 0 0 0,1 1 7 0 0,0 0 1 0 0,0-1 0 0 0,0 0-1 0 0,0 0 1 0 0,14 0 0 0 0,-20-1 31 0 0,-1-1 0 0 0,0 0 0 0 0,1 0 0 0 0,-1 0 0 0 0,1 0 0 0 0,-1 0 0 0 0,1 0 0 0 0,-1-1 0 0 0,0 1 0 0 0,1 0 0 0 0,-1-1 0 0 0,1 1-1 0 0,-1-1 1 0 0,0 0 0 0 0,0 1 0 0 0,1-1 0 0 0,-1 0 0 0 0,0 0 0 0 0,0 1 0 0 0,0-1 0 0 0,0 0 0 0 0,0 0 0 0 0,0-1 0 0 0,0 1 0 0 0,0 0 0 0 0,0 0 0 0 0,0 0 0 0 0,-1 0 0 0 0,1-1 0 0 0,0 1 0 0 0,-1 0 0 0 0,1-1 0 0 0,-1 1 0 0 0,0 0 0 0 0,1-1 0 0 0,-1 1 0 0 0,0-1 0 0 0,0 1 0 0 0,0-1 0 0 0,0-1 0 0 0,0-8 33 0 0,-3-34 288 0 0,3 43-358 0 0,0 1 0 0 0,-1 0 0 0 0,1 0 0 0 0,-1 0 0 0 0,1 0 0 0 0,-1-1 0 0 0,1 1 0 0 0,-1 0 0 0 0,0 0 0 0 0,0 0 1 0 0,1 0-1 0 0,-1 0 0 0 0,0 0 0 0 0,0 1 0 0 0,0-1 0 0 0,0 0 0 0 0,0 0 0 0 0,0 1 0 0 0,0-1 0 0 0,0 0 0 0 0,0 1 0 0 0,-1-1 0 0 0,1 1 0 0 0,0-1 0 0 0,0 1 0 0 0,0 0 0 0 0,-1 0 0 0 0,1-1 0 0 0,0 1 0 0 0,-3 0 0 0 0,3 0-213 0 0,1 30-230 0 0,0-28 437 0 0,-1 0 1 0 0,1 0-1 0 0,0 0 0 0 0,1 1 1 0 0,-1-1-1 0 0,0 0 0 0 0,0 0 1 0 0,1 0-1 0 0,0 0 1 0 0,-1 0-1 0 0,1 0 0 0 0,0 0 1 0 0,0 0-1 0 0,0 0 0 0 0,2 3 1 0 0,-1-3-5 0 0,1-1 1 0 0,-1 1-1 0 0,1-1 1 0 0,-1 0-1 0 0,1 0 1 0 0,-1 0-1 0 0,1 0 1 0 0,0 0-1 0 0,0 0 1 0 0,-1-1 0 0 0,1 0-1 0 0,5 1 1 0 0,4 0-12 0 0,40 2 36 0 0,-50-3-3 0 0,-1 0 1 0 0,0-1 0 0 0,0 1-1 0 0,1 0 1 0 0,-1 0-1 0 0,0-1 1 0 0,0 1 0 0 0,0-1-1 0 0,1 1 1 0 0,-1-1-1 0 0,0 1 1 0 0,0-1 0 0 0,0 0-1 0 0,0 0 1 0 0,0 1-1 0 0,0-1 1 0 0,0 0-1 0 0,0 0 1 0 0,-1 0 0 0 0,1 0-1 0 0,0 0 1 0 0,0 0-1 0 0,-1 0 1 0 0,1 0 0 0 0,0-1-1 0 0,-1 1 1 0 0,0 0-1 0 0,1 0 1 0 0,-1 0 0 0 0,0-1-1 0 0,1 1 1 0 0,-1 0-1 0 0,0 0 1 0 0,0-3-1 0 0,0 1-28 0 0,-1 0-1 0 0,1 0 0 0 0,-1 0 0 0 0,0-1 0 0 0,0 1 1 0 0,0 0-1 0 0,0 0 0 0 0,-1 1 0 0 0,1-1 0 0 0,-1 0 1 0 0,0 0-1 0 0,0 1 0 0 0,0-1 0 0 0,0 1 0 0 0,0-1 1 0 0,0 1-1 0 0,-1 0 0 0 0,1 0 0 0 0,-1 0 0 0 0,1 0 0 0 0,-7-2 1 0 0,-7-5-77 0 0,0 1 0 0 0,-32-11 0 0 0,23 10 48 0 0,17 6 68 0 0,1 0-1 0 0,-1 1 1 0 0,1 0 0 0 0,-1 0-1 0 0,0 0 1 0 0,0 1 0 0 0,1 0 0 0 0,-13 0-1 0 0,18 2-31 0 0,-1-1-1 0 0,1 1 1 0 0,-1-1-1 0 0,1 1 1 0 0,0 0-1 0 0,-1 0 1 0 0,1 0-1 0 0,0 0 1 0 0,0 1-1 0 0,0-1 1 0 0,0 0-1 0 0,0 1 1 0 0,0-1-1 0 0,0 1 1 0 0,1 0 0 0 0,-1 0-1 0 0,0 0 1 0 0,1 0-1 0 0,0 0 1 0 0,-1 0-1 0 0,1 0 1 0 0,0 0-1 0 0,0 0 1 0 0,0 1-1 0 0,0-1 1 0 0,1 0-1 0 0,-1 1 1 0 0,0-1-1 0 0,1 3 1 0 0,-3 10-2 0 0,1 1 0 0 0,1-1 0 0 0,1 24 1 0 0,1-15-46 0 0,-1-23 51 0 0,0 0 1 0 0,0 0-1 0 0,0 0 1 0 0,1 0-1 0 0,-1 0 0 0 0,0 0 1 0 0,1 0-1 0 0,-1 0 0 0 0,0 0 1 0 0,1 0-1 0 0,-1 0 0 0 0,1 0 1 0 0,0 0-1 0 0,-1 0 1 0 0,1-1-1 0 0,0 1 0 0 0,0 0 1 0 0,-1 0-1 0 0,1-1 0 0 0,0 1 1 0 0,0 0-1 0 0,0-1 0 0 0,0 1 1 0 0,0-1-1 0 0,1 1 1 0 0,36 7-92 0 0,-27-8 118 0 0,0 0 1 0 0,-1 0-1 0 0,1-2 0 0 0,-1 1 0 0 0,16-5 0 0 0,-20 4-9 0 0,0 0-1 0 0,-1 0 0 0 0,1-1 1 0 0,0 0-1 0 0,-1 0 1 0 0,0 0-1 0 0,0-1 0 0 0,0 1 1 0 0,0-1-1 0 0,-1 0 0 0 0,1-1 1 0 0,-1 1-1 0 0,0-1 0 0 0,0 0 1 0 0,-1 0-1 0 0,1 0 0 0 0,-1 0 1 0 0,0-1-1 0 0,-1 1 1 0 0,1-1-1 0 0,-1 0 0 0 0,0 0 1 0 0,-1 0-1 0 0,1 0 0 0 0,-1 0 1 0 0,0 0-1 0 0,-1 0 0 0 0,1 0 1 0 0,-2-11-1 0 0,1 17-15 0 0,0 0 0 0 0,0 0-1 0 0,0-1 1 0 0,0 1 0 0 0,0 0 0 0 0,0 0-1 0 0,0 0 1 0 0,0-1 0 0 0,0 1-1 0 0,0 0 1 0 0,0 0 0 0 0,0-1 0 0 0,0 1-1 0 0,0 0 1 0 0,0 0 0 0 0,0-1-1 0 0,0 1 1 0 0,0 0 0 0 0,0 0 0 0 0,-1 0-1 0 0,1-1 1 0 0,0 1 0 0 0,0 0 0 0 0,0 0-1 0 0,0 0 1 0 0,0-1 0 0 0,-1 1-1 0 0,1 0 1 0 0,0 0 0 0 0,0 0 0 0 0,0 0-1 0 0,-1 0 1 0 0,1-1 0 0 0,0 1-1 0 0,0 0 1 0 0,-1 0 0 0 0,1 0 0 0 0,0 0-1 0 0,0 0 1 0 0,-1 0 0 0 0,1 0-1 0 0,0 0 1 0 0,0 0 0 0 0,-1 0 0 0 0,-12 7-219 0 0,-11 17 124 0 0,21-19 98 0 0,0 0 0 0 0,0 0-1 0 0,0 1 1 0 0,0-1-1 0 0,1 1 1 0 0,0 0 0 0 0,0 0-1 0 0,1 0 1 0 0,0 0-1 0 0,0 0 1 0 0,0 0 0 0 0,1 0-1 0 0,0 8 1 0 0,0-13-11 0 0,0-1 0 0 0,1 1 0 0 0,-1 0 0 0 0,0-1-1 0 0,1 1 1 0 0,-1-1 0 0 0,1 1 0 0 0,-1 0 0 0 0,1-1 0 0 0,-1 1 0 0 0,1-1 0 0 0,-1 0 0 0 0,1 1-1 0 0,-1-1 1 0 0,1 1 0 0 0,0-1 0 0 0,-1 0 0 0 0,1 1 0 0 0,0-1 0 0 0,-1 0 0 0 0,1 0 0 0 0,0 0-1 0 0,0 0 1 0 0,-1 1 0 0 0,1-1 0 0 0,0 0 0 0 0,-1 0 0 0 0,1 0 0 0 0,0 0 0 0 0,0-1 0 0 0,1 1-1 0 0,23-4 50 0 0,-23 1-7 0 0,1 1-1 0 0,-1-1 0 0 0,-1 1 0 0 0,1-1 0 0 0,0 0 0 0 0,-1 0 0 0 0,1 0 0 0 0,-1 0 0 0 0,0 0 0 0 0,0 0 0 0 0,0 0 0 0 0,0 0 0 0 0,-1 0 0 0 0,1-1 0 0 0,-1 1 0 0 0,0-4 0 0 0,1 2-20 0 0,-1-1-1 0 0,0 1 1 0 0,0 0 0 0 0,0-1 0 0 0,0 1 0 0 0,-1 0-1 0 0,0 0 1 0 0,0-1 0 0 0,-4-7 0 0 0,2 9-21 0 0,0 0 0 0 0,0 1 1 0 0,-1 0-1 0 0,0 0 0 0 0,1 0 1 0 0,-1 0-1 0 0,-1 0 0 0 0,1 1 1 0 0,0 0-1 0 0,0-1 0 0 0,-1 2 0 0 0,0-1 1 0 0,1 1-1 0 0,-1-1 0 0 0,-6 0 1 0 0,-78-10-118 0 0,88 12 128 0 0,-8-1-6 0 0,6 0-14 0 0,1 1 1 0 0,-1 0 0 0 0,0-1 0 0 0,0 1 0 0 0,1 0 0 0 0,-1 1 0 0 0,0-1 0 0 0,1 0 0 0 0,-1 1 0 0 0,-4 1 0 0 0,6-1 9 0 0,0 0 0 0 0,0 0 1 0 0,0 0-1 0 0,0 1 0 0 0,1-1 1 0 0,-1 0-1 0 0,0 1 0 0 0,0-1 0 0 0,1 0 1 0 0,-1 1-1 0 0,1-1 0 0 0,0 1 1 0 0,-1-1-1 0 0,1 1 0 0 0,0-1 1 0 0,0 1-1 0 0,0-1 0 0 0,0 1 1 0 0,0-1-1 0 0,0 1 0 0 0,1 1 0 0 0,-2 4-2 0 0,1 0-1 0 0,0 0 1 0 0,1 0 0 0 0,0 0-1 0 0,0 1 1 0 0,0-1-1 0 0,1-1 1 0 0,4 13-1 0 0,-4-17 6 0 0,-1 0 0 0 0,1 1 0 0 0,0-1 1 0 0,0 0-1 0 0,0 0 0 0 0,0 0 0 0 0,0 0 0 0 0,1-1 0 0 0,-1 1 0 0 0,0 0 0 0 0,1-1 0 0 0,-1 0 0 0 0,1 1 0 0 0,0-1 0 0 0,-1 0 0 0 0,1-1 0 0 0,0 1 0 0 0,0 0 1 0 0,0-1-1 0 0,-1 1 0 0 0,1-1 0 0 0,0 0 0 0 0,0 0 0 0 0,5-1 0 0 0,-5 2 18 0 0,0-1-1 0 0,0 0 1 0 0,0 0-1 0 0,0-1 1 0 0,0 1 0 0 0,0-1-1 0 0,0 1 1 0 0,0-1-1 0 0,0 0 1 0 0,0 0-1 0 0,0 0 1 0 0,0-1 0 0 0,0 1-1 0 0,-1-1 1 0 0,1 0-1 0 0,0 1 1 0 0,-1-1 0 0 0,0 0-1 0 0,1 0 1 0 0,-1-1-1 0 0,0 1 1 0 0,0 0 0 0 0,0-1-1 0 0,0 1 1 0 0,-1-1-1 0 0,3-4 1 0 0,-1 0-141 0 0,-1-1 1 0 0,0 0 0 0 0,-1 1-1 0 0,0-1 1 0 0,0 0-1 0 0,0 0 1 0 0,-1 0-1 0 0,-1 0 1 0 0,-1-13 0 0 0,2 20 98 0 0,-1-1 1 0 0,0 0 0 0 0,1 1 0 0 0,-1-1-1 0 0,0 1 1 0 0,0 0 0 0 0,0-1 0 0 0,0 1-1 0 0,0 0 1 0 0,0-1 0 0 0,0 1 0 0 0,-1 0-1 0 0,1 0 1 0 0,0 0 0 0 0,-1 0 0 0 0,1 0-1 0 0,0 0 1 0 0,-1 1 0 0 0,0-1 0 0 0,1 0-1 0 0,-1 1 1 0 0,1-1 0 0 0,-1 1 0 0 0,0 0-1 0 0,-2-1 1 0 0,0 0-22 0 0,0 0 0 0 0,-1 1 1 0 0,1-1-1 0 0,0 1 0 0 0,-1 0 0 0 0,1 0 0 0 0,0 1 1 0 0,0-1-1 0 0,-8 3 0 0 0,10-2 59 0 0,0 1-1 0 0,1 0 1 0 0,-1-1 0 0 0,1 1-1 0 0,-1 0 1 0 0,1 0 0 0 0,0 0-1 0 0,-1 0 1 0 0,1 0 0 0 0,0 0-1 0 0,0 0 1 0 0,1 0 0 0 0,-1 0-1 0 0,0 1 1 0 0,1-1 0 0 0,-1 0-1 0 0,1 1 1 0 0,0-1 0 0 0,0 0-1 0 0,0 1 1 0 0,0 3 0 0 0,3 53 577 0 0,-2-58-583 0 0,-1 1 0 0 0,1 0 1 0 0,0-1-1 0 0,0 1 0 0 0,0-1 0 0 0,0 1 1 0 0,0-1-1 0 0,0 0 0 0 0,1 1 0 0 0,-1-1 1 0 0,0 0-1 0 0,1 0 0 0 0,-1 0 0 0 0,1 0 1 0 0,-1 0-1 0 0,1 0 0 0 0,0 0 0 0 0,-1 0 1 0 0,1-1-1 0 0,0 1 0 0 0,-1-1 0 0 0,1 1 1 0 0,0-1-1 0 0,0 0 0 0 0,-1 1 0 0 0,1-1 1 0 0,0 0-1 0 0,0 0 0 0 0,0 0 0 0 0,0-1 1 0 0,-1 1-1 0 0,3-1 0 0 0,-1 1 54 0 0,0 0 1 0 0,-1 0-1 0 0,1 0 0 0 0,0-1 0 0 0,0 1 1 0 0,0-1-1 0 0,-1 0 0 0 0,1 0 0 0 0,-1 0 1 0 0,1 0-1 0 0,0-1 0 0 0,-1 1 0 0 0,0 0 1 0 0,1-1-1 0 0,-1 0 0 0 0,0 0 0 0 0,0 1 1 0 0,0-1-1 0 0,0 0 0 0 0,0-1 0 0 0,1-1 0 0 0,-1-1-100 0 0,-1 1-1 0 0,0-1 0 0 0,0 1 0 0 0,-1-1 1 0 0,1 1-1 0 0,-1-1 0 0 0,0-5 0 0 0,-1 3-188 0 0,1 5 95 0 0,4 1-760 0 0,-3 0 994 0 0,1 0 0 0 0,-1 0-1 0 0,1 0 1 0 0,-1 0 0 0 0,1 0-1 0 0,-1 0 1 0 0,0-1 0 0 0,0 1-1 0 0,1 0 1 0 0,-1-1 0 0 0,0 1-1 0 0,0-1 1 0 0,0 1 0 0 0,-1-1-1 0 0,1 1 1 0 0,0-1 0 0 0,-1 0-1 0 0,1 0 1 0 0,-1 1 0 0 0,1-1-1 0 0,-1 0 1 0 0,0 0 0 0 0,1 1-1 0 0,-1-4 1 0 0,0 4-89 0 0,1-1 0 0 0,-1 1 0 0 0,1 0 1 0 0,-1-1-1 0 0,0 1 0 0 0,0-1 0 0 0,0 1 0 0 0,0-1 0 0 0,0 1 0 0 0,0-1 0 0 0,0 0 1 0 0,0 1-1 0 0,0-1 0 0 0,-1 1 0 0 0,1 0 0 0 0,-1-1 0 0 0,1 1 0 0 0,-1-1 0 0 0,1 1 1 0 0,-1 0-1 0 0,0-1 0 0 0,0 1 0 0 0,0 0 0 0 0,0 0 0 0 0,0-1 0 0 0,0 1 1 0 0,0 0-1 0 0,0 0 0 0 0,-1-1 0 0 0,-3 2-53 0 0,0 0 1 0 0,0 1-1 0 0,0-1 0 0 0,0 1 0 0 0,0 0 1 0 0,0 0-1 0 0,1 0 0 0 0,-1 1 1 0 0,0 0-1 0 0,1 0 0 0 0,-1 0 1 0 0,1 0-1 0 0,0 1 0 0 0,0 0 1 0 0,0 0-1 0 0,0 0 0 0 0,0 0 1 0 0,1 1-1 0 0,-5 4 0 0 0,5-5 35 0 0,1 0 0 0 0,-1 0-1 0 0,0 1 1 0 0,1-1 0 0 0,0 1-1 0 0,0 0 1 0 0,0 0 0 0 0,0 0-1 0 0,1 0 1 0 0,0 0-1 0 0,-1 0 1 0 0,1 0 0 0 0,1 0-1 0 0,-1 1 1 0 0,1-1 0 0 0,-1 0-1 0 0,1 1 1 0 0,0-1 0 0 0,1 0-1 0 0,-1 0 1 0 0,1 1 0 0 0,0-1-1 0 0,2 6 1 0 0,-1-7 16 0 0,0-1 1 0 0,0 0-1 0 0,0 1 1 0 0,0-1-1 0 0,1 0 1 0 0,-1 0-1 0 0,1 0 1 0 0,0-1-1 0 0,-1 1 0 0 0,1-1 1 0 0,0 1-1 0 0,0-1 1 0 0,0 0-1 0 0,0 0 1 0 0,0 0-1 0 0,0-1 0 0 0,0 1 1 0 0,0-1-1 0 0,0 1 1 0 0,5-1-1 0 0,3 1 169 0 0,1 0-1 0 0,0-1 0 0 0,0 0 1 0 0,13-3-1 0 0,-25 3-165 0 0,1-1 1 0 0,-1 1-1 0 0,1 0 0 0 0,-1-1 1 0 0,1 1-1 0 0,-1-1 0 0 0,1 1 1 0 0,-1-1-1 0 0,0 0 0 0 0,1 1 1 0 0,-1-1-1 0 0,0 1 0 0 0,1-1 1 0 0,-1 0-1 0 0,0 1 0 0 0,0-1 1 0 0,1 0-1 0 0,-1 1 1 0 0,0-1-1 0 0,0 0 0 0 0,0 1 1 0 0,0-1-1 0 0,0 0 0 0 0,0 0 1 0 0,0 1-1 0 0,0-1 0 0 0,0 0 1 0 0,0 1-1 0 0,-1-1 0 0 0,1 0 1 0 0,0 1-1 0 0,0-1 0 0 0,-1 0 1 0 0,1 1-1 0 0,0-1 0 0 0,-1 1 1 0 0,1-1-1 0 0,-1 1 0 0 0,1-1 1 0 0,-1 0-1 0 0,1 1 0 0 0,-1 0 1 0 0,1-1-1 0 0,-1 1 0 0 0,1-1 1 0 0,-1 1-1 0 0,-1-1 0 0 0,-24-4-272 0 0,0 2 0 0 0,-28 0-1 0 0,51 2 969 0 0,98 1-1970 0 0,-85 0-790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6.4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15 202 848 0 0,'-15'-7'7096'0'0,"33"4"-6332"0"0,364-38-44 0 0,-283 25-987 0 0,175-54 1 0 0,-193 38-2450 0 0,-18-1-1926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6.8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1 206 5955 0 0,'0'0'3201'0'0,"0"-29"-2945"0"0,0 24-32 0 0,4-1 145 0 0,9 2-145 0 0,8-2-112 0 0,14 0-64 0 0,3-3 32 0 0,9-3 0 0 0,13-5-16 0 0,0-4 0 0 0,4-2-16 0 0,-4 0-528 0 0,-9-1-2130 0 0,-8 3-1103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7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 2145 0 0,'0'0'7219'0'0,"205"-37"-5954"0"0,-162 24-657 0 0,-9 1-432 0 0,0 2-160 0 0,-4 5-16 0 0,-4 3-16 0 0,-1 2-864 0 0,1 0-1201 0 0,0 0 368 0 0,-1 0 465 0 0,5 0-881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7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1 121 6611 0 0,'0'0'1230'0'0,"20"-4"-558"0"0,5-2-524 0 0,289-59 2746 0 0,-272 61-2940 0 0,2 0-1572 0 0,0-2-1 0 0,45-13 1 0 0,-47 6-1290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7.9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1 182 7299 0 0,'0'0'4819'0'0,"179"-85"-4435"0"0,-149 71-272 0 0,0 1-96 0 0,0 1-16 0 0,-4 3-112 0 0,0-1-384 0 0,-1 4-113 0 0,1-1-191 0 0,4 1-433 0 0,0 0-415 0 0,0 0-289 0 0,0-1-1201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8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89 9620 0 0,'0'0'1260'0'0,"23"-1"-1204"0"0,39-5 50 0 0,0-2 1 0 0,80-23 0 0 0,-18-11-1118 0 0,-79 42-5053 0 0,-28 0 2939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8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1 120 10661 0 0,'0'0'2913'0'0,"77"-17"-2897"0"0,-43 5-32 0 0,5 1-304 0 0,3-5-720 0 0,6 5-993 0 0,-6-1-48 0 0,10 1-16 0 0,-5 1 48 0 0,-9 1 592 0 0,-4-1-416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1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79 4194 0 0,'0'0'686'0'0,"-38"-13"-638"0"0,-115-39 50 0 0,114 39-31 0 0,39 18-459 0 0,1 0 426 0 0,1 0 0 0 0,-1 0 1 0 0,1 0-1 0 0,-1 0 0 0 0,1-1 0 0 0,1 1 1 0 0,-1-1-1 0 0,1 1 0 0 0,-1-1 0 0 0,1 0 1 0 0,1 0-1 0 0,3 4 0 0 0,15 23 716 0 0,-14-16-303 0 0,-2 1-1 0 0,1-1 1 0 0,-2 1-1 0 0,0 0 1 0 0,-1 1-1 0 0,-1-1 1 0 0,3 31-1 0 0,-4 3 983 0 0,-6 67 0 0 0,1-89-1054 0 0,-1-1 1 0 0,-2 1 0 0 0,0-1 0 0 0,-2 0 0 0 0,-12 30 0 0 0,-68 126 1062 0 0,-5 16-664 0 0,84-175-758 0 0,1 1-1 0 0,1 1 0 0 0,1-1 1 0 0,1 1-1 0 0,2 0 1 0 0,-1 35-1 0 0,4-58-62 0 0,0-1-1 0 0,1 1 1 0 0,-1 0 0 0 0,1 0-1 0 0,-1-1 1 0 0,1 1 0 0 0,0 0-1 0 0,0-1 1 0 0,1 1 0 0 0,-1-1-1 0 0,0 1 1 0 0,1-1 0 0 0,-1 1 0 0 0,1-1-1 0 0,0 0 1 0 0,0 0 0 0 0,0 0-1 0 0,0 0 1 0 0,0 0 0 0 0,0-1-1 0 0,1 1 1 0 0,-1-1 0 0 0,0 1-1 0 0,1-1 1 0 0,-1 0 0 0 0,1 0-1 0 0,0 0 1 0 0,-1 0 0 0 0,1 0-1 0 0,0 0 1 0 0,0-1 0 0 0,5 1-1 0 0,2 0-486 0 0,0 0 0 0 0,0-1 0 0 0,0 0 0 0 0,1 0 0 0 0,-1-1 0 0 0,0-1 0 0 0,0 1 0 0 0,14-6 0 0 0,-14 3-611 0 0,1-1 1 0 0,-1 0-1 0 0,16-11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49.8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429 25 1553 0 0,'0'0'1072'0'0,"-5"1"-773"0"0,2 1 280 0 0,0-1-1 0 0,-1 0 1 0 0,1-1 0 0 0,0 1 0 0 0,0 0-1 0 0,0-1 1 0 0,0 0 0 0 0,0 0 0 0 0,-1 0-1 0 0,1 0 1 0 0,0 0 0 0 0,-5-1-1 0 0,-17-10-983 0 0,17 8 427 0 0,-1-1 1 0 0,0 1-1 0 0,0 1 1 0 0,0 0-1 0 0,0 0 1 0 0,0 0-1 0 0,0 1 1 0 0,0 1-1 0 0,-1 0 1 0 0,1 0-1 0 0,0 0 1 0 0,0 1-1 0 0,-1 1 1 0 0,1 0-1 0 0,0 0 1 0 0,0 0-1 0 0,1 1 1 0 0,-1 1-1 0 0,0 0 1 0 0,1 0-1 0 0,0 0 1 0 0,0 1-1 0 0,-9 7 0 0 0,6-5-52 0 0,1 1-1 0 0,0 0 0 0 0,1 0 0 0 0,0 1 0 0 0,0 0 0 0 0,1 1 0 0 0,0 0 0 0 0,1 0 0 0 0,0 0 0 0 0,0 1 0 0 0,1 0 0 0 0,1 0 0 0 0,0 1 0 0 0,0 0 0 0 0,1 0 0 0 0,-4 20 0 0 0,7-18 0 0 0,-1 0 0 0 0,2-1 0 0 0,0 1 0 0 0,1 0-1 0 0,0 0 1 0 0,5 22 0 0 0,-4-28 22 0 0,1-1 0 0 0,-1 0 0 0 0,2 0 0 0 0,-1 0 0 0 0,1 0 0 0 0,0 0 0 0 0,0-1 0 0 0,0 0 0 0 0,1 0 0 0 0,0 0 0 0 0,1 0 0 0 0,-1-1 0 0 0,9 7 0 0 0,3 0 14 0 0,1-1 1 0 0,0 0-1 0 0,1-1 0 0 0,0-1 1 0 0,0-1-1 0 0,1 0 0 0 0,0-2 1 0 0,0 0-1 0 0,35 5 0 0 0,12-4 34 0 0,114-1 1 0 0,-172-6-38 0 0,12-2 69 0 0,-1 0 1 0 0,0 0-1 0 0,0-2 1 0 0,0-1-1 0 0,0 0 1 0 0,-1-2 0 0 0,0 0-1 0 0,22-11 1 0 0,21-15 293 0 0,57-42 0 0 0,-107 68-376 0 0,10-7 25 0 0,68-48 8 0 0,-81 55-10 0 0,0 0-1 0 0,-1-1 1 0 0,1 0 0 0 0,-2-1-1 0 0,1 1 1 0 0,11-18-1 0 0,-18 24-23 0 0,0 1 0 0 0,-1 0 0 0 0,1-1 0 0 0,0 1 0 0 0,0-1 0 0 0,-1 1 0 0 0,1-1 0 0 0,-1 1 0 0 0,1-1 0 0 0,-1 1 0 0 0,0-1-1 0 0,1 1 1 0 0,-1-1 0 0 0,0 1 0 0 0,0-1 0 0 0,0 0 0 0 0,0 1 0 0 0,0-1 0 0 0,-1 1 0 0 0,1-1 0 0 0,0 0 0 0 0,-1 1 0 0 0,1-1 0 0 0,-1 1 0 0 0,0-1 0 0 0,1 1 0 0 0,-1 0 0 0 0,0-1-1 0 0,0 1 1 0 0,0 0 0 0 0,0-1 0 0 0,0 1 0 0 0,0 0 0 0 0,0 0 0 0 0,-1 0 0 0 0,1 0 0 0 0,0 0 0 0 0,0 0 0 0 0,-1 0 0 0 0,1 1 0 0 0,-4-2 0 0 0,-5-2-66 0 0,-1 0 0 0 0,1 1 1 0 0,-1 1-1 0 0,-22-3 1 0 0,18 2 136 0 0,-154-20 1326 0 0,70 11-526 0 0,-173-43 0 0 0,222 42-3446 0 0,38 11-519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9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1 120 10437 0 0,'0'0'2129'0'0,"115"-42"-2017"0"0,-59 22-64 0 0,-9 1 16 0 0,-4 2-96 0 0,-13 7-288 0 0,-9 4-369 0 0,1 4-623 0 0,-10 2-1089 0 0,1 0 48 0 0,9-3-945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9.3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0 134 12454 0 0,'0'0'2881'0'0,"39"-23"-2641"0"0,-9-1-448 0 0,-1 1-576 0 0,6 0-385 0 0,-1 4-288 0 0,0 7-271 0 0,0 7-513 0 0,-4 3-272 0 0,-4 0 303 0 0,4 2-1055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8:59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1 141 13238 0 0,'0'0'2401'0'0,"59"-25"-2385"0"0,-37 13 16 0 0,4-1-16 0 0,-5 1-64 0 0,-4 1-240 0 0,0 5-272 0 0,5-2-353 0 0,7-1-847 0 0,1-3-113 0 0,5-3-576 0 0,12-3-1233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00.0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1 561 10309 0 0,'0'0'4146'0'0,"64"-25"-4194"0"0,-43 5-513 0 0,1-3-1280 0 0,12-2-976 0 0,0 2 32 0 0,5 4 1424 0 0,4 4 353 0 0,-1 3-1793 0 0</inkml:trace>
  <inkml:trace contextRef="#ctx0" brushRef="#br0" timeOffset="1">1117 208 12694 0 0,'0'0'5907'0'0,"227"-84"-6052"0"0,-201 55-1151 0 0,4-2-433 0 0,0 4-256 0 0,8 4 240 0 0,1 11-800 0 0,-1 11-240 0 0,1 1-449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25.9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947 188 5266 0 0,'-25'-15'5651'0'0,"25"7"-4999"0"0,0 4-518 0 0,0 1 0 0 0,0-1 0 0 0,0 1 0 0 0,0-1 0 0 0,-1 0 1 0 0,1 1-1 0 0,-1-1 0 0 0,0 1 0 0 0,-1-4 0 0 0,0 5-154 0 0,0 0 0 0 0,1 0-1 0 0,-1 0 1 0 0,0 0 0 0 0,0 1-1 0 0,-1-1 1 0 0,1 0 0 0 0,0 1 0 0 0,0 0-1 0 0,-1 0 1 0 0,1-1 0 0 0,-1 1-1 0 0,1 1 1 0 0,-3-2 0 0 0,-13-4-13 0 0,0 1 1 0 0,0 0-1 0 0,0 1 0 0 0,-27-1 1 0 0,35 4-8 0 0,0 0 0 0 0,0 2 0 0 0,0-1 0 0 0,0 1 0 0 0,0 0 0 0 0,0 1 0 0 0,0 0 0 0 0,0 1 0 0 0,-17 7 0 0 0,-34 20-41 0 0,-205 113 33 0 0,237-124 31 0 0,1 1 0 0 0,0 1 0 0 0,2 1 0 0 0,1 2 0 0 0,1 0 0 0 0,-37 48 0 0 0,50-54 19 0 0,0 1 1 0 0,1 0-1 0 0,2 0 1 0 0,-1 0-1 0 0,-8 35 1 0 0,6-10 20 0 0,-9 72 0 0 0,18-84-69 0 0,2 44-1 0 0,1-30-55 0 0,0-40 122 0 0,0-1 1 0 0,0 0-1 0 0,1 0 0 0 0,-1 0 0 0 0,1-1 0 0 0,0 1 0 0 0,1 0 1 0 0,-1-1-1 0 0,1 1 0 0 0,0-1 0 0 0,0 0 0 0 0,1 0 0 0 0,-1 0 0 0 0,1 0 1 0 0,-1-1-1 0 0,1 0 0 0 0,1 1 0 0 0,4 2 0 0 0,12 9 171 0 0,1-1 0 0 0,29 14-1 0 0,-16-12-127 0 0,-1-1-1 0 0,2-2 0 0 0,0-1 0 0 0,0-2 0 0 0,1-2 0 0 0,1-1 0 0 0,-1-2 0 0 0,1-1 0 0 0,0-2 0 0 0,70-6 0 0 0,-79-1 36 0 0,0-2 0 0 0,0 0 0 0 0,37-16-1 0 0,1 1-18 0 0,-8 5-56 0 0,22-6 78 0 0,88-38 0 0 0,-146 51-48 0 0,0-1 1 0 0,-1-1-1 0 0,0-1 0 0 0,-2 0 0 0 0,1-2 1 0 0,-2 0-1 0 0,0-2 0 0 0,24-25 0 0 0,-33 28 86 0 0,0 0-1 0 0,-1 0 0 0 0,0-1 0 0 0,-1 0 1 0 0,-1-1-1 0 0,0 1 0 0 0,-1-1 0 0 0,-1-1 1 0 0,-1 1-1 0 0,0-1 0 0 0,-1 0 0 0 0,-1 0 1 0 0,1-25-1 0 0,-4-4 166 0 0,-1 1 0 0 0,-2 0-1 0 0,-20-84 1 0 0,21 119-298 0 0,-1-1 0 0 0,0 1 0 0 0,0-1 0 0 0,-1 1 0 0 0,0 1 0 0 0,-1-1 0 0 0,0 1 0 0 0,-1 0 0 0 0,0 0 0 0 0,0 1 0 0 0,-1 0 0 0 0,0 0 0 0 0,0 1 0 0 0,-1 0 0 0 0,0 0 0 0 0,0 1 0 0 0,-11-6 0 0 0,-19-8 30 0 0,-2 1 0 0 0,-81-26 1 0 0,97 36-35 0 0,-266-77 115 0 0,365 110-7971 0 0,-27-12 3174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29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176 1 1665 0 0,'-9'2'8892'0'0,"18"4"-6720"0"0,18 3-2426 0 0,-4 0 332 0 0,1 1 0 0 0,-1 2 0 0 0,-1 0 0 0 0,0 1 0 0 0,-1 1 0 0 0,-1 0 0 0 0,0 2 0 0 0,0 1 0 0 0,-2 0 0 0 0,0 2 0 0 0,-1-1 0 0 0,-1 2 0 0 0,-1 1 0 0 0,-1 0 0 0 0,-1 0 0 0 0,0 1 0 0 0,-2 1 0 0 0,0 0 0 0 0,-2 1 0 0 0,-1 0 0 0 0,9 41-1 0 0,-5 4 366 0 0,3 80-1 0 0,10 66 45 0 0,-20-186-371 0 0,-2 0 0 0 0,-2 0 0 0 0,-1 30 0 0 0,-1-21-57 0 0,0-26-47 0 0,-1-1 1 0 0,0 1 0 0 0,-1-1 0 0 0,-1 0 0 0 0,1 0-1 0 0,-2-1 1 0 0,0 1 0 0 0,0-1 0 0 0,-10 16-1 0 0,7-13-2 0 0,0 0 0 0 0,2 1 0 0 0,0 0 0 0 0,0 0 0 0 0,-4 17-1 0 0,-5 35 165 0 0,8-37-80 0 0,1-1 1 0 0,1 1 0 0 0,-1 44 0 0 0,6-72-55 0 0,0 0 0 0 0,0 0 0 0 0,0 0 0 0 0,0 0 0 0 0,0 0 0 0 0,0 0 1 0 0,0 0-1 0 0,0 0 0 0 0,0 0 0 0 0,0 0 0 0 0,0-1 0 0 0,-1 1 0 0 0,1 0 0 0 0,0 0 0 0 0,-1 0 1 0 0,1 0-1 0 0,-1 0 0 0 0,1-1 0 0 0,-1 1 0 0 0,1 0 0 0 0,-1 0 0 0 0,0-1 0 0 0,1 1 0 0 0,-1 0 1 0 0,0-1-1 0 0,0 1 0 0 0,1-1 0 0 0,-1 1 0 0 0,0-1 0 0 0,0 1 0 0 0,0-1 0 0 0,0 1 1 0 0,1-1-1 0 0,-1 0 0 0 0,0 0 0 0 0,0 1 0 0 0,0-1 0 0 0,0 0 0 0 0,0 0 0 0 0,0 0 0 0 0,0 0 1 0 0,0 0-1 0 0,0 0 0 0 0,0 0 0 0 0,0 0 0 0 0,0-1 0 0 0,0 1 0 0 0,1 0 0 0 0,-1-1 0 0 0,0 1 1 0 0,0 0-1 0 0,0-1 0 0 0,0 1 0 0 0,0-1 0 0 0,1 1 0 0 0,-2-2 0 0 0,-11-5 131 0 0,0 0 0 0 0,0-1 0 0 0,-12-11 0 0 0,4 4-255 0 0,-10-4 94 0 0,-36-23-39 0 0,-2 2 0 0 0,-2 3 0 0 0,-79-29 0 0 0,228 127-1423 0 0,22 28 988 0 0,-77-65 461 0 0,2-1 1 0 0,1-1-1 0 0,0-2 0 0 0,2 0 1 0 0,45 23-1 0 0,-71-42 18 0 0,0 0 1 0 0,0 0-1 0 0,0 0 1 0 0,0 0-1 0 0,0-1 0 0 0,0 1 1 0 0,0-1-1 0 0,0 1 0 0 0,1-1 1 0 0,-1 0-1 0 0,0 0 1 0 0,0 0-1 0 0,0 0 0 0 0,0 0 1 0 0,1-1-1 0 0,-1 1 0 0 0,0-1 1 0 0,0 1-1 0 0,0-1 1 0 0,0 0-1 0 0,0 1 0 0 0,0-1 1 0 0,0 0-1 0 0,0-1 0 0 0,-1 1 1 0 0,1 0-1 0 0,0 0 0 0 0,-1-1 1 0 0,1 1-1 0 0,0-1 1 0 0,-1 1-1 0 0,0-1 0 0 0,1 0 1 0 0,-1 0-1 0 0,0 0 0 0 0,1-2 1 0 0,13-13 61 0 0,58-46-32 0 0,144-96-1 0 0,-92 72-157 0 0,-123 85 59 0 0,1 0 0 0 0,-1 0 0 0 0,0 1 0 0 0,0-2 0 0 0,0 1 0 0 0,0 0 0 0 0,0 0 0 0 0,-1 0 0 0 0,3-5 0 0 0,-3 3-944 0 0,1 0 0 0 0,-1 0 0 0 0,0 0 0 0 0,-1 0 0 0 0,1 0 0 0 0,-1 0 0 0 0,0 0 0 0 0,0-8 0 0 0,0 4-880 0 0,0-13-3479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33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71 703 1457 0 0,'-15'0'130'0'0,"-17"-2"79"0"0,31 1 7 0 0,1 1 1 0 0,-1-1-1 0 0,0 0 0 0 0,0 1 1 0 0,0-1-1 0 0,0 0 0 0 0,0 1 1 0 0,1-1-1 0 0,-1 0 1 0 0,0 0-1 0 0,1 0 0 0 0,-1 0 1 0 0,1 0-1 0 0,-1 0 0 0 0,1 0 1 0 0,-1 0-1 0 0,1 0 1 0 0,0 0-1 0 0,-1 0 0 0 0,1 0 1 0 0,0 0-1 0 0,0 0 0 0 0,0-1 1 0 0,0 1-1 0 0,0 0 1 0 0,0 0-1 0 0,0-1 0 0 0,-4 1 1269 0 0,-3-2 683 0 0,20-3-2190 0 0,287-71 403 0 0,-172 49-228 0 0,237-57 434 0 0,1487-315 581 0 0,-1829 396-1303 0 0,334-52 259 0 0,-116 42-5638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34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45 615 2545 0 0,'0'0'4117'0'0,"-5"-2"-2991"0"0,3 0-1009 0 0,-1 1 0 0 0,1 0 0 0 0,-1-1 0 0 0,1 1 0 0 0,0-1 0 0 0,-1 0 1 0 0,1 0-1 0 0,0 0 0 0 0,0 0 0 0 0,1 0 0 0 0,-1-1 0 0 0,0 1 0 0 0,1 0 0 0 0,-1-1 1 0 0,1 1-1 0 0,0-1 0 0 0,-1 0 0 0 0,1 1 0 0 0,1-1 0 0 0,-1 0 0 0 0,0 0 1 0 0,1 0-1 0 0,-1 1 0 0 0,1-1 0 0 0,0 0 0 0 0,0 0 0 0 0,0 0 0 0 0,0 0 1 0 0,1 0-1 0 0,-1 1 0 0 0,2-6 0 0 0,-1 4-111 0 0,1-1-1 0 0,-1 0 1 0 0,1 1-1 0 0,0-1 1 0 0,0 1-1 0 0,1 0 1 0 0,-1 0 0 0 0,1 0-1 0 0,0 0 1 0 0,0 0-1 0 0,0 0 1 0 0,1 1-1 0 0,5-5 1 0 0,60-43-36 0 0,-46 35 35 0 0,419-242 419 0 0,-179 114-167 0 0,-401 211-1439 0 0,106-49 1046 0 0,-158 98-241 0 0,151-90 340 0 0,1 2 0 0 0,-58 57-1 0 0,33-7-41 0 0,51-62 128 0 0,0 0 1 0 0,-1-1-1 0 0,0 0 1 0 0,-29 24 0 0 0,14-21 2 0 0,-20 16 180 0 0,46-33-261 0 0,0 1 0 0 0,0 0 0 0 0,0 0 0 0 0,1 0 0 0 0,-1 0 1 0 0,0 0-1 0 0,1 1 0 0 0,0-1 0 0 0,-1 0 0 0 0,1 1 0 0 0,0-1 1 0 0,0 1-1 0 0,0-1 0 0 0,1 1 0 0 0,-1-1 0 0 0,1 1 1 0 0,-1 3-1 0 0,1-4 15 0 0,1-1 1 0 0,-1 1-1 0 0,1 0 1 0 0,0-1 0 0 0,-1 1-1 0 0,1-1 1 0 0,0 0-1 0 0,0 1 1 0 0,0-1-1 0 0,0 0 1 0 0,0 1 0 0 0,0-1-1 0 0,1 0 1 0 0,-1 0-1 0 0,0 0 1 0 0,0 0-1 0 0,1 0 1 0 0,-1 0 0 0 0,1 0-1 0 0,-1 0 1 0 0,4 0-1 0 0,39 17-99 0 0,-34-15 108 0 0,37 11 80 0 0,0-2 0 0 0,2-2 0 0 0,96 7 0 0 0,153-12 383 0 0,-197-6-383 0 0,-66 2-113 0 0,-17 0-249 0 0,0 0 1 0 0,1-2-1 0 0,-1 0 0 0 0,0-1 1 0 0,0 0-1 0 0,0-2 1 0 0,-1 0-1 0 0,34-13 0 0 0,-13-7-2997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35.5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11 4322 0 0,'0'0'1529'0'0,"-4"-8"1842"0"0,4 8-3342 0 0,0 0-1 0 0,0 0 1 0 0,0 0-1 0 0,0 0 1 0 0,0 0 0 0 0,-1 0-1 0 0,1 0 1 0 0,0 0-1 0 0,0 0 1 0 0,0 0-1 0 0,0 0 1 0 0,0 0-1 0 0,0 0 1 0 0,0 0 0 0 0,-1 0-1 0 0,1 0 1 0 0,0 0-1 0 0,0 0 1 0 0,0 0-1 0 0,0 0 1 0 0,0 0-1 0 0,0 0 1 0 0,0 0 0 0 0,0 0-1 0 0,-1 0 1 0 0,1 0-1 0 0,0 0 1 0 0,0 0-1 0 0,0 0 1 0 0,0 0-1 0 0,0 0 1 0 0,0 0 0 0 0,0 0-1 0 0,0 0 1 0 0,0 0-1 0 0,-1 0 1 0 0,1 0-1 0 0,0-1 1 0 0,0 1-1 0 0,0 0 1 0 0,0 0 0 0 0,0 0-1 0 0,0 0 1 0 0,0 0-1 0 0,0 0 1 0 0,0 0-1 0 0,0 0 1 0 0,0 0-1 0 0,0-1 1 0 0,0 1-1 0 0,0 0 1 0 0,0 0 0 0 0,0 64 884 0 0,12 100 1 0 0,12 95 775 0 0,-14-129-1428 0 0,-9-121 52 0 0,3 13-2649 0 0,-4-21 2039 0 0,1 0 0 0 0,0 0-1 0 0,0 0 1 0 0,0 0-1 0 0,0-1 1 0 0,0 1-1 0 0,0 0 1 0 0,0 0-1 0 0,1-1 1 0 0,-1 1 0 0 0,0-1-1 0 0,0 1 1 0 0,0-1-1 0 0,1 1 1 0 0,-1-1-1 0 0,0 0 1 0 0,0 1-1 0 0,1-1 1 0 0,-1 0 0 0 0,0 0-1 0 0,1 0 1 0 0,-1 0-1 0 0,0 0 1 0 0,1 0-1 0 0,0-1 1 0 0,18 1-3436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36.1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532 92 4562 0 0,'0'0'1561'0'0,"-13"-7"-1412"0"0,-7-4-119 0 0,-68-35 552 0 0,76 41-475 0 0,1 0 0 0 0,-1 1 0 0 0,0 0 0 0 0,0 1 0 0 0,0 1 0 0 0,-20-3 0 0 0,12 5 23 0 0,-1 1 1 0 0,1 0-1 0 0,0 2 0 0 0,0 0 1 0 0,0 1-1 0 0,-27 9 1 0 0,38-10-96 0 0,0 1-1 0 0,0 0 1 0 0,0 0 0 0 0,1 1 0 0 0,0 0 0 0 0,0 0-1 0 0,0 1 1 0 0,1 0 0 0 0,0 0 0 0 0,0 1 0 0 0,0 0 0 0 0,1 0-1 0 0,0 0 1 0 0,0 1 0 0 0,-8 15 0 0 0,12-19-14 0 0,1-1 1 0 0,-1 1-1 0 0,1 0 1 0 0,-1-1-1 0 0,1 1 0 0 0,1 0 1 0 0,-1 0-1 0 0,0 0 1 0 0,1 0-1 0 0,0 0 1 0 0,0 4-1 0 0,0-7-21 0 0,1 0 0 0 0,-1 1 0 0 0,0-1 0 0 0,1 1-1 0 0,-1-1 1 0 0,1 0 0 0 0,0 1 0 0 0,-1-1 0 0 0,1 0 0 0 0,0 0 0 0 0,0 1 0 0 0,0-1 0 0 0,0 0-1 0 0,0 0 1 0 0,0 0 0 0 0,0 0 0 0 0,0 0 0 0 0,0-1 0 0 0,1 1 0 0 0,-1 0 0 0 0,0 0-1 0 0,1-1 1 0 0,-1 1 0 0 0,0-1 0 0 0,1 1 0 0 0,-1-1 0 0 0,1 1 0 0 0,-1-1 0 0 0,0 0 0 0 0,1 0-1 0 0,1 0 1 0 0,17 1 60 0 0,0 0 1 0 0,1-2-1 0 0,-1 0 0 0 0,0-2 0 0 0,0 0 0 0 0,0-1 0 0 0,-1-1 0 0 0,1-1 0 0 0,-1 0 1 0 0,0-2-1 0 0,-1 0 0 0 0,31-19 0 0 0,-48 26-65 0 0,-1 1 1 0 0,1-1-1 0 0,0 0 0 0 0,0 1 1 0 0,0-1-1 0 0,-1 1 0 0 0,1 0 1 0 0,0-1-1 0 0,0 1 0 0 0,0 0 1 0 0,0-1-1 0 0,0 1 0 0 0,0 0 1 0 0,0 0-1 0 0,0 0 0 0 0,0 0 1 0 0,0 0-1 0 0,0 0 0 0 0,0 0 1 0 0,0 0-1 0 0,0 0 0 0 0,-1 0 1 0 0,1 0-1 0 0,0 1 0 0 0,0-1 1 0 0,0 0-1 0 0,0 1 0 0 0,0-1 0 0 0,0 1 1 0 0,0-1-1 0 0,-1 1 0 0 0,1-1 1 0 0,0 1-1 0 0,0 0 0 0 0,-1-1 1 0 0,1 1-1 0 0,0 0 0 0 0,-1-1 1 0 0,1 1-1 0 0,-1 0 0 0 0,1 0 1 0 0,-1 0-1 0 0,1 1 0 0 0,2 5-77 0 0,-1 1-1 0 0,0-1 1 0 0,-1 1 0 0 0,0-1-1 0 0,0 9 1 0 0,4 15 214 0 0,-1-16 12 0 0,0 1 1 0 0,2-1 0 0 0,0 0 0 0 0,15 26 0 0 0,-18-35-133 0 0,0-1 1 0 0,1 0 0 0 0,0 0 0 0 0,0 0-1 0 0,0-1 1 0 0,1 1 0 0 0,0-1 0 0 0,0 0 0 0 0,0 0-1 0 0,0 0 1 0 0,0-1 0 0 0,1 0 0 0 0,-1 0 0 0 0,1 0-1 0 0,8 2 1 0 0,-7-3-90 0 0,-1 0 0 0 0,0-1-1 0 0,1 0 1 0 0,-1 0 0 0 0,1 0 0 0 0,-1-1-1 0 0,1 0 1 0 0,-1 0 0 0 0,1 0-1 0 0,0-1 1 0 0,-1 0 0 0 0,0-1 0 0 0,1 1-1 0 0,-1-1 1 0 0,0 0 0 0 0,0-1 0 0 0,0 0-1 0 0,0 0 1 0 0,0 0 0 0 0,-1 0-1 0 0,1-1 1 0 0,-1 0 0 0 0,0 0 0 0 0,0-1-1 0 0,0 1 1 0 0,4-7 0 0 0,28-48-5694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0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36 8308 0 0,'0'0'2977'0'0,"-43"-4"-3329"0"0,43-7-1201 0 0,0 1-2048 0 0,0-1-993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36.7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1 156 4562 0 0,'0'0'2903'0'0,"3"15"-2751"0"0,19 79 752 0 0,-22-94-801 0 0,0 1-1 0 0,0-1 0 0 0,0 0 1 0 0,-1 1-1 0 0,1-1 0 0 0,0 0 1 0 0,0 1-1 0 0,0-1 1 0 0,0 0-1 0 0,0 1 0 0 0,0-1 1 0 0,1 0-1 0 0,-1 1 0 0 0,0-1 1 0 0,0 0-1 0 0,0 1 0 0 0,0-1 1 0 0,0 0-1 0 0,0 0 1 0 0,1 1-1 0 0,-1-1 0 0 0,0 0 1 0 0,0 0-1 0 0,0 1 0 0 0,1-1 103 0 0,-1 0-102 0 0,0 1-1 0 0,1-1 0 0 0,-1 0 1 0 0,0 0-1 0 0,0 0 0 0 0,1 1 1 0 0,-1-1-1 0 0,0 0 0 0 0,1 0 1 0 0,-1 0-1 0 0,0 0 1 0 0,0 0-1 0 0,1 0 0 0 0,0 0 1 0 0,3-16 1234 0 0,-2-28-1243 0 0,-2 16-87 0 0,2-62-27 0 0,-1 83 11 0 0,-1-1 0 0 0,2 1 1 0 0,-1 0-1 0 0,1-1 0 0 0,0 1 0 0 0,1 0 0 0 0,0 0 0 0 0,0 0 0 0 0,4-7 0 0 0,-5 12-20 0 0,0 1 0 0 0,1-1 0 0 0,-1 0 0 0 0,0 1-1 0 0,1 0 1 0 0,-1-1 0 0 0,1 1 0 0 0,0 0 0 0 0,-1 0-1 0 0,1 0 1 0 0,0 1 0 0 0,0-1 0 0 0,-1 1-1 0 0,1-1 1 0 0,0 1 0 0 0,0 0 0 0 0,4 0 0 0 0,48 5-1054 0 0,50 29-5283 0 0,-63-26 3407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37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492 76 4130 0 0,'0'0'4290'0'0,"-5"-7"-3637"0"0,3 4-628 0 0,-4-5 84 0 0,0 0 0 0 0,-1 1-1 0 0,0 0 1 0 0,0 0 0 0 0,-15-11-1 0 0,20 17-109 0 0,0 0 0 0 0,0-1 0 0 0,0 1-1 0 0,-1 0 1 0 0,1 0 0 0 0,0 0 0 0 0,-1 0 0 0 0,1 1 0 0 0,-1-1-1 0 0,1 1 1 0 0,-1-1 0 0 0,1 1 0 0 0,-1 0 0 0 0,1 0-1 0 0,-1 0 1 0 0,1 0 0 0 0,-1 1 0 0 0,1-1 0 0 0,-1 1 0 0 0,1-1-1 0 0,-1 1 1 0 0,1 0 0 0 0,0 0 0 0 0,-1 0 0 0 0,1 0-1 0 0,0 0 1 0 0,0 1 0 0 0,0-1 0 0 0,0 1 0 0 0,0-1-1 0 0,0 1 1 0 0,-3 3 0 0 0,0 1-25 0 0,0 0 0 0 0,1 0 0 0 0,0 0-1 0 0,0 0 1 0 0,0 1 0 0 0,0 0 0 0 0,1 0 0 0 0,1 0-1 0 0,-1 0 1 0 0,1 0 0 0 0,-3 16 0 0 0,2 3 32 0 0,1 1 0 0 0,1 28 0 0 0,1-48-1 0 0,0-6-6 0 0,0 1 0 0 0,-1 0-1 0 0,1 0 1 0 0,0 0 0 0 0,1 0-1 0 0,-1 0 1 0 0,0 0 0 0 0,1 0-1 0 0,-1 0 1 0 0,1 0-1 0 0,-1 0 1 0 0,1-1 0 0 0,0 1-1 0 0,0 0 1 0 0,0 0 0 0 0,0-1-1 0 0,0 1 1 0 0,0-1 0 0 0,0 1-1 0 0,1-1 1 0 0,-1 1 0 0 0,0-1-1 0 0,1 0 1 0 0,2 2 0 0 0,0-1 13 0 0,1-1 0 0 0,-1 0 0 0 0,1 0 0 0 0,0 0 1 0 0,-1 0-1 0 0,1-1 0 0 0,-1 0 0 0 0,1 0 0 0 0,6 0 0 0 0,-9-1 15 0 0,0 0 0 0 0,0 1 0 0 0,0-1 0 0 0,1 0 0 0 0,-1 0 0 0 0,-1 0 0 0 0,1 0 0 0 0,0 0 0 0 0,0-1 0 0 0,0 1-1 0 0,0-1 1 0 0,-1 1 0 0 0,1-1 0 0 0,-1 1 0 0 0,1-1 0 0 0,-1 0 0 0 0,0 0 0 0 0,0 0 0 0 0,0 0 0 0 0,0 0 0 0 0,0 0 0 0 0,0 0-1 0 0,0 0 1 0 0,0-4 0 0 0,8-34 2435 0 0,9 61-2548 0 0,1 0 0 0 0,1 0 0 0 0,32 24 0 0 0,11 11 401 0 0,-46-40-218 0 0,2 2 15 0 0,0 2 0 0 0,20 25 1 0 0,-34-39-103 0 0,-1 1 1 0 0,0-1-1 0 0,0 1 1 0 0,-1 0-1 0 0,0 0 1 0 0,0 0-1 0 0,0 0 1 0 0,-1 1 0 0 0,0-1-1 0 0,0 1 1 0 0,-1-1-1 0 0,0 13 1 0 0,-1-17-8 0 0,0 0 1 0 0,0 1-1 0 0,-1-1 0 0 0,1 0 1 0 0,-1 0-1 0 0,0 0 1 0 0,0 1-1 0 0,-1-1 1 0 0,1 0-1 0 0,0 0 0 0 0,-1-1 1 0 0,0 1-1 0 0,0 0 1 0 0,0 0-1 0 0,0-1 1 0 0,0 1-1 0 0,0-1 1 0 0,-1 0-1 0 0,1 0 0 0 0,-1 0 1 0 0,1 0-1 0 0,-1 0 1 0 0,0 0-1 0 0,0-1 1 0 0,-4 3-1 0 0,-8 2-5 0 0,0-1 1 0 0,0-1-1 0 0,-1 0 0 0 0,-17 2 0 0 0,19-3-6 0 0,-71 9-1489 0 0,0-3 0 0 0,-1-5 1 0 0,-105-6-1 0 0,119-6-603 0 0,25-8-301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37.9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1 173 2625 0 0,'0'0'2052'0'0,"31"-13"-1788"0"0,99-44-205 0 0,-123 54-68 0 0,-1 0 1 0 0,1 0 0 0 0,-1-1 0 0 0,0 0 0 0 0,0 0 0 0 0,0 0 0 0 0,-1-1-1 0 0,10-10 1 0 0,-14 12 23 0 0,1 1-1 0 0,-1-1 1 0 0,0 0 0 0 0,0 0-1 0 0,0 0 1 0 0,0 0-1 0 0,0 0 1 0 0,-1 0-1 0 0,1 0 1 0 0,-1-1 0 0 0,0 1-1 0 0,0 0 1 0 0,0-3-1 0 0,-1 5 28 0 0,1 0 0 0 0,0 1-1 0 0,-1-1 1 0 0,1 0 0 0 0,-1 1-1 0 0,1-1 1 0 0,-1 1 0 0 0,1-1-1 0 0,-1 1 1 0 0,1-1 0 0 0,-1 1-1 0 0,0-1 1 0 0,1 1 0 0 0,-1-1 0 0 0,0 1-1 0 0,0 0 1 0 0,1-1 0 0 0,-1 1-1 0 0,0 0 1 0 0,0 0 0 0 0,1 0-1 0 0,-1-1 1 0 0,0 1 0 0 0,0 0-1 0 0,1 0 1 0 0,-1 0 0 0 0,-2 0-1 0 0,-28 0 362 0 0,26 0-244 0 0,-19-1 405 0 0,15 1-224 0 0,0 0-1 0 0,0 0 1 0 0,0 0-1 0 0,0 1 0 0 0,-12 3 1 0 0,18-3-315 0 0,0 0 0 0 0,0 0 0 0 0,0 1 0 0 0,1-1 0 0 0,-1 1 0 0 0,0 0 1 0 0,1 0-1 0 0,-1 0 0 0 0,1 0 0 0 0,-1 0 0 0 0,1 0 0 0 0,0 1 0 0 0,0-1 0 0 0,0 1 0 0 0,0-1 0 0 0,0 1 1 0 0,1 0-1 0 0,-1 0 0 0 0,0 3 0 0 0,-1 1 59 0 0,0 0 1 0 0,1 0 0 0 0,0 0-1 0 0,1 0 1 0 0,-1 0-1 0 0,1 0 1 0 0,1 0 0 0 0,0 1-1 0 0,0 13 1 0 0,1-17-47 0 0,0 0 1 0 0,-1 0 0 0 0,1 0-1 0 0,0 0 1 0 0,1 0-1 0 0,-1-1 1 0 0,1 1 0 0 0,0 0-1 0 0,0-1 1 0 0,0 1-1 0 0,0-1 1 0 0,1 1 0 0 0,-1-1-1 0 0,1 0 1 0 0,0 0-1 0 0,0-1 1 0 0,0 1 0 0 0,5 3-1 0 0,9 4 42 0 0,1 0-1 0 0,0-2 0 0 0,0 0 1 0 0,1-2-1 0 0,37 10 1 0 0,102 8-245 0 0,-78-13-1539 0 0,-73-11-327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39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 0 4642 0 0,'0'0'2484'0'0,"0"28"1267"0"0,-17 280-282 0 0,12-240-3051 0 0,-3 30 357 0 0,-13 291-485 0 0,21-388-392 0 0,0-1 1 0 0,0 1 0 0 0,0 0-1 0 0,0 0 1 0 0,0 0 0 0 0,0 0 0 0 0,-1 0-1 0 0,1 0 1 0 0,0-1 0 0 0,0 1-1 0 0,-1 0 1 0 0,1 0 0 0 0,0 0 0 0 0,-1-1-1 0 0,1 1 1 0 0,-1 0 0 0 0,1 0-1 0 0,-1-1 1 0 0,0 2 0 0 0,0-2-20 0 0,1 0 0 0 0,-1 0 0 0 0,0 0 0 0 0,1 0 0 0 0,-1 0 0 0 0,0 0 0 0 0,1 0 0 0 0,-1 0 0 0 0,0 0-1 0 0,1-1 1 0 0,-1 1 0 0 0,1 0 0 0 0,-1 0 0 0 0,0-1 0 0 0,1 1 0 0 0,-1 0 0 0 0,1-1 0 0 0,-1 1 0 0 0,1-1 0 0 0,-1 1 0 0 0,1 0 0 0 0,-1-1 0 0 0,1 1 0 0 0,-1-1 0 0 0,1 1 0 0 0,0-1 0 0 0,-1 0 0 0 0,0 0 0 0 0,-15-26-3785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39.5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22 224 4514 0 0,'0'0'3023'0'0,"29"-9"-2300"0"0,94-32-102 0 0,-115 39-602 0 0,-1-2-1 0 0,1 1 0 0 0,-1-1 0 0 0,0 0 1 0 0,-1 0-1 0 0,1-1 0 0 0,-1 0 0 0 0,0 0 1 0 0,0-1-1 0 0,0 0 0 0 0,-1 0 1 0 0,6-8-1 0 0,-8 10-66 0 0,-1-1 1 0 0,1 1 0 0 0,-1-1-1 0 0,0 0 1 0 0,0 0 0 0 0,-1 0-1 0 0,1 0 1 0 0,-1 0 0 0 0,0 0-1 0 0,-1 0 1 0 0,1 0 0 0 0,-1 0-1 0 0,0-1 1 0 0,0 1 0 0 0,-2-8-1 0 0,2 12 32 0 0,-1 0-1 0 0,0 0 1 0 0,1 0-1 0 0,-1 0 0 0 0,0 0 1 0 0,0 0-1 0 0,0 0 1 0 0,0 0-1 0 0,0 0 1 0 0,0 0-1 0 0,0 0 1 0 0,0 1-1 0 0,0-1 1 0 0,0 0-1 0 0,0 1 1 0 0,0-1-1 0 0,0 1 0 0 0,-1 0 1 0 0,1-1-1 0 0,0 1 1 0 0,0 0-1 0 0,-1-1 1 0 0,1 1-1 0 0,0 0 1 0 0,-2 0-1 0 0,-40-1 320 0 0,33 1-106 0 0,-4 0-58 0 0,0 1 1 0 0,-1 0 0 0 0,1 1 0 0 0,0 0 0 0 0,0 1 0 0 0,0 1 0 0 0,-14 5 0 0 0,23-7-135 0 0,1 0 0 0 0,0 0 0 0 0,-1 0 0 0 0,1 1 0 0 0,0-1 0 0 0,0 1 0 0 0,1 0 0 0 0,-1 0 0 0 0,0 1 0 0 0,1-1 0 0 0,0 1-1 0 0,0-1 1 0 0,0 1 0 0 0,0 0 0 0 0,1 0 0 0 0,0 1 0 0 0,-1-1 0 0 0,1 0 0 0 0,1 1 0 0 0,-1-1 0 0 0,1 1 0 0 0,0 0 0 0 0,0-1 0 0 0,-1 10 0 0 0,1-7 36 0 0,1 0 0 0 0,0 0 0 0 0,0 0-1 0 0,1 0 1 0 0,0 0 0 0 0,0 0 0 0 0,0 0 0 0 0,1 0 0 0 0,0-1 0 0 0,0 1 0 0 0,6 10 0 0 0,-3-10 20 0 0,0 0 1 0 0,0 0 0 0 0,1-1-1 0 0,0 0 1 0 0,0 0-1 0 0,1 0 1 0 0,0 0 0 0 0,0-1-1 0 0,8 5 1 0 0,8 3-18 0 0,0-1 0 0 0,1-1 0 0 0,0-1 0 0 0,1-1 1 0 0,0-1-1 0 0,0-1 0 0 0,0-2 0 0 0,1 0 0 0 0,0-1 0 0 0,0-2 0 0 0,0-1 0 0 0,27-2 1 0 0,-49 1-135 0 0,-1 1 0 0 0,1-1 1 0 0,-1 0-1 0 0,0 0 1 0 0,1-1-1 0 0,-1 1 0 0 0,1-1 1 0 0,-1 0-1 0 0,0 0 1 0 0,1 0-1 0 0,-1 0 0 0 0,0 0 1 0 0,0-1-1 0 0,0 1 1 0 0,0-1-1 0 0,0 0 0 0 0,0 0 1 0 0,0 0-1 0 0,-1 0 1 0 0,1-1-1 0 0,-1 1 0 0 0,1-1 1 0 0,1-3-1 0 0,4-26-2711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40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0 154 6003 0 0,'0'0'4290'0'0,"8"10"-3573"0"0,-1-1-602 0 0,1 1 0 0 0,-2 0 0 0 0,1 0 0 0 0,-2 1 0 0 0,1 0 0 0 0,-1 0 0 0 0,-1 0 0 0 0,4 15 1 0 0,-8-25-105 0 0,2 9 20 0 0,0-1 0 0 0,0 1 0 0 0,1-1 0 0 0,0 0 0 0 0,1 0 0 0 0,7 13 0 0 0,-10-20-18 0 0,1 0 0 0 0,0 0 1 0 0,0 0-1 0 0,0 0 0 0 0,0 0 1 0 0,0 0-1 0 0,0 0 0 0 0,1-1 0 0 0,-1 1 1 0 0,0-1-1 0 0,1 0 0 0 0,-1 0 1 0 0,1 0-1 0 0,0 0 0 0 0,-1 0 0 0 0,1 0 1 0 0,0-1-1 0 0,-1 1 0 0 0,1-1 1 0 0,0 0-1 0 0,0 0 0 0 0,0 0 0 0 0,-1 0 1 0 0,1 0-1 0 0,0-1 0 0 0,0 1 1 0 0,3-2-1 0 0,-1 1 132 0 0,-1-1-1 0 0,0 0 1 0 0,1 0 0 0 0,-1 0-1 0 0,0-1 1 0 0,-1 1 0 0 0,1-1 0 0 0,0 0-1 0 0,-1 0 1 0 0,1 0 0 0 0,-1 0 0 0 0,4-5-1 0 0,38-54 513 0 0,-27 36-637 0 0,18-23 38 0 0,-10 17-61 0 0,-3-1 0 0 0,0-1 0 0 0,33-69 0 0 0,-55 145-9322 0 0,-1-24 5897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40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1 320 0 0,'0'0'464'0'0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40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1 132 1601 0 0,'10'-8'191'0'0,"3"0"-988"0"0,-5 23 824 0 0,-7-13 155 0 0,0-1 0 0 0,0 1-1 0 0,0 0 1 0 0,0-1 0 0 0,1 0 0 0 0,-1 1 0 0 0,1-1 0 0 0,-1 0 0 0 0,1 0 0 0 0,-1 0-1 0 0,1 0 1 0 0,0 0 0 0 0,0 0 0 0 0,-1 0 0 0 0,1-1 0 0 0,0 1 0 0 0,0 0 0 0 0,2-1-1 0 0,43 11 1308 0 0,-43-10-1220 0 0,29 2 1023 0 0,-1-1-1 0 0,41-3 1 0 0,-65 1-1221 0 0,-4 0-61 0 0,-1 0 1 0 0,1-1 0 0 0,-1 1 0 0 0,1-1 0 0 0,-1 1-1 0 0,0-1 1 0 0,1 0 0 0 0,-1 0 0 0 0,0-1 0 0 0,0 1-1 0 0,1-1 1 0 0,-1 0 0 0 0,-1 1 0 0 0,1-1-1 0 0,0 0 1 0 0,0-1 0 0 0,-1 1 0 0 0,1 0 0 0 0,-1-1-1 0 0,0 0 1 0 0,1 1 0 0 0,-1-1 0 0 0,-1 0 0 0 0,1 0-1 0 0,0 0 1 0 0,-1 0 0 0 0,2-5 0 0 0,1-4-199 0 0,-1-1 0 0 0,-1 1 1 0 0,0-1-1 0 0,0 1 1 0 0,-1-1-1 0 0,-1-14 1 0 0,-1 26 209 0 0,1 1 0 0 0,0-1 1 0 0,0 1-1 0 0,-1-1 0 0 0,1 0 1 0 0,0 1-1 0 0,-1-1 0 0 0,1 1 1 0 0,-1-1-1 0 0,1 1 0 0 0,-1 0 1 0 0,1-1-1 0 0,-1 1 0 0 0,1-1 1 0 0,-1 1-1 0 0,1 0 1 0 0,-1-1-1 0 0,1 1 0 0 0,-1 0 1 0 0,0 0-1 0 0,1-1 0 0 0,-1 1 1 0 0,1 0-1 0 0,-1 0 0 0 0,0 0 1 0 0,1 0-1 0 0,-1 0 0 0 0,0 0 1 0 0,0 0-1 0 0,-26-1 81 0 0,22 2-47 0 0,-4-1-50 0 0,0 1 1 0 0,1 0-1 0 0,-1 1 0 0 0,1 0 0 0 0,-1 0 0 0 0,1 1 0 0 0,0 0 1 0 0,0 1-1 0 0,0-1 0 0 0,0 1 0 0 0,0 1 0 0 0,1 0 1 0 0,0 0-1 0 0,-9 9 0 0 0,10-9 10 0 0,0 0 0 0 0,1 0 0 0 0,0 1 0 0 0,0 0-1 0 0,1 0 1 0 0,0 1 0 0 0,0-1 0 0 0,0 1 0 0 0,1 0 0 0 0,0-1 0 0 0,0 2 0 0 0,1-1 0 0 0,0 0-1 0 0,0 0 1 0 0,0 1 0 0 0,1-1 0 0 0,0 9 0 0 0,1-14-10 0 0,1 1 1 0 0,-1 0-1 0 0,1-1 1 0 0,-1 1-1 0 0,1-1 0 0 0,0 1 1 0 0,0-1-1 0 0,0 1 0 0 0,0-1 1 0 0,1 0-1 0 0,-1 0 1 0 0,1 1-1 0 0,-1-1 0 0 0,1 0 1 0 0,0 0-1 0 0,0 0 0 0 0,0-1 1 0 0,0 1-1 0 0,0 0 1 0 0,0-1-1 0 0,0 1 0 0 0,0-1 1 0 0,1 0-1 0 0,-1 0 0 0 0,1 0 1 0 0,-1 0-1 0 0,6 1 1 0 0,7 3 22 0 0,-1-2 1 0 0,2 0 0 0 0,23 1 0 0 0,-38-3-26 0 0,147 6-72 0 0,-130-8-790 0 0,0 0 0 0 0,0-1-1 0 0,24-6 1 0 0,-5-7-3376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41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167 1 3730 0 0,'0'0'2937'0'0,"-12"2"-2270"0"0,-4 1-405 0 0,1-1 225 0 0,1 0 0 0 0,0 2 1 0 0,-1 0-1 0 0,-14 6 0 0 0,26-9-479 0 0,0 1 0 0 0,0-1-1 0 0,0 1 1 0 0,0-1 0 0 0,0 1 0 0 0,0 0-1 0 0,1 0 1 0 0,-1 0 0 0 0,1 0 0 0 0,-1 1 0 0 0,1-1-1 0 0,0 1 1 0 0,0-1 0 0 0,0 1 0 0 0,0 0-1 0 0,0 0 1 0 0,1 0 0 0 0,-1 0 0 0 0,1 0-1 0 0,0 0 1 0 0,0 0 0 0 0,0 1 0 0 0,0-1-1 0 0,1 0 1 0 0,-1 6 0 0 0,2-8-5 0 0,0-1 1 0 0,0 1-1 0 0,0 0 0 0 0,0-1 0 0 0,0 1 1 0 0,0-1-1 0 0,0 1 0 0 0,0-1 1 0 0,0 0-1 0 0,0 1 0 0 0,0-1 0 0 0,0 0 1 0 0,1 0-1 0 0,-1 0 0 0 0,0 0 1 0 0,0 0-1 0 0,0 0 0 0 0,0 0 0 0 0,0 0 1 0 0,1 0-1 0 0,0-1 0 0 0,28-5 1435 0 0,-14-19-3142 0 0,-14 14-2709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43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64 2865 0 0,'0'0'157'0'0,"-1"0"-1"0"0,1 0 1 0 0,-1 0-1 0 0,1-1 1 0 0,0 1-1 0 0,-1 0 1 0 0,1 0-1 0 0,-1 0 1 0 0,1 0-1 0 0,0 0 1 0 0,-1 0-1 0 0,1 0 1 0 0,-1 0-1 0 0,1 0 1 0 0,-1 0-1 0 0,1 0 1 0 0,-7 4 2817 0 0,7-4-2818 0 0,0 1 1 0 0,-1-1-1 0 0,1 0 1 0 0,0 1-1 0 0,0-1 1 0 0,0 1-1 0 0,-1 0 1 0 0,17 15 533 0 0,-2-5-375 0 0,7 10 536 0 0,-1 1 0 0 0,0 0 1 0 0,19 31-1 0 0,-32-44-761 0 0,-1 1 1 0 0,-1 1-1 0 0,0-1 1 0 0,0 1-1 0 0,-1 0 0 0 0,0 0 1 0 0,0 0-1 0 0,-2 0 1 0 0,1 1-1 0 0,-2-1 1 0 0,2 15-1 0 0,-21-28 310 0 0,2-5-505 0 0,0-1-1 0 0,0-1 1 0 0,0 0 0 0 0,1-1-1 0 0,0 0 1 0 0,1-2-1 0 0,0 1 1 0 0,1-2 0 0 0,-20-24-1 0 0,32 36 126 0 0,0 0-1 0 0,-1 0 0 0 0,1-1 1 0 0,0 1-1 0 0,0-1 0 0 0,0 1 0 0 0,0-1 1 0 0,1 1-1 0 0,-1-1 0 0 0,0 0 1 0 0,1 1-1 0 0,-1-1 0 0 0,1 0 0 0 0,-1 1 1 0 0,1-1-1 0 0,0 0 0 0 0,0 0 1 0 0,0 1-1 0 0,0-1 0 0 0,0 0 0 0 0,0 0 1 0 0,0 0-1 0 0,0 1 0 0 0,1-1 1 0 0,-1 0-1 0 0,1 1 0 0 0,0-1 0 0 0,-1 0 1 0 0,1 1-1 0 0,0-1 0 0 0,0 1 1 0 0,0-1-1 0 0,0 1 0 0 0,0-1 0 0 0,0 1 1 0 0,0 0-1 0 0,1-1 0 0 0,1-1 1 0 0,4-1 33 0 0,1 0-1 0 0,0 0 1 0 0,-1 1 0 0 0,1 0 0 0 0,0 1 0 0 0,13-3 0 0 0,-18 4-87 0 0,138-33-32 0 0,195-56 156 0 0,-311 79-728 0 0,-25 11 587 0 0,0 0-1 0 0,1 0 1 0 0,-1 0 0 0 0,0 0 0 0 0,0 0-1 0 0,0 0 1 0 0,0 0 0 0 0,0 0 0 0 0,-37-7-9180 0 0,31 7 9191 0 0,-25 0-4159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1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6995 0 0,'0'0'1777'0'0</inkml:trace>
  <inkml:trace contextRef="#ctx0" brushRef="#br0" timeOffset="1">179 364 7732 0 0,'0'0'1328'0'0</inkml:trace>
  <inkml:trace contextRef="#ctx0" brushRef="#br0" timeOffset="2">170 1109 9348 0 0,'0'0'4450'0'0,"-10"-69"-10709"0"0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44.0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1 4370 0 0,'0'0'2831'0'0,"-6"1"-2557"0"0,-11 2-248 0 0,0 0-1 0 0,1 1 0 0 0,-1 1 1 0 0,1 1-1 0 0,0 0 0 0 0,-25 14 1 0 0,36-17 87 0 0,-1 1 1 0 0,1-1-1 0 0,1 1 1 0 0,-1 0-1 0 0,0 0 1 0 0,1 0-1 0 0,0 1 1 0 0,0 0-1 0 0,0 0 1 0 0,1 0-1 0 0,-1 0 1 0 0,1 0-1 0 0,1 1 1 0 0,-1-1-1 0 0,1 1 1 0 0,0 0-1 0 0,0 0 1 0 0,0 0-1 0 0,1 0 1 0 0,0 0-1 0 0,0 0 1 0 0,1 10-1 0 0,0-14-78 0 0,0 0-1 0 0,0 0 1 0 0,0 1-1 0 0,1-1 0 0 0,-1 0 1 0 0,1 0-1 0 0,0 0 1 0 0,0 1-1 0 0,-1-1 0 0 0,1 0 1 0 0,1 0-1 0 0,-1 0 0 0 0,0 0 1 0 0,0-1-1 0 0,1 1 1 0 0,-1 0-1 0 0,1-1 0 0 0,0 1 1 0 0,-1 0-1 0 0,1-1 1 0 0,0 0-1 0 0,0 1 0 0 0,0-1 1 0 0,0 0-1 0 0,0 0 1 0 0,0 0-1 0 0,0 0 0 0 0,0-1 1 0 0,0 1-1 0 0,0-1 1 0 0,1 1-1 0 0,2 0 0 0 0,10 0 0 0 0,-1 1-1 0 0,1-2 1 0 0,-1 1-1 0 0,16-3 1 0 0,-17 1 83 0 0,2 0-73 0 0,0-1 1 0 0,0 0-1 0 0,0-1 1 0 0,0-1-1 0 0,-1 0 1 0 0,1-1-1 0 0,-1 0 1 0 0,0-2-1 0 0,0 1 1 0 0,-1-2 0 0 0,0 0-1 0 0,23-18 1 0 0,-16 12-137 0 0,-19 29 307 0 0,-3 15 72 0 0,1-7 88 0 0,1-15-294 0 0,0 0 1 0 0,0 0-1 0 0,0 0 1 0 0,1 0-1 0 0,2 8 1 0 0,-3-14-76 0 0,1 0-1 0 0,0 1 1 0 0,0-1 0 0 0,0 0 0 0 0,0 0-1 0 0,0 0 1 0 0,1 0 0 0 0,-1 0 0 0 0,0-1-1 0 0,1 1 1 0 0,0 0 0 0 0,-1 0 0 0 0,1-1-1 0 0,0 0 1 0 0,0 1 0 0 0,0-1 0 0 0,0 0-1 0 0,0 0 1 0 0,0 1 0 0 0,0-2 0 0 0,3 2-1 0 0,2 1-183 0 0,0-1 1 0 0,0 0-1 0 0,1-1 0 0 0,-1 0 0 0 0,0 0 0 0 0,1-1 1 0 0,-1 1-1 0 0,0-1 0 0 0,1-1 0 0 0,-1 0 0 0 0,0 0 1 0 0,1 0-1 0 0,-1-1 0 0 0,0 0 0 0 0,0 0 0 0 0,8-5 1 0 0,29-27-4060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44.5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170 137 8596 0 0,'0'0'3071'0'0,"-2"-9"-3010"0"0,1 5-99 0 0,-1 1-31 0 0,1-1 1 0 0,1 1 0 0 0,-1-1 0 0 0,0 0 0 0 0,1 1 0 0 0,0-1 0 0 0,0 0 0 0 0,0 1-1 0 0,0-1 1 0 0,0 0 0 0 0,1 1 0 0 0,0-1 0 0 0,0 1 0 0 0,0-1 0 0 0,3-6 0 0 0,-2 6 53 0 0,0 0 1 0 0,-1 1 0 0 0,1-1-1 0 0,-1-1 1 0 0,0 1 0 0 0,0 0-1 0 0,0 0 1 0 0,0 0 0 0 0,-1 0-1 0 0,1-9 1 0 0,-2 12 18 0 0,0 1 0 0 0,0-1 0 0 0,1 1 0 0 0,-1-1 0 0 0,0 1 0 0 0,0-1 0 0 0,0 1 0 0 0,0-1 0 0 0,1 1 0 0 0,-1 0 0 0 0,0 0 0 0 0,0-1 0 0 0,0 1 0 0 0,0 0 0 0 0,0 0 0 0 0,0 0 0 0 0,0 0 0 0 0,0 0 0 0 0,0 0 0 0 0,0 0 0 0 0,0 0 0 0 0,0 0 0 0 0,0 1 0 0 0,0-1 0 0 0,1 0 0 0 0,-1 1 0 0 0,0-1 0 0 0,0 0 0 0 0,-1 1 0 0 0,-32 10 76 0 0,26-7 62 0 0,0 1 0 0 0,0 0 0 0 0,0 0 0 0 0,1 1 0 0 0,0-1 0 0 0,0 2 0 0 0,0-1-1 0 0,1 1 1 0 0,0 0 0 0 0,0 0 0 0 0,0 1 0 0 0,1 0 0 0 0,1 0 0 0 0,-1 0 0 0 0,1 0 0 0 0,1 1 0 0 0,-1-1 0 0 0,1 1 0 0 0,1 0-1 0 0,0 0 1 0 0,0 0 0 0 0,1 0 0 0 0,0 1 0 0 0,0-1 0 0 0,2 15 0 0 0,0-21-121 0 0,-1 0-1 0 0,1 0 1 0 0,1 0-1 0 0,-1 0 1 0 0,0 0 0 0 0,1-1-1 0 0,-1 1 1 0 0,1 0-1 0 0,0-1 1 0 0,0 1 0 0 0,0-1-1 0 0,0 0 1 0 0,0 0-1 0 0,1 0 1 0 0,-1 0 0 0 0,1 0-1 0 0,-1 0 1 0 0,1 0-1 0 0,0-1 1 0 0,0 1 0 0 0,-1-1-1 0 0,1 0 1 0 0,0 0-1 0 0,0 0 1 0 0,5 0 0 0 0,10 3-1 0 0,-1-1 0 0 0,1-1 0 0 0,24-1 0 0 0,-29 0 15 0 0,9 0-120 0 0,1 0 0 0 0,0-2 1 0 0,0 0-1 0 0,0-2 0 0 0,0 0 0 0 0,-1-2 1 0 0,0 0-1 0 0,0-2 0 0 0,0 0 0 0 0,0-1 1 0 0,-2-2-1 0 0,24-12 0 0 0,-41 20 47 0 0,0 1 1 0 0,-1-1-1 0 0,1 1 1 0 0,-1-1-1 0 0,1 0 0 0 0,-1 0 1 0 0,1 0-1 0 0,-1 0 1 0 0,0-1-1 0 0,0 1 1 0 0,0 0-1 0 0,-1-1 0 0 0,1 0 1 0 0,0 1-1 0 0,-1-1 1 0 0,0 0-1 0 0,0 0 0 0 0,1 0 1 0 0,-2 1-1 0 0,1-1 1 0 0,1-4-1 0 0,-20 22 486 0 0,12-6-273 0 0,1-1 0 0 0,1 1 0 0 0,-1 1 0 0 0,1-1 0 0 0,1 1 1 0 0,0-1-1 0 0,0 1 0 0 0,1 0 0 0 0,-1 17 0 0 0,-1 14 744 0 0,3 43 1 0 0,2-53-697 0 0,-1-15-82 0 0,2 0 1 0 0,0 0 0 0 0,1-1 0 0 0,6 22 0 0 0,-2-8-32 0 0,-6-28-134 0 0,-1 0 0 0 0,0 0 0 0 0,1 0 0 0 0,-1 0 1 0 0,0 0-1 0 0,0 0 0 0 0,0 0 0 0 0,0 1 0 0 0,0-1 1 0 0,0 0-1 0 0,0 0 0 0 0,0 0 0 0 0,0 0 0 0 0,-1 0 1 0 0,1 0-1 0 0,0 1 0 0 0,-1-1 0 0 0,1 0 1 0 0,-1 0-1 0 0,1 0 0 0 0,-1 0 0 0 0,1 0 0 0 0,-1-1 1 0 0,0 1-1 0 0,0 0 0 0 0,1 0 0 0 0,-1 0 0 0 0,0 0 1 0 0,0-1-1 0 0,0 1 0 0 0,0 0 0 0 0,0-1 0 0 0,0 1 1 0 0,0-1-1 0 0,0 1 0 0 0,0-1 0 0 0,0 1 0 0 0,0-1 1 0 0,0 0-1 0 0,0 0 0 0 0,0 1 0 0 0,0-1 0 0 0,-1 0 1 0 0,1 0-1 0 0,-2 0 0 0 0,-6 0-419 0 0,0-1 0 0 0,0 0 0 0 0,0 0 1 0 0,-13-4-1 0 0,19 5 289 0 0,-57-23-4632 0 0,-4-5-1513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29:44.8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38 200 7427 0 0,'0'0'6793'0'0,"39"-13"-6212"0"0,116-42-343 0 0,-151 54-236 0 0,0-1 1 0 0,-1 0 0 0 0,1 1-1 0 0,-1-1 1 0 0,0 0-1 0 0,0-1 1 0 0,0 1 0 0 0,0 0-1 0 0,0-1 1 0 0,0 0-1 0 0,0 0 1 0 0,2-3-1 0 0,-4 4-20 0 0,-1 0 0 0 0,1 1 0 0 0,0-1-1 0 0,-1 1 1 0 0,0-1 0 0 0,1 0-1 0 0,-1 0 1 0 0,0 1 0 0 0,0-1 0 0 0,0 0-1 0 0,0 0 1 0 0,0 1 0 0 0,0-1-1 0 0,-1-2 1 0 0,0-6-205 0 0,1 8 178 0 0,0 0 1 0 0,0 0-1 0 0,-1 0 1 0 0,1 0-1 0 0,-1 0 1 0 0,1 0-1 0 0,-1 0 1 0 0,0 0-1 0 0,1 0 1 0 0,-1 1-1 0 0,0-1 1 0 0,0 0-1 0 0,0 0 1 0 0,-1 1-1 0 0,1-1 1 0 0,0 1-1 0 0,-1-1 1 0 0,1 1-1 0 0,-1-1 1 0 0,1 1-1 0 0,-3-1 1 0 0,-1-1 0 0 0,1 0 1 0 0,-1 1 0 0 0,-1 0 0 0 0,1 0 0 0 0,0 0 0 0 0,0 0 0 0 0,-11-1 0 0 0,3 2 30 0 0,0-1 1 0 0,0 2-1 0 0,1 0 1 0 0,-1 0-1 0 0,0 1 1 0 0,-20 5-1 0 0,28-4 42 0 0,-1 0 0 0 0,1 1-1 0 0,-1 0 1 0 0,1 0-1 0 0,0 0 1 0 0,0 0 0 0 0,0 1-1 0 0,1 0 1 0 0,-1 0-1 0 0,1 1 1 0 0,0-1 0 0 0,0 1-1 0 0,0 0 1 0 0,1 0 0 0 0,-1 0-1 0 0,1 0 1 0 0,-4 11-1 0 0,5-12 56 0 0,0 0 0 0 0,1 0 0 0 0,0 0 0 0 0,0 0 0 0 0,0 1-1 0 0,0-1 1 0 0,0 0 0 0 0,1 1 0 0 0,0-1 0 0 0,0 0 0 0 0,0 0 0 0 0,0 1-1 0 0,1-1 1 0 0,0 0 0 0 0,0 1 0 0 0,0-1 0 0 0,0 0 0 0 0,0 0-1 0 0,1 0 1 0 0,0 0 0 0 0,0 0 0 0 0,0-1 0 0 0,0 1 0 0 0,1 0-1 0 0,-1-1 1 0 0,1 0 0 0 0,3 4 0 0 0,2-1 89 0 0,0-1-1 0 0,0 1 1 0 0,0-1-1 0 0,1-1 1 0 0,0 1-1 0 0,0-1 1 0 0,17 4 0 0 0,75 14 602 0 0,-40-13-568 0 0,0-4 1 0 0,0-2 0 0 0,0-3-1 0 0,80-10 1 0 0,-106 5-703 0 0,1-1 0 0 0,-1-1 0 0 0,-1-2 0 0 0,1-2 0 0 0,-2-1-1 0 0,1-2 1 0 0,-2-1 0 0 0,52-32 0 0 0,-78 43 42 0 0,-3 3 246 0 0,-1 0 1 0 0,0 0-1 0 0,0 0 1 0 0,0-1-1 0 0,0 1 1 0 0,0-1-1 0 0,0 1 0 0 0,0-1 1 0 0,-1 0-1 0 0,1 0 1 0 0,0 0-1 0 0,-1 0 1 0 0,1 0-1 0 0,-1 0 1 0 0,0 0-1 0 0,0 0 1 0 0,0 0-1 0 0,0-1 1 0 0,0 1-1 0 0,0 0 1 0 0,0-4-1 0 0,-31 2-6567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0:55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476 61 3570 0 0,'0'0'6'0'0,"0"-3"139"0"0,1 1 0 0 0,-1-1 0 0 0,0 0 0 0 0,0 1 0 0 0,0-1 0 0 0,0 0 0 0 0,-1 1 0 0 0,1-1 0 0 0,-1 1 0 0 0,1-1 1 0 0,-1 0-1 0 0,0 1 0 0 0,0 0 0 0 0,0-1 0 0 0,0 1 0 0 0,0-1 0 0 0,-1 1 0 0 0,1 0 0 0 0,-1 0 0 0 0,1 0 0 0 0,-1 0 0 0 0,-5-4 1972 0 0,6 6-1903 0 0,-1 0-1 0 0,1 0 1 0 0,-1-1 0 0 0,1 1 0 0 0,-1 1-1 0 0,0-1 1 0 0,1 0 0 0 0,-1 0-1 0 0,1 0 1 0 0,-1 1 0 0 0,1-1-1 0 0,-1 1 1 0 0,1-1 0 0 0,0 1 0 0 0,-1 0-1 0 0,1 0 1 0 0,-1-1 0 0 0,1 1-1 0 0,-1 1 1 0 0,-39 41-98 0 0,-36 50 0 0 0,24-28 151 0 0,26-33-98 0 0,-17 18 153 0 0,3 1 0 0 0,1 3 0 0 0,-46 83 0 0 0,74-108-288 0 0,10-56-5367 0 0,2-17 1249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0:55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18 5475 0 0,'0'0'4543'0'0,"-1"0"-4457"0"0,1-1 1 0 0,0 1-1 0 0,0-1 0 0 0,0 1 1 0 0,0-1-1 0 0,0 0 1 0 0,0 1-1 0 0,0-1 0 0 0,0 1 1 0 0,0-1-1 0 0,0 1 1 0 0,0-1-1 0 0,0 0 0 0 0,0 1 1 0 0,1-1-1 0 0,-1 1 1 0 0,0-1-1 0 0,0 1 0 0 0,1-1 1 0 0,-1 1-1 0 0,0-1 1 0 0,1 1-1 0 0,-1-1 0 0 0,0 1 1 0 0,1 0-1 0 0,-1-1 1 0 0,1 1-1 0 0,-1-1 0 0 0,1 1 1 0 0,-1 0-1 0 0,1 0 1 0 0,-1-1-1 0 0,1 1 0 0 0,-1 0 1 0 0,1 0-1 0 0,-1-1 0 0 0,1 1 1 0 0,-1 0-1 0 0,1 0 1 0 0,-1 0-1 0 0,1 0 0 0 0,0 0 1 0 0,-1 0-1 0 0,1 0 1 0 0,-1 0-1 0 0,2 0 0 0 0,38 12 91 0 0,0 3 0 0 0,-1 0 0 0 0,-1 3-1 0 0,43 26 1 0 0,-29-16 559 0 0,194 108 1196 0 0,-189-101-3097 0 0,-3 2 0 0 0,64 56-1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0:57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17 5651 0 0,'0'0'1141'0'0,"-15"-16"3285"0"0,114 81-3494 0 0,-3 4 0 0 0,-4 4-1 0 0,-2 4 1 0 0,154 175 0 0 0,-243-251-925 0 0,0 0 0 0 0,0 1 0 0 0,0-1 0 0 0,0 0 0 0 0,1 1 1 0 0,-1-1-1 0 0,0 0 0 0 0,0 0 0 0 0,1 0 0 0 0,-1 0 0 0 0,1 0 0 0 0,-1 0 1 0 0,1-1-1 0 0,2 2 0 0 0,-3-3 22 0 0,0 0 0 0 0,0 0 0 0 0,0 0-1 0 0,-1 0 1 0 0,1 0 0 0 0,0 0 0 0 0,0 0 0 0 0,-1 0 0 0 0,1 0 0 0 0,-1-1-1 0 0,1 1 1 0 0,-1 0 0 0 0,1 0 0 0 0,-1-1 0 0 0,0-2 0 0 0,2-1 26 0 0,13-40 51 0 0,3 1 0 0 0,1 0 0 0 0,2 1 0 0 0,2 1 0 0 0,2 1 0 0 0,1 2 0 0 0,64-73 0 0 0,-80 102-88 0 0,1-1 0 0 0,1 1 0 0 0,22-15 0 0 0,-30 22-156 0 0,-1 1 0 0 0,1 0-1 0 0,-1 0 1 0 0,1 0 0 0 0,0 1-1 0 0,0-1 1 0 0,0 1 0 0 0,0 0 0 0 0,0 0-1 0 0,0 0 1 0 0,0 1 0 0 0,0-1-1 0 0,0 1 1 0 0,1 0 0 0 0,-1 0-1 0 0,0 1 1 0 0,0-1 0 0 0,5 2-1 0 0,-9-2-5 0 0,1 0 1 0 0,-1 1-1 0 0,1-1 0 0 0,0 0 0 0 0,-1 1 0 0 0,1-1 0 0 0,-1 1 0 0 0,1-1 0 0 0,-1 1 0 0 0,1-1 0 0 0,-1 1 0 0 0,1-1 0 0 0,-1 1 0 0 0,1-1 0 0 0,-1 1 0 0 0,0 0 0 0 0,1-1 0 0 0,-1 1 0 0 0,0 0 0 0 0,0-1 0 0 0,1 1 0 0 0,-1 0 0 0 0,0-1 0 0 0,0 1 0 0 0,0 0 0 0 0,2 29-4631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0:57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89 5122 0 0,'0'0'1839'0'0,"-4"-17"-1330"0"0,-13-54 14 0 0,25 95 918 0 0,0 1 1 0 0,-2 0-1 0 0,6 45 0 0 0,-12-51-1197 0 0,1-2-98 0 0,0 0 0 0 0,-1 1-1 0 0,-1-1 1 0 0,-1 0 0 0 0,0 0 0 0 0,-2 0 0 0 0,0 0 0 0 0,0-1 0 0 0,-2 1 0 0 0,-11 23 0 0 0,14-35-234 0 0,0 0 0 0 0,1 0-1 0 0,-1 0 1 0 0,1 1 0 0 0,0-1-1 0 0,0 1 1 0 0,1-1 0 0 0,0 1 0 0 0,0-1-1 0 0,-1 10 1 0 0,3-14-135 0 0,0-1 0 0 0,-1 1-1 0 0,1 0 1 0 0,0 0 0 0 0,0-1 0 0 0,0 1-1 0 0,-1-1 1 0 0,1 1 0 0 0,0-1 0 0 0,0 1-1 0 0,0-1 1 0 0,0 1 0 0 0,0-1-1 0 0,0 0 1 0 0,0 0 0 0 0,0 1 0 0 0,0-1-1 0 0,0 0 1 0 0,0 0 0 0 0,0 0 0 0 0,1 0-1 0 0,-1 0 1 0 0,0 0 0 0 0,0-1 0 0 0,0 1-1 0 0,1 0 1 0 0,32-5-2433 0 0,8-12-895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00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1 4722 0 0,'2'8'5415'0'0,"0"8"-4838"0"0,1 22-227 0 0,1 0 0 0 0,2-1 0 0 0,19 66 0 0 0,1 6 147 0 0,198 1170 2966 0 0,-188-967-3351 0 0,4 27-187 0 0,-22-172 100 0 0,-5 308 0 0 0,-14-335-19 0 0,-1-93 9 0 0,-14 78 0 0 0,-1 4 1 0 0,16-102-7 0 0,-2-2 1 0 0,0 1-1 0 0,-2 0 1 0 0,-1-1 0 0 0,-1 1-1 0 0,-1-2 1 0 0,-1 1-1 0 0,-1-1 1 0 0,-1 0-1 0 0,-1-1 1 0 0,-1-1 0 0 0,-1 0-1 0 0,-1-1 1 0 0,-1 0-1 0 0,-1-1 1 0 0,-21 19-1 0 0,10-10 48 0 0,1 0-1 0 0,2 2 0 0 0,-28 44 0 0 0,47-66 18 0 0,-1 0 0 0 0,0-1 0 0 0,0 1-1 0 0,-1-2 1 0 0,0 1 0 0 0,-1-1 0 0 0,1 0 0 0 0,-1-1 0 0 0,-1 0 0 0 0,-11 6 0 0 0,19-11 324 0 0,4 22-1247 0 0,1-19 843 0 0,0-1-1 0 0,0 0 0 0 0,1 0 1 0 0,0 0-1 0 0,-1 0 0 0 0,1-1 1 0 0,0 1-1 0 0,0-1 0 0 0,1 0 0 0 0,-1 0 1 0 0,0 0-1 0 0,1-1 0 0 0,7 2 1 0 0,-1 1-18 0 0,151 44 94 0 0,255 43-1 0 0,-269-62 200 0 0,98 15-79 0 0,1-10-1 0 0,383 3 0 0 0,-68-39-93 0 0,398 2-50 0 0,-207-3 188 0 0,-197-2-1807 0 0,-588 5-4996 0 0,-16-5 2133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04.4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194 1 2913 0 0,'0'17'1904'0'0,"-2"1"0"0"0,0-1 0 0 0,-10 35 0 0 0,-29 65 328 0 0,-71 115-2362 0 0,99-205 582 0 0,13-27-466 0 0,0 0 0 0 0,0 0-1 0 0,0 1 1 0 0,0-1 0 0 0,0 0-1 0 0,0 1 1 0 0,0-1 0 0 0,0 0 0 0 0,0 1-1 0 0,0-1 1 0 0,-1 0 0 0 0,1 1-1 0 0,0-1 1 0 0,0 0 0 0 0,0 0-1 0 0,0 1 1 0 0,0-1 0 0 0,-1 0-1 0 0,1 0 1 0 0,0 1 0 0 0,0-1-1 0 0,0 0 1 0 0,-1 0 0 0 0,1 1 0 0 0,0-1-1 0 0,0 0 1 0 0,-1 0 0 0 0,1 0-1 0 0,0 0 1 0 0,-1 1 0 0 0,1-1-1 0 0,0 0 1 0 0,-1 0 0 0 0,1 0-1 0 0,0 0 1 0 0,0 0 0 0 0,-1 0 0 0 0,1 0-1 0 0,0 0 1 0 0,-1 0 0 0 0,1 0-1 0 0,0 0 1 0 0,-1 0 0 0 0,1 0-1 0 0,-3-18-954 0 0,8-31-2030 0 0,9-14-4576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04.7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8628 0 0,'0'0'4530'0'0,"128"108"-3698"0"0,-77-71-624 0 0,5 1-31 0 0,0-1-81 0 0,-5-1-32 0 0,-13-3-64 0 0,-3-2-785 0 0,-18-6-911 0 0,-9-4-546 0 0,-8-5-831 0 0,0-5-1745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2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523 157 2721 0 0,'0'0'1372'0'0,"-6"0"-906"0"0,-25 0 4470 0 0,6-7-3365 0 0,3 3-1615 0 0,1 0-1 0 0,-1 2 1 0 0,0 0-1 0 0,1 1 0 0 0,-1 1 1 0 0,0 2-1 0 0,0 0 0 0 0,0 1 1 0 0,1 1-1 0 0,-31 10 1 0 0,41-10 18 0 0,0 0 1 0 0,1 0 0 0 0,-1 1-1 0 0,1 1 1 0 0,0 0 0 0 0,0 0-1 0 0,1 1 1 0 0,0 0-1 0 0,0 1 1 0 0,1 0 0 0 0,0 0-1 0 0,0 1 1 0 0,1 0 0 0 0,0 0-1 0 0,0 0 1 0 0,1 1 0 0 0,1 0-1 0 0,-1 1 1 0 0,2-1 0 0 0,-1 1-1 0 0,-3 17 1 0 0,3-4 44 0 0,2-1 0 0 0,0 1 0 0 0,2-1 0 0 0,0 1 1 0 0,5 41-1 0 0,-1-54-11 0 0,1 0 1 0 0,0 0 0 0 0,0-1 0 0 0,1 0 0 0 0,1 0 0 0 0,0 0-1 0 0,0-1 1 0 0,1 1 0 0 0,0-1 0 0 0,0-1 0 0 0,14 13-1 0 0,20 27 73 0 0,-35-40-70 0 0,0 1-1 0 0,1-1 1 0 0,-1-1-1 0 0,2 1 1 0 0,-1-1-1 0 0,1 0 1 0 0,0-1-1 0 0,0 1 1 0 0,1-2-1 0 0,-1 1 1 0 0,2-1-1 0 0,-1-1 1 0 0,0 0-1 0 0,1 0 1 0 0,0 0-1 0 0,-1-2 1 0 0,2 1-1 0 0,-1-1 1 0 0,0 0-1 0 0,0-1 1 0 0,0-1-1 0 0,1 1 1 0 0,-1-2-1 0 0,0 1 1 0 0,1-1-1 0 0,-1-1 1 0 0,0 0-1 0 0,0 0 1 0 0,16-7-1 0 0,6-4 402 0 0,-2-1 0 0 0,0-1 0 0 0,38-26-1 0 0,80-65-134 0 0,-19-3-632 0 0,-117 98 197 0 0,-1-1 0 0 0,0 0 0 0 0,-1-1 0 0 0,-1 0 0 0 0,0 0 0 0 0,-1-1 0 0 0,0 0 0 0 0,8-22 0 0 0,-14 31 173 0 0,0 0 0 0 0,-1-1 0 0 0,1 1 1 0 0,-2-1-1 0 0,1 1 0 0 0,0-1 0 0 0,-1 1 0 0 0,0-1 1 0 0,0 1-1 0 0,-1-1 0 0 0,1 1 0 0 0,-3-6 0 0 0,2 8 33 0 0,0-1 1 0 0,0 1-1 0 0,-1 0 0 0 0,0-1 0 0 0,0 1 0 0 0,0 0 0 0 0,0 0 1 0 0,0 0-1 0 0,-1 1 0 0 0,1-1 0 0 0,-1 0 0 0 0,1 1 1 0 0,-1 0-1 0 0,0 0 0 0 0,0 0 0 0 0,0 0 0 0 0,-5-2 0 0 0,-98-41 730 0 0,-16-7-665 0 0,108 44-218 0 0,0 1-1 0 0,1-2 1 0 0,0 1-1 0 0,0-2 0 0 0,1 0 1 0 0,-11-12-1 0 0,21 19-198 0 0,0 1-1 0 0,0-1 0 0 0,0 0 0 0 0,1 1 1 0 0,0-1-1 0 0,-1 0 0 0 0,1 0 0 0 0,0 0 1 0 0,0 0-1 0 0,1 0 0 0 0,-1 0 0 0 0,0 0 1 0 0,1 0-1 0 0,0 0 0 0 0,0 0 0 0 0,0-5 0 0 0,0-8-2429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46.0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1342 77 6307 0 0,'-14'-6'32'0'0,"-27"-16"1356"0"0,39 20-1313 0 0,1 1-1 0 0,-1-1 1 0 0,1 1 0 0 0,-1-1-1 0 0,1 0 1 0 0,0 0 0 0 0,0 0-1 0 0,0 1 1 0 0,0-1 0 0 0,0 0-1 0 0,0-1 1 0 0,0 1 0 0 0,1 0-1 0 0,-1 0 1 0 0,1 0 0 0 0,-1 0-1 0 0,1 0 1 0 0,0-1 0 0 0,0-1-1 0 0,0-3 1730 0 0,0 13-500 0 0,0 36 169 0 0,0 65-499 0 0,0 23-580 0 0,-6 1 0 0 0,-41 229 0 0 0,19-243-362 0 0,-6-1 1 0 0,-4-2-1 0 0,-6-1 0 0 0,-4-3 1 0 0,-121 202-1 0 0,110-220-31 0 0,-50 86-31 0 0,88-141 72 0 0,3 1 0 0 0,-26 72-1 0 0,41-97-51 0 0,0 1-1 0 0,1-1 1 0 0,0 1-1 0 0,1-1 1 0 0,1 22-1 0 0,0-28 299 0 0,-6-8 328 0 0,-22-15-579 0 0,0-1 0 0 0,0-1-1 0 0,2-1 1 0 0,1-1 0 0 0,0-2 0 0 0,1 0 0 0 0,2-2 0 0 0,0 0 0 0 0,2-1-1 0 0,-21-33 1 0 0,10 3-6 0 0,12 20-25 0 0,-1 1 0 0 0,-37-47 0 0 0,51 73 91 0 0,-1 0 0 0 0,-1 1 0 0 0,1 0 0 0 0,-1 0 0 0 0,0 0 0 0 0,0 1 0 0 0,-1 0 0 0 0,0 1 0 0 0,0 0 1 0 0,0 0-1 0 0,-1 1 0 0 0,1 0 0 0 0,-1 1 0 0 0,-14-3 0 0 0,23 6-107 0 0,0-1 1 0 0,0 1-1 0 0,0 0 0 0 0,0 0 1 0 0,0 0-1 0 0,0 0 0 0 0,0 0 1 0 0,1 0-1 0 0,-1 0 0 0 0,0 0 1 0 0,0 0-1 0 0,0 1 0 0 0,0-1 1 0 0,0 0-1 0 0,0 1 0 0 0,1-1 0 0 0,-1 0 1 0 0,0 1-1 0 0,0-1 0 0 0,0 1 1 0 0,1-1-1 0 0,-1 1 0 0 0,0-1 1 0 0,1 1-1 0 0,-1 0 0 0 0,0-1 1 0 0,1 1-1 0 0,-1 0 0 0 0,1 0 1 0 0,-1-1-1 0 0,1 1 0 0 0,-1 1 1 0 0,0 1-23 0 0,0 0 0 0 0,1 1 1 0 0,-1-1-1 0 0,1 0 0 0 0,0 0 1 0 0,0 1-1 0 0,0-1 0 0 0,0 0 1 0 0,1 6-1 0 0,1 3-17 0 0,1-1 0 0 0,0 0-1 0 0,1 0 1 0 0,0 0 0 0 0,8 15 0 0 0,8 3 34 0 0,0-2 0 0 0,1 0 0 0 0,2-1 0 0 0,1-1 0 0 0,1-2 0 0 0,1 0 1 0 0,0-2-1 0 0,35 21 0 0 0,-22-17 6 0 0,2-2 1 0 0,0-2 0 0 0,2-1-1 0 0,0-3 1 0 0,69 19 0 0 0,-92-30 11 0 0,0-1-1 0 0,0-1 1 0 0,0-1 0 0 0,0-1-1 0 0,1-1 1 0 0,-1 0 0 0 0,1-2-1 0 0,38-5 1 0 0,-55 5 16 0 0,-1-1 0 0 0,1 0 0 0 0,-1 1 0 0 0,0-1 0 0 0,0-1 0 0 0,0 1 0 0 0,0 0 0 0 0,0-1 0 0 0,0 1 0 0 0,0-1 0 0 0,-1 0 1 0 0,1 0-1 0 0,-1 0 0 0 0,0 0 0 0 0,0 0 0 0 0,0-1 0 0 0,0 1 0 0 0,-1 0 0 0 0,2-6 0 0 0,4-10 77 0 0,-1-1 0 0 0,4-31 1 0 0,2 0-7 0 0,-4 28-74 0 0,2 0-1 0 0,0 0 1 0 0,2 1 0 0 0,1 0-1 0 0,0 1 1 0 0,2 1-1 0 0,0 0 1 0 0,1 1 0 0 0,1 0-1 0 0,1 2 1 0 0,0 0 0 0 0,28-19-1 0 0,12-5 70 0 0,2 3-1 0 0,2 2 1 0 0,67-27 0 0 0,25-3-135 0 0,3 8 0 0 0,210-51 0 0 0,-329 101-218 0 0,-28 6-123 0 0,0 0 0 0 0,-1 0 0 0 0,1-1 0 0 0,-1 0 0 0 0,0-1 0 0 0,0 0 0 0 0,10-5 0 0 0,-20 9 315 0 0,1 0-1 0 0,0 0 1 0 0,0 0-1 0 0,0 0 1 0 0,-1 0-1 0 0,1 0 1 0 0,0 0-1 0 0,0 0 1 0 0,0 0 0 0 0,-1 0-1 0 0,1 0 1 0 0,0-1-1 0 0,0 1 1 0 0,0 0-1 0 0,-1 0 1 0 0,1 0-1 0 0,0 0 1 0 0,-2-4-1606 0 0,2 4 1605 0 0,0 0 1 0 0,0 0-1 0 0,0-1 1 0 0,0 1-1 0 0,0 0 1 0 0,0 0-1 0 0,0-1 1 0 0,0 1-1 0 0,0 0 1 0 0,0 0-1 0 0,1 0 1 0 0,-1 0 0 0 0,-45-8-7565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05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1550 9 1008 0 0,'5'-9'8796'0'0,"-14"10"-7643"0"0,-241 27 897 0 0,126-12-1699 0 0,-111 9-335 0 0,-10-15 470 0 0,37-8 1232 0 0,105-4-1515 0 0,-191-14-444 0 0,208 16 335 0 0,85 0-14 0 0,4 0-979 0 0,745 8 1070 0 0,-549 6-250 0 0,0 1 163 0 0,-67-16-83 0 0,311 6 27 0 0,-196 9 12 0 0,-245-14-120 0 0,-2 2-723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17.1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3730 0 0,'0'13'7645'0'0,"9"49"-7372"0"0,1-33-17 0 0,-1 0 0 0 0,-2 0 0 0 0,-1 1 0 0 0,-1 0 0 0 0,1 35 0 0 0,-8 152 241 0 0,-14-30-545 0 0,18-43 78 0 0,-5 155 137 0 0,-5 84-202 0 0,8-313 134 0 0,-17 18-16 0 0,45-88-99 0 0,682-36 307 0 0,-147 16-704 0 0,-309 16 324 0 0,-225 2 215 0 0,53-10 0 0 0,-31 3 4 0 0,38 7 1204 0 0,-89-37-849 0 0,0-55 332 0 0,-1-113-209 0 0,-2 182-500 0 0,-1 1 0 0 0,-1-1 0 0 0,-1 1 0 0 0,-13-30 0 0 0,9 24 19 0 0,-13-62 1 0 0,6-50-113 0 0,10 69 71 0 0,-23-101 0 0 0,23 132 32 0 0,1 0 1 0 0,3-1 0 0 0,1 0-1 0 0,5-55 1 0 0,0 4 214 0 0,-3-3 475 0 0,0 96-827 0 0,-333-9-413 0 0,127 5 445 0 0,-92-1-14 0 0,-162-8 72 0 0,303-3 86 0 0,86 8-2048 0 0,-76-1-1 0 0,185 35-9644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18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1825 0 0,'0'0'94'0'0,"0"0"0"0"0,0 0 0 0 0,5-3 1977 0 0,-5 3-1977 0 0,0 0 0 0 0,1-1 1 0 0,-1 1-1 0 0,0 0 0 0 0,0 0 0 0 0,0-1 0 0 0,0 1 0 0 0,0 0 0 0 0,0 0 0 0 0,0-1 1 0 0,0 1-1 0 0,0 0 0 0 0,0 0 0 0 0,-2-5 1977 0 0,1 5-1977 0 0,1 0 0 0 0,0-1 0 0 0,0 1 0 0 0,-1 0 1 0 0,1 0-1 0 0,203-1 467 0 0,414 8 1796 0 0,262 8-6793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19.7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47 816 0 0,'0'0'64'0'0,"0"-46"9431"0"0,-2 129-8775 0 0,5-1 0 0 0,3 1-1 0 0,20 103 1 0 0,-22-171-746 0 0,1 12-53 0 0,1-1 1 0 0,2 0-1 0 0,1-1 1 0 0,15 32-1 0 0,-23-55-366 0 0,-1-5-124 0 0,0-37-3099 0 0,0 13 365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24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98 4034 0 0,'0'0'6112'0'0,"0"0"-6050"0"0,0-1 0 0 0,0 1 0 0 0,0-1 0 0 0,0 1 0 0 0,0-1 1 0 0,1 1-1 0 0,-1-1 0 0 0,0 1 0 0 0,0-1 0 0 0,1 1 0 0 0,-1-1 0 0 0,0 1 0 0 0,0-1 0 0 0,1 1 0 0 0,-1-1 1 0 0,1 1-1 0 0,-1 0 0 0 0,0-1 0 0 0,1 1 0 0 0,-1 0 0 0 0,1-1 0 0 0,-1 1 0 0 0,1 0 0 0 0,-1 0 0 0 0,1-1 1 0 0,-1 1-1 0 0,1 0 0 0 0,0 0 0 0 0,53-5 429 0 0,77 5 0 0 0,-29 1 269 0 0,-21-2-361 0 0,192-12 117 0 0,-266 12-650 0 0,38-9 178 0 0,-44 10-155 0 0,0 0-1 0 0,0 0 1 0 0,0-1 0 0 0,0 1 0 0 0,0-1 0 0 0,0 1 0 0 0,0-1-1 0 0,-1 1 1 0 0,1-1 0 0 0,0 0 0 0 0,0 1 0 0 0,0-1 0 0 0,-1 0-1 0 0,1 0 1 0 0,0 1 0 0 0,-1-1 0 0 0,1 0 0 0 0,-1 0-1 0 0,1 0 1 0 0,-1 0 0 0 0,1 0 0 0 0,-1 0 0 0 0,1 0 0 0 0,-1 0-1 0 0,0 0 1 0 0,0 0 0 0 0,0 0 0 0 0,1 0 0 0 0,-1 0 0 0 0,0 0-1 0 0,0 0 1 0 0,0 0 0 0 0,-1 0 0 0 0,1 0 0 0 0,0 0 0 0 0,0 0-1 0 0,0 0 1 0 0,-1-1 0 0 0,-13-24-6241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33.4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19 436 2385 0 0,'-18'-1'7606'0'0,"17"1"-7478"0"0,2 17 718 0 0,8-20-304 0 0,56-30 504 0 0,69-48 0 0 0,-24 14-913 0 0,355-189-976 0 0,-449 244-319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35.2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1 209 1713 0 0,'22'24'3127'0'0,"-19"-19"-2880"0"0,-1 1 1 0 0,0-1-1 0 0,-1 0 1 0 0,1 1 0 0 0,-1-1-1 0 0,0 1 1 0 0,-1 0 0 0 0,1-1-1 0 0,-1 1 1 0 0,0 0 0 0 0,0-1-1 0 0,-2 11 1 0 0,0 7 2028 0 0,3-34-670 0 0,2-2-1435 0 0,0 1-1 0 0,1-1 0 0 0,1 1 1 0 0,0 0-1 0 0,13-22 0 0 0,38-55-642 0 0,-33 53 200 0 0,-16 24 122 0 0,1 0-1 0 0,-1 0 1 0 0,2 1-1 0 0,-1 0 0 0 0,2 1 1 0 0,20-19-1 0 0,-30 28 137 0 0,1 1 0 0 0,0-1 0 0 0,0 0 0 0 0,0 1-1 0 0,0-1 1 0 0,-1 0 0 0 0,1 1 0 0 0,0-1 0 0 0,0 1 0 0 0,0-1 0 0 0,0 1 0 0 0,0 0-1 0 0,0-1 1 0 0,0 1 0 0 0,1 0 0 0 0,-1 0 0 0 0,0-1 0 0 0,0 1 0 0 0,0 0-1 0 0,0 0 1 0 0,0 0 0 0 0,0 1 0 0 0,0-1 0 0 0,0 0 0 0 0,0 0 0 0 0,0 1 0 0 0,1-1-1 0 0,-1 0 1 0 0,0 1 0 0 0,0-1 0 0 0,-1 1 0 0 0,1-1 0 0 0,0 1 0 0 0,0 0 0 0 0,0-1-1 0 0,0 1 1 0 0,0 0 0 0 0,-1 0 0 0 0,1-1 0 0 0,0 1 0 0 0,0 0 0 0 0,-1 0-1 0 0,1 0 1 0 0,-1 0 0 0 0,1 0 0 0 0,-1 0 0 0 0,1 0 0 0 0,-1 0 0 0 0,0 0 0 0 0,0 0-1 0 0,1 0 1 0 0,-1 0 0 0 0,0 0 0 0 0,0 0 0 0 0,0 2 0 0 0,2 10 12 0 0,0 1 1 0 0,-1-1 0 0 0,-1 21-1 0 0,0-24 49 0 0,0-6-36 0 0,0 0 0 0 0,-1 0 0 0 0,1 0-1 0 0,-1 0 1 0 0,0 0 0 0 0,0 0-1 0 0,0-1 1 0 0,0 1 0 0 0,-1 0-1 0 0,1 0 1 0 0,-1-1 0 0 0,0 1 0 0 0,0-1-1 0 0,0 0 1 0 0,-1 0 0 0 0,1 1-1 0 0,-1-1 1 0 0,-4 3 0 0 0,-3 2 52 0 0,0-1 1 0 0,-1 0-1 0 0,0-1 1 0 0,-17 8-1 0 0,18-10-37 0 0,0 0 1 0 0,1 1-1 0 0,0 0 0 0 0,0 1 1 0 0,0 0-1 0 0,1 0 0 0 0,-10 10 0 0 0,16-13-21 0 0,0 0 0 0 0,1 0 0 0 0,-1 0-1 0 0,1 0 1 0 0,-1 0 0 0 0,1 0-1 0 0,0 0 1 0 0,1 1 0 0 0,-1-1 0 0 0,0 0-1 0 0,1 1 1 0 0,0-1 0 0 0,0 0-1 0 0,0 1 1 0 0,0-1 0 0 0,0 0-1 0 0,1 1 1 0 0,-1-1 0 0 0,1 0 0 0 0,0 0-1 0 0,0 1 1 0 0,0-1 0 0 0,1 0-1 0 0,-1 0 1 0 0,1 0 0 0 0,0 0 0 0 0,-1-1-1 0 0,1 1 1 0 0,0 0 0 0 0,1-1-1 0 0,-1 1 1 0 0,0-1 0 0 0,6 4 0 0 0,3 0 69 0 0,1 0 1 0 0,0-1 0 0 0,0-1 0 0 0,0 0 0 0 0,1 0 0 0 0,-1-1 0 0 0,1-1 0 0 0,0 0 0 0 0,0-1 0 0 0,15 0 0 0 0,-27-1-85 0 0,1 0 0 0 0,0 0 0 0 0,-1 0 0 0 0,1 0 0 0 0,0 0 1 0 0,-1 0-1 0 0,1-1 0 0 0,0 1 0 0 0,-1 0 0 0 0,1-1 0 0 0,-1 1 0 0 0,1-1 0 0 0,-1 0 1 0 0,1 0-1 0 0,-1 1 0 0 0,1-1 0 0 0,-1 0 0 0 0,0 0 0 0 0,0 0 0 0 0,1 0 0 0 0,-1-1 0 0 0,1 0 1 0 0,0-1-300 0 0,-1 0 0 0 0,0 0 0 0 0,0-1 0 0 0,0 1 0 0 0,-1 0 0 0 0,1 0 0 0 0,-1 0 0 0 0,0-1 0 0 0,0 1 0 0 0,0-4 0 0 0,0-26-5491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36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1333 2817 0 0,'-16'-2'8409'0'0,"39"-8"-8145"0"0,0-1-1 0 0,-1-1 1 0 0,0-1-1 0 0,-1-1 1 0 0,-1-1-1 0 0,0-1 1 0 0,24-25-1 0 0,9-15-210 0 0,-2-2 0 0 0,69-106 0 0 0,-102 136-42 0 0,-1-1 0 0 0,-2 0 0 0 0,0-2-1 0 0,-3 1 1 0 0,0-2 0 0 0,-2 0 0 0 0,-2 0-1 0 0,9-58 1 0 0,-7-50 1263 0 0,-11-213 0 0 0,-12 259-1266 0 0,33 117-6976 0 0,-19-21 6402 0 0,1 1 231 0 0,1-1-1 0 0,-1 1 1 0 0,0 0 0 0 0,-1 0 0 0 0,1 1-1 0 0,0-1 1 0 0,-1 0 0 0 0,0 0 0 0 0,0 1-1 0 0,0-1 1 0 0,0 1 0 0 0,-1-1 0 0 0,1 1-1 0 0,-1-1 1 0 0,0 1 0 0 0,0-1-1 0 0,0 5 1 0 0,0 5-1250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38.4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1 192 1008 0 0,'0'0'7465'0'0,"7"-18"-7297"0"0,17-22 236 0 0,32-69 1 0 0,-56 107-408 0 0,1 1 1 0 0,-1-1 0 0 0,1 1-1 0 0,-1-1 1 0 0,1 1 0 0 0,0-1-1 0 0,0 1 1 0 0,-1-1 0 0 0,1 1-1 0 0,0 0 1 0 0,0 0 0 0 0,0-1-1 0 0,1 1 1 0 0,-1 0 0 0 0,0 0-1 0 0,2-1 1 0 0,-2 2-8 0 0,-1 0 1 0 0,1 1-1 0 0,-1-1 1 0 0,1 1-1 0 0,-1-1 0 0 0,1 1 1 0 0,-1-1-1 0 0,1 1 0 0 0,-1-1 1 0 0,1 1-1 0 0,-1-1 0 0 0,0 1 1 0 0,1 0-1 0 0,-1-1 1 0 0,0 1-1 0 0,0 0 0 0 0,1-1 1 0 0,-1 1-1 0 0,0 0 0 0 0,0-1 1 0 0,0 1-1 0 0,0 0 0 0 0,0-1 1 0 0,0 1-1 0 0,0 1 1 0 0,3 67-171 0 0,-3-61 327 0 0,-1 8-100 0 0,-1-1 0 0 0,0 1 0 0 0,-7 24 0 0 0,5-25-8 0 0,1 1 0 0 0,0 0 0 0 0,-1 26 0 0 0,3-13-36 0 0,0-20-1 0 0,1 1 1 0 0,-1-1 0 0 0,2 1-1 0 0,0-1 1 0 0,1 11 0 0 0,-1-18-3 0 0,-1 0 0 0 0,1 0 0 0 0,0 0 0 0 0,0 0 0 0 0,0 0 0 0 0,0 0 0 0 0,0-1 0 0 0,0 1 0 0 0,0 0 0 0 0,0-1 0 0 0,1 1 0 0 0,-1-1 0 0 0,0 1 0 0 0,1-1 0 0 0,0 1 0 0 0,-1-1 0 0 0,1 0 0 0 0,0 0 0 0 0,-1 0 0 0 0,1 0 0 0 0,0 0 0 0 0,0 0 0 0 0,0-1 0 0 0,0 1 0 0 0,0-1 0 0 0,0 1 0 0 0,0-1 0 0 0,3 1 0 0 0,4 0 38 0 0,1 0 1 0 0,-1 0 0 0 0,1-1-1 0 0,0 0 1 0 0,-1 0 0 0 0,1-1-1 0 0,0-1 1 0 0,-1 1 0 0 0,1-2 0 0 0,-1 1-1 0 0,17-8 1 0 0,-21 7-377 0 0,0 1 0 0 0,0-1 0 0 0,0 1 0 0 0,1 0-1 0 0,-1 0 1 0 0,1 0 0 0 0,-1 1 0 0 0,1 0 0 0 0,-1 0 0 0 0,11 0 0 0 0,11 1-2583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3.0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17 9861 0 0,'0'0'3617'0'0,"-9"-4"-5106"0"0,9-9-1552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45.6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1 1008 0 0,'-22'2'4217'0'0,"3"4"-2191"0"0,19-6-1974 0 0,0 1-1 0 0,-1-1 1 0 0,1 1-1 0 0,0-1 1 0 0,0 1-1 0 0,-1-1 1 0 0,1 1-1 0 0,0-1 1 0 0,0 1-1 0 0,0-1 1 0 0,0 1-1 0 0,-1 0 1 0 0,1-1-1 0 0,0 1 1 0 0,0-1-1 0 0,0 1 1 0 0,0-1 0 0 0,0 1-1 0 0,0-1 1 0 0,1 1-1 0 0,-1 0 1 0 0,0-1-1 0 0,0 1 1 0 0,0-1-1 0 0,1 2 1 0 0,54 1-48 0 0,-42-4-86 0 0,0 1-1 0 0,-1 1 1 0 0,1 0 0 0 0,0 1 0 0 0,0 0 0 0 0,-1 1 0 0 0,1 1 0 0 0,-1 0 0 0 0,0 0 0 0 0,12 7 0 0 0,-22-9 27 0 0,0 0 1 0 0,0 0 0 0 0,0 1 0 0 0,0-1-1 0 0,0 1 1 0 0,-1-1 0 0 0,1 1 0 0 0,-1 0-1 0 0,1-1 1 0 0,-1 1 0 0 0,0 0 0 0 0,0 0-1 0 0,-1 0 1 0 0,1 0 0 0 0,-1 0 0 0 0,1 0-1 0 0,-1 0 1 0 0,0 0 0 0 0,0 0 0 0 0,-1 4-1 0 0,1 0 23 0 0,0-1 0 0 0,-1 0 0 0 0,0 0-1 0 0,0 0 1 0 0,-1 0 0 0 0,0 0-1 0 0,0 0 1 0 0,0 0 0 0 0,-5 8 0 0 0,0-5 82 0 0,1 0 0 0 0,0 1 0 0 0,1-1 0 0 0,-1 1 1 0 0,2 0-1 0 0,0 1 0 0 0,0-1 0 0 0,1 1 0 0 0,0 0 1 0 0,1 0-1 0 0,0 0 0 0 0,0 0 0 0 0,2 0 1 0 0,-1 1-1 0 0,1-1 0 0 0,3 16 0 0 0,-2-25-26 0 0,-1-1 0 0 0,1 0 0 0 0,0 0 0 0 0,0 0 0 0 0,0 0 0 0 0,1 0 0 0 0,-1-1 0 0 0,0 1 0 0 0,0 0 0 0 0,0 0 0 0 0,1-1 0 0 0,-1 1 0 0 0,0-1 0 0 0,1 1 0 0 0,-1-1 0 0 0,0 0 0 0 0,1 1 0 0 0,-1-1 0 0 0,1 0 0 0 0,-1 0 0 0 0,0 0 0 0 0,1 0 0 0 0,-1 0 0 0 0,1 0 0 0 0,-1 0 0 0 0,2-1 0 0 0,1 1 53 0 0,0-1 0 0 0,1 1 0 0 0,-1-1 0 0 0,0 0 1 0 0,0 0-1 0 0,0 0 0 0 0,0 0 0 0 0,6-4 0 0 0,-2 0-449 0 0,0 0 0 0 0,0 0 0 0 0,1 1 0 0 0,-1 0 0 0 0,1 0 0 0 0,0 1 0 0 0,0 0 0 0 0,0 0 0 0 0,0 1 0 0 0,0 1-1 0 0,1 0 1 0 0,17-1 0 0 0,12 2-2144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46.2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0 3938 0 0,'0'0'2001'0'0,"-1"6"-1182"0"0,-16 74 296 0 0,16-19-894 0 0,5-60-210 0 0,-1 0 0 0 0,1 0-1 0 0,-1 0 1 0 0,1 0-1 0 0,-1-1 1 0 0,1 1-1 0 0,-1-1 1 0 0,1 0 0 0 0,0 0-1 0 0,6-1 1 0 0,-3 1 16 0 0,0 0-9 0 0,4-1-6 0 0,0 1 0 0 0,0 1 0 0 0,-1 0-1 0 0,19 5 1 0 0,-26-6-14 0 0,-1 1-1 0 0,0-1 1 0 0,0 1-1 0 0,0 0 1 0 0,0 0-1 0 0,0 0 1 0 0,0 0-1 0 0,0 0 1 0 0,0 0-1 0 0,-1 1 1 0 0,1-1-1 0 0,0 1 1 0 0,-1-1 0 0 0,1 1-1 0 0,-1 0 1 0 0,0-1-1 0 0,1 1 1 0 0,-1 0-1 0 0,0 0 1 0 0,0 0-1 0 0,0 0 1 0 0,0 0-1 0 0,-1 0 1 0 0,1 0-1 0 0,0 0 1 0 0,-1 0-1 0 0,1 1 1 0 0,-1-1-1 0 0,0 0 1 0 0,0 3-1 0 0,0-2-18 0 0,0 1-1 0 0,0-1 0 0 0,-1 0 1 0 0,0 1-1 0 0,1-1 0 0 0,-1 1 1 0 0,0-1-1 0 0,-1 0 0 0 0,1 0 1 0 0,0 0-1 0 0,-1 0 0 0 0,0 0 1 0 0,0 0-1 0 0,0 0 0 0 0,0 0 1 0 0,0-1-1 0 0,0 1 0 0 0,-1-1 1 0 0,1 1-1 0 0,-1-1 0 0 0,-5 4 1 0 0,-4 0-574 0 0,0 1 1 0 0,-1-2-1 0 0,0 1 1 0 0,-17 3-1 0 0,17-4-240 0 0,-29 8-1918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46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66 4418 0 0,'0'0'2257'0'0,"186"-14"-2161"0"0,-159 1-192 0 0,1-5-1217 0 0,-15-2-3873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48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 1040 0 0,'0'-2'8522'0'0,"9"0"-8784"0"0,52 2 685 0 0,95-2 974 0 0,-136 0-1267 0 0,0 0 0 0 0,-1-1-1 0 0,1-2 1 0 0,-1 0 0 0 0,32-13 0 0 0,-49 19-172 0 0,0 0 0 0 0,0 0 1 0 0,-1 1-1 0 0,1-1 0 0 0,-1 0 1 0 0,1 1-1 0 0,-1-1 0 0 0,0 1 1 0 0,1-1-1 0 0,-1 1 0 0 0,0 0 1 0 0,0-1-1 0 0,0 1 0 0 0,0 0 1 0 0,0 0-1 0 0,-1 0 0 0 0,1 0 1 0 0,0 0-1 0 0,0 3 0 0 0,22 61 359 0 0,-18-52-256 0 0,3 14 100 0 0,-1 0 1 0 0,-1 0 0 0 0,-2 1 0 0 0,0 0 0 0 0,-2 49 0 0 0,-2-91-4695 0 0,0-4 1662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48.6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3650 0 0,'0'0'2059'0'0,"0"5"-1138"0"0,9 102 3542 0 0,18-107-4116 0 0,-1-1-286 0 0,-1 2 0 0 0,1 0-1 0 0,35 7 1 0 0,-52-5-79 0 0,-1-1 0 0 0,1 1 0 0 0,-1 0 0 0 0,0 1 0 0 0,0 0 0 0 0,0 0 0 0 0,-1 0 1 0 0,1 1-1 0 0,-1 1 0 0 0,0-1 0 0 0,-1 1 0 0 0,1 0 0 0 0,9 12 0 0 0,-13-13 33 0 0,0-1 1 0 0,0 0 0 0 0,-1 1-1 0 0,1 0 1 0 0,-1 0-1 0 0,0 0 1 0 0,0 0 0 0 0,-1 0-1 0 0,1 0 1 0 0,0 8-1 0 0,-2-11-56 0 0,1 0-1 0 0,-1 0 1 0 0,0-1-1 0 0,0 1 1 0 0,0 0-1 0 0,0 0 0 0 0,-1 0 1 0 0,1-1-1 0 0,0 1 1 0 0,-1 0-1 0 0,1 0 1 0 0,-1-1-1 0 0,0 1 1 0 0,1 0-1 0 0,-1-1 0 0 0,0 1 1 0 0,0-1-1 0 0,0 1 1 0 0,0-1-1 0 0,-1 1 1 0 0,1-1-1 0 0,0 0 0 0 0,0 1 1 0 0,-1-1-1 0 0,1 0 1 0 0,-1 0-1 0 0,1 0 1 0 0,-1 0-1 0 0,1 0 0 0 0,-1 0 1 0 0,0-1-1 0 0,0 1 1 0 0,1-1-1 0 0,-3 1 1 0 0,-45 5-3294 0 0,-2-6-1286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48.9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0 101 4546 0 0,'0'0'5379'0'0,"236"-16"-4947"0"0,-204-11-224 0 0,-14-2-1217 0 0,-18 1-4017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50.8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 1249 0 0,'0'0'352'0'0,"0"8"-192"0"0,0-4-128 0 0,0-2-32 0 0,0 2-224 0 0,-4-2-305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51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187 50 2497 0 0,'1'-1'334'0'0,"0"1"0"0"0,0-1-1 0 0,0 0 1 0 0,0 0 0 0 0,0 0-1 0 0,0 0 1 0 0,0 0 0 0 0,0 0-1 0 0,0 0 1 0 0,0 0 0 0 0,-1 0 0 0 0,1 0-1 0 0,0 0 1 0 0,0-3 0 0 0,-1 3-325 0 0,1 0 0 0 0,-1 0 0 0 0,0 0 0 0 0,0 0-1 0 0,0 0 1 0 0,0 0 0 0 0,0 0 0 0 0,0 0 0 0 0,0 0 0 0 0,0-1 0 0 0,-1 1 0 0 0,1 0 0 0 0,0 0 0 0 0,-1 0 0 0 0,1 0 0 0 0,0 0 0 0 0,-1 0 0 0 0,0 0 0 0 0,1 1 0 0 0,-1-1 0 0 0,1 0 0 0 0,-1 0 0 0 0,0 0 0 0 0,0 0 0 0 0,1 1 0 0 0,-1-1 0 0 0,0 0 0 0 0,0 1 0 0 0,0-1 0 0 0,0 1 0 0 0,0-1 0 0 0,0 1 0 0 0,0-1 0 0 0,0 1-1 0 0,0 0 1 0 0,0-1 0 0 0,0 1 0 0 0,0 0 0 0 0,0 0 0 0 0,-2 0 0 0 0,-7-1 12 0 0,0 0-1 0 0,0 1 0 0 0,0 1 0 0 0,0 0 0 0 0,0 0 1 0 0,0 1-1 0 0,1 0 0 0 0,-1 0 0 0 0,-15 7 1 0 0,21-7-30 0 0,0 0 0 0 0,0 0 0 0 0,0 1 0 0 0,1-1 0 0 0,-1 1 0 0 0,1 0 0 0 0,-1 0 1 0 0,1 0-1 0 0,0 1 0 0 0,0-1 0 0 0,0 1 0 0 0,1-1 0 0 0,-1 1 0 0 0,1 0 0 0 0,0 0 1 0 0,0 0-1 0 0,1 0 0 0 0,-1 0 0 0 0,1 0 0 0 0,-1 1 0 0 0,1-1 0 0 0,1 1 0 0 0,-2 8 1 0 0,2-6 42 0 0,-1 1 1 0 0,1-1-1 0 0,0 1 1 0 0,1-1-1 0 0,0 1 1 0 0,0-1-1 0 0,0 1 1 0 0,5 10-1 0 0,-4-13-1 0 0,0-1 0 0 0,0 0 0 0 0,1-1 0 0 0,0 1 0 0 0,0 0 0 0 0,0-1 0 0 0,0 1 0 0 0,0-1 0 0 0,1 0 0 0 0,0 0 0 0 0,-1-1 0 0 0,1 1 0 0 0,0-1-1 0 0,0 1 1 0 0,5 1 0 0 0,4 2 14 0 0,1-1-1 0 0,0 0 1 0 0,-1-1-1 0 0,2 0 1 0 0,-1-1-1 0 0,0-1 1 0 0,1 0-1 0 0,-1-1 1 0 0,1-1-1 0 0,0 0 0 0 0,21-3 1 0 0,-33 2-30 0 0,0 1-1 0 0,0-1 1 0 0,0 0-1 0 0,-1 0 1 0 0,1 0 0 0 0,0 0-1 0 0,-1-1 1 0 0,1 1-1 0 0,-1-1 1 0 0,1 1 0 0 0,-1-1-1 0 0,0 0 1 0 0,1 0-1 0 0,-1 0 1 0 0,0 0 0 0 0,0-1-1 0 0,-1 1 1 0 0,1 0-1 0 0,0-1 1 0 0,-1 1 0 0 0,0-1-1 0 0,3-5 1 0 0,-3 4-38 0 0,0-1 1 0 0,1 0 0 0 0,-1 1 0 0 0,-1-1 0 0 0,1 0-1 0 0,-1 0 1 0 0,0 0 0 0 0,0 1 0 0 0,-1-1-1 0 0,1 0 1 0 0,-1 0 0 0 0,0 0 0 0 0,-2-5 0 0 0,2 7 9 0 0,-1 1 0 0 0,1 0 1 0 0,-1-1-1 0 0,0 1 0 0 0,0 0 1 0 0,0 0-1 0 0,0 0 0 0 0,0 0 0 0 0,0 1 1 0 0,0-1-1 0 0,-1 1 0 0 0,1-1 1 0 0,-1 1-1 0 0,1 0 0 0 0,-1 0 1 0 0,0 0-1 0 0,-3-1 0 0 0,-1-1 182 0 0,-1 1 0 0 0,0 0 0 0 0,0 1-1 0 0,0 0 1 0 0,-9-1 0 0 0,20 34-288 0 0,1-25 193 0 0,0-1 1 0 0,0 1 0 0 0,1-1-1 0 0,0 1 1 0 0,10 9 0 0 0,14 18 311 0 0,-23-23-338 0 0,1 1 1 0 0,-1-1-1 0 0,-1 1 1 0 0,0 0-1 0 0,-1 0 0 0 0,0 1 1 0 0,-1-1-1 0 0,3 24 1 0 0,-2 3-52 0 0,-4 61 0 0 0,0-44-352 0 0,-1-54 216 0 0,2 0 0 0 0,-1 0 0 0 0,0 0 0 0 0,0 1 0 0 0,1-1 0 0 0,-1 0 0 0 0,1 0 0 0 0,-1 0 0 0 0,1 0 0 0 0,0-1 0 0 0,1 4 0 0 0,-1-4 16 0 0,-1-1 0 0 0,1 1 0 0 0,-1-1 0 0 0,1 1 1 0 0,-1-1-1 0 0,1 1 0 0 0,-1-1 0 0 0,1 0 1 0 0,0 1-1 0 0,-1-1 0 0 0,1 0 0 0 0,0 1 0 0 0,-1-1 1 0 0,1 0-1 0 0,0 0 0 0 0,-1 0 0 0 0,1 1 1 0 0,0-1-1 0 0,-1 0 0 0 0,1 0 0 0 0,0 0 0 0 0,-1 0 1 0 0,1 0-1 0 0,0 0 0 0 0,-1 0 0 0 0,1-1 1 0 0,0 1-1 0 0,0 0 0 0 0,-1 0 0 0 0,1 0 1 0 0,-1-1-1 0 0,1 1 0 0 0,0 0 0 0 0,-1-1 0 0 0,2 0 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51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3986 0 0,'0'0'4106'0'0,"0"13"-2943"0"0,1 42-125 0 0,-1-52-963 0 0,0 0 0 0 0,0-1 1 0 0,1 1-1 0 0,-1-1 0 0 0,0 1 0 0 0,1 0 1 0 0,0-1-1 0 0,0 1 0 0 0,0-1 1 0 0,0 0-1 0 0,0 1 0 0 0,0-1 1 0 0,0 0-1 0 0,3 3 0 0 0,-3-4-81 0 0,0 0 0 0 0,0 0 1 0 0,0 0-1 0 0,0-1 0 0 0,0 1 0 0 0,0 0 0 0 0,1-1 0 0 0,-1 1 0 0 0,0-1 1 0 0,0 1-1 0 0,1-1 0 0 0,-1 0 0 0 0,0 1 0 0 0,1-1 0 0 0,-1 0 1 0 0,0 0-1 0 0,1 0 0 0 0,-1 0 0 0 0,2 0 0 0 0,3-2-254 0 0,-1 1 0 0 0,1-1 0 0 0,-1 0 0 0 0,1 0 0 0 0,-1 0-1 0 0,0-1 1 0 0,0 0 0 0 0,8-6 0 0 0,-7 5 103 0 0,1 0 0 0 0,0 0 0 0 0,0 0 0 0 0,0 1 0 0 0,1 0 0 0 0,-1 0 0 0 0,1 1 0 0 0,-1 0 0 0 0,1 0 0 0 0,0 1 1 0 0,0 0-1 0 0,0 1 0 0 0,12 0 0 0 0,-15 0 192 0 0,-1 0 0 0 0,0 1 0 0 0,0 0 0 0 0,1 0 0 0 0,-1 0 0 0 0,0 0 0 0 0,0 1 0 0 0,0-1 0 0 0,0 1 0 0 0,-1 0 0 0 0,1 0 0 0 0,0 1 0 0 0,-1-1 0 0 0,1 1 1 0 0,-1 0-1 0 0,0 0 0 0 0,0 0 0 0 0,0 0 0 0 0,0 0 0 0 0,-1 1 0 0 0,1-1 0 0 0,-1 1 0 0 0,0-1 0 0 0,0 1 0 0 0,3 7 0 0 0,-3 10-83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52.3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 1 2913 0 0,'0'0'1940'0'0,"-3"4"-1628"0"0,-39 35 1274 0 0,7-9-677 0 0,35-29-926 0 0,-1-1 0 0 0,1 1 1 0 0,-1 0-1 0 0,1 0 1 0 0,-1-1-1 0 0,1 1 1 0 0,-1 0-1 0 0,1 0 1 0 0,0 0-1 0 0,-1 0 0 0 0,1-1 1 0 0,0 1-1 0 0,0 0 1 0 0,0 0-1 0 0,0 0 1 0 0,0 0-1 0 0,0 0 1 0 0,0 0-1 0 0,0 0 0 0 0,0-1 1 0 0,0 1-1 0 0,0 0 1 0 0,0 0-1 0 0,1 0 1 0 0,-1 0-1 0 0,0 0 1 0 0,1-1-1 0 0,-1 1 1 0 0,1 0-1 0 0,-1 0 0 0 0,1-1 1 0 0,-1 1-1 0 0,1 0 1 0 0,-1 0-1 0 0,1-1 1 0 0,0 1-1 0 0,-1-1 1 0 0,1 1-1 0 0,0-1 0 0 0,-1 1 1 0 0,1-1-1 0 0,0 1 1 0 0,0-1-1 0 0,0 0 1 0 0,-1 1-1 0 0,1-1 1 0 0,0 0-1 0 0,0 0 1 0 0,0 1-1 0 0,0-1 0 0 0,0 0 1 0 0,0 0-1 0 0,1 0 1 0 0,15-3-1878 0 0,2-4-657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3.4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8276 0 0,'0'0'2417'0'0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2:52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1 195 3105 0 0</inkml:trace>
  <inkml:trace contextRef="#ctx0" brushRef="#br0" timeOffset="1">1 195 3105 0 0,'198'48'1212'0'0,"-155"-37"1237"0"0,-43-191-763 0 0,0 179-1554 0 0,0-1-1 0 0,0 0 1 0 0,0 0-1 0 0,0 0 1 0 0,1 0 0 0 0,-1 0-1 0 0,1 0 1 0 0,-1 0 0 0 0,1 1-1 0 0,0-1 1 0 0,-1 0 0 0 0,1 0-1 0 0,0 1 1 0 0,0-1 0 0 0,0 1-1 0 0,1-1 1 0 0,-1 1 0 0 0,0-1-1 0 0,1 1 1 0 0,-1 0 0 0 0,3-2-1 0 0,38-14 581 0 0,-8 4-3741 0 0,-25 7-383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10.7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1457 0 0,'14'14'8461'0'0,"53"35"-7627"0"0,-25-29-439 0 0,0-3 1 0 0,1-1 0 0 0,88 19 0 0 0,-7-2 651 0 0,289 100-337 0 0,-376-130-5947 0 0,-22-4 2793 0 0,7 1-669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12.2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 1249 0 0,'0'0'1438'0'0,"0"33"1336"0"0,4 188 569 0 0,-4-242-3540 0 0,0 1 0 0 0,1-1 0 0 0,1 1 0 0 0,1-1 0 0 0,9-28 0 0 0,-10 43 243 0 0,0-1 0 0 0,1 1 0 0 0,0 0 0 0 0,1 0 0 0 0,-1 0 0 0 0,1 0 0 0 0,0 0 0 0 0,0 1 0 0 0,1 0 0 0 0,0 0 0 0 0,0 0 0 0 0,0 1 0 0 0,0-1 0 0 0,1 1 0 0 0,0 0 0 0 0,0 1 0 0 0,0-1 0 0 0,0 1 0 0 0,0 0 0 0 0,9-2 0 0 0,-13 5-21 0 0,-1-1 0 0 0,1 0 1 0 0,0 1-1 0 0,0-1 0 0 0,0 1 0 0 0,0 0 1 0 0,0-1-1 0 0,0 1 0 0 0,0 0 0 0 0,-1 0 1 0 0,1 1-1 0 0,0-1 0 0 0,0 0 0 0 0,0 1 1 0 0,0-1-1 0 0,0 1 0 0 0,0-1 0 0 0,-1 1 1 0 0,1 0-1 0 0,0 0 0 0 0,-1-1 0 0 0,4 4 1 0 0,-1 0-77 0 0,0 0 0 0 0,0 1 0 0 0,0-1 0 0 0,-1 1 1 0 0,0 0-1 0 0,3 7 0 0 0,3 2 266 0 0,17 25 104 0 0,15 28 277 0 0,-41-73-666 0 0,1-1 0 0 0,0 1 0 0 0,0-1 0 0 0,0 1 0 0 0,0 0 0 0 0,1-1 0 0 0,0 1 0 0 0,1 0 0 0 0,-1 0 0 0 0,5-7 0 0 0,2-5 189 0 0,0 1-1 0 0,1 0 1 0 0,14-19-1 0 0,-23 35-124 0 0,-1 0 1 0 0,1 1-1 0 0,0-1 1 0 0,0 0-1 0 0,0 0 0 0 0,0 1 1 0 0,0-1-1 0 0,0 0 1 0 0,0 1-1 0 0,0-1 0 0 0,1 1 1 0 0,-1-1-1 0 0,0 1 0 0 0,0 0 1 0 0,0 0-1 0 0,0-1 1 0 0,1 1-1 0 0,-1 0 0 0 0,0 0 1 0 0,0 0-1 0 0,1 0 1 0 0,-1 0-1 0 0,0 0 0 0 0,0 1 1 0 0,0-1-1 0 0,1 0 0 0 0,-1 1 1 0 0,0-1-1 0 0,0 1 1 0 0,0-1-1 0 0,0 1 0 0 0,2 1 1 0 0,32 26-406 0 0,-29-22 540 0 0,-1-1-81 0 0,0 1 1 0 0,0-1-1 0 0,0 1 0 0 0,-1 0 0 0 0,0 1 0 0 0,0-1 1 0 0,-1 1-1 0 0,1-1 0 0 0,-2 1 0 0 0,1 0 1 0 0,3 13-1 0 0,-3 0-710 0 0,0-1-1 0 0,-2 1 1 0 0,0 25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12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61 147 3121 0 0,'0'0'1262'0'0,"4"-2"-640"0"0,6-2-495 0 0,0-1 1 0 0,0-1-1 0 0,15-11 1 0 0,-22 15 5 0 0,0 0 1 0 0,-1 0-1 0 0,0 0 1 0 0,0 0-1 0 0,1-1 1 0 0,-1 1-1 0 0,-1-1 1 0 0,1 1-1 0 0,0-1 1 0 0,-1 0 0 0 0,1 0-1 0 0,-1 0 1 0 0,0 0-1 0 0,0 0 1 0 0,0 0-1 0 0,0 0 1 0 0,0 0-1 0 0,0-6 1 0 0,-1 7-127 0 0,0 0 0 0 0,0 1 0 0 0,0-1 0 0 0,0 0 0 0 0,0 0 0 0 0,-1 1 1 0 0,1-1-1 0 0,-1 0 0 0 0,1 0 0 0 0,-1 1 0 0 0,1-1 0 0 0,-1 1 0 0 0,0-1 0 0 0,0 0 1 0 0,0 1-1 0 0,0 0 0 0 0,0-1 0 0 0,0 1 0 0 0,0-1 0 0 0,0 1 0 0 0,-2-1 0 0 0,-36-12-369 0 0,35 13 341 0 0,1 0-5 0 0,0 0 0 0 0,-1 0 0 0 0,1 0 0 0 0,0 1 0 0 0,-1-1 0 0 0,1 1 0 0 0,-1 0 0 0 0,1 0 0 0 0,0 0 0 0 0,-1 0 0 0 0,1 1 0 0 0,-1-1 0 0 0,1 1 1 0 0,0 0-1 0 0,-1 0 0 0 0,1 0 0 0 0,0 0 0 0 0,0 1 0 0 0,0-1 0 0 0,-4 3 0 0 0,5 0 51 0 0,0-1 1 0 0,-1 0-1 0 0,1 1 1 0 0,1-1-1 0 0,-1 1 1 0 0,0 0-1 0 0,1 0 1 0 0,0 0-1 0 0,0-1 1 0 0,0 1-1 0 0,0 0 0 0 0,1 0 1 0 0,-1 0-1 0 0,1 1 1 0 0,0-1-1 0 0,1 5 1 0 0,-2-2 70 0 0,1-1 0 0 0,0 1 0 0 0,1-1 0 0 0,0 1-1 0 0,0-1 1 0 0,0 1 0 0 0,1-1 0 0 0,0 0 0 0 0,0 1 0 0 0,0-1 0 0 0,1 0 0 0 0,0-1 0 0 0,0 1 0 0 0,1 0 0 0 0,-1-1 0 0 0,1 0 0 0 0,0 0-1 0 0,1 0 1 0 0,-1 0 0 0 0,1-1 0 0 0,9 7 0 0 0,-1 1-9 0 0,2-1 0 0 0,0 0 1 0 0,0-1-1 0 0,21 11 0 0 0,-28-18-188 0 0,0 1 0 0 0,1-1 0 0 0,-1 0 0 0 0,1-1 0 0 0,0 0 0 0 0,-1 0 0 0 0,1-1 0 0 0,0 0 0 0 0,0-1 0 0 0,14 0 0 0 0,-22-1 33 0 0,0 1-1 0 0,0 0 0 0 0,0 0 1 0 0,0-1-1 0 0,0 1 0 0 0,0-1 1 0 0,1 1-1 0 0,-1-1 0 0 0,0 1 1 0 0,0-1-1 0 0,0 0 1 0 0,-1 1-1 0 0,1-1 0 0 0,0 0 1 0 0,0 0-1 0 0,0 0 0 0 0,0 0 1 0 0,-1 0-1 0 0,1 0 0 0 0,-1 0 1 0 0,1 0-1 0 0,0 0 1 0 0,-1 0-1 0 0,0 0 0 0 0,1 0 1 0 0,-1 0-1 0 0,0 0 0 0 0,1 0 1 0 0,-1 0-1 0 0,0-1 0 0 0,0 1 1 0 0,0-2-1 0 0,2-25-2396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13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160 265 4386 0 0,'0'0'2751'0'0,"-4"-2"-2495"0"0,-1 0-244 0 0,0 0 0 0 0,1 0 0 0 0,-1 1-1 0 0,0-1 1 0 0,0 1 0 0 0,-1 0 0 0 0,1 1 0 0 0,0-1 0 0 0,0 1 0 0 0,-10 0 0 0 0,12 1-10 0 0,0-1 1 0 0,0 0-1 0 0,-1 1 1 0 0,1 0-1 0 0,0 0 0 0 0,0 0 1 0 0,0 0-1 0 0,0 0 0 0 0,0 1 1 0 0,0-1-1 0 0,1 1 1 0 0,-1 0-1 0 0,0-1 0 0 0,1 1 1 0 0,-1 1-1 0 0,1-1 0 0 0,0 0 1 0 0,0 1-1 0 0,-4 3 0 0 0,2 3 117 0 0,-1-1-1 0 0,1 0 0 0 0,0 1 0 0 0,1 0 1 0 0,0 0-1 0 0,1 0 0 0 0,0 0 0 0 0,0 0 0 0 0,1 1 1 0 0,0-1-1 0 0,0 0 0 0 0,2 14 0 0 0,-1-22 85 0 0,3-2-99 0 0,1 0 1 0 0,0 1-1 0 0,-1-2 0 0 0,1 1 1 0 0,-1 0-1 0 0,0 0 0 0 0,1-1 1 0 0,-1 0-1 0 0,0 0 0 0 0,0 0 1 0 0,0 0-1 0 0,0 0 0 0 0,0-1 1 0 0,0 1-1 0 0,-1-1 0 0 0,1 0 1 0 0,-1 0-1 0 0,0 1 0 0 0,0-2 1 0 0,0 1-1 0 0,0 0 0 0 0,1-4 1 0 0,5-7-112 0 0,-2 0 0 0 0,0 0 0 0 0,7-29 0 0 0,-8 19-47 0 0,-2 1 0 0 0,-1-1 1 0 0,-1 1-1 0 0,-2-31 0 0 0,0 8 355 0 0,0 42-152 0 0,1 0 0 0 0,0 1 1 0 0,-1-1-1 0 0,0 1 1 0 0,0-1-1 0 0,0 1 0 0 0,0-1 1 0 0,-1 1-1 0 0,1-1 0 0 0,-1 1 1 0 0,0 0-1 0 0,0 0 0 0 0,0 0 1 0 0,-1 0-1 0 0,-3-4 0 0 0,-13-19 420 0 0,42 108-1622 0 0,9-1 1054 0 0,-10-25-231 0 0,54 101 0 0 0,-68-149-1070 0 0,-6-26-5343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1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3346 0 0,'0'0'1456'0'0,"27"4"-2896"0"0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14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45 6419 0 0,'0'0'8068'0'0,"-50"-45"-8068"0"0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14.7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223 24 3233 0 0,'0'0'4154'0'0,"-16"-3"-3583"0"0,7 0-551 0 0,-57-12 577 0 0,60 14-554 0 0,0 0 0 0 0,0 1 1 0 0,0-1-1 0 0,1 1 1 0 0,-1 1-1 0 0,0-1 1 0 0,0 1-1 0 0,0 0 0 0 0,0 0 1 0 0,-10 5-1 0 0,12-4-51 0 0,1 0 0 0 0,-1 0 1 0 0,1 0-1 0 0,0 1 0 0 0,0-1 0 0 0,0 1 0 0 0,0 0 0 0 0,0 0 0 0 0,1 0 1 0 0,0 0-1 0 0,-1 1 0 0 0,1-1 0 0 0,0 1 0 0 0,0-1 0 0 0,1 1 0 0 0,-2 4 1 0 0,0 2 6 0 0,1-1 1 0 0,0 0-1 0 0,0 1 1 0 0,1 0 0 0 0,1 14-1 0 0,0-23 57 0 0,1 0 0 0 0,0-1 0 0 0,0 1-1 0 0,0-1 1 0 0,0 1 0 0 0,0 0 0 0 0,0-1 0 0 0,1 0 0 0 0,-1 1 0 0 0,0-1-1 0 0,0 0 1 0 0,0 1 0 0 0,0-1 0 0 0,0 0 0 0 0,0 0 0 0 0,1 0-1 0 0,-1 0 1 0 0,0 0 0 0 0,0 0 0 0 0,0-1 0 0 0,0 1 0 0 0,2-1-1 0 0,32-3 1401 0 0,-34 4-1424 0 0,5 0-95 0 0,-1 0-1 0 0,0 1 1 0 0,0-1-1 0 0,0 1 1 0 0,0 0 0 0 0,0 0-1 0 0,0 1 1 0 0,0 0 0 0 0,-1 0-1 0 0,1 0 1 0 0,-1 0-1 0 0,1 1 1 0 0,-1-1 0 0 0,0 1-1 0 0,1 0 1 0 0,-1 1-1 0 0,-1-1 1 0 0,1 1 0 0 0,-1-1-1 0 0,5 7 1 0 0,-2-4-11 0 0,0 0-1 0 0,0 0 1 0 0,1-1 0 0 0,-1 0 0 0 0,14 7-1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15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0 110 3153 0 0,'21'48'8111'0'0,"-19"-69"-7041"0"0,-3-4-1125 0 0,0 16 24 0 0,1-1 0 0 0,0 1 0 0 0,0-1 0 0 0,2-10 0 0 0,-1 17 48 0 0,-1 1 1 0 0,1 0 0 0 0,0 0-1 0 0,-1 0 1 0 0,1 0 0 0 0,0 0 0 0 0,0 0-1 0 0,0 0 1 0 0,1 0 0 0 0,-1 0-1 0 0,0 0 1 0 0,1 0 0 0 0,-1 1 0 0 0,1-1-1 0 0,0 0 1 0 0,-1 1 0 0 0,1 0-1 0 0,0-1 1 0 0,0 1 0 0 0,0 0 0 0 0,0 0-1 0 0,3-1 1 0 0,4-1 23 0 0,0 0-1 0 0,0 1 1 0 0,0 0-1 0 0,0 1 1 0 0,0 0 0 0 0,0 0-1 0 0,0 1 1 0 0,0 0 0 0 0,0 1-1 0 0,0 0 1 0 0,1 0-1 0 0,-1 1 1 0 0,17 6 0 0 0,-14-3-75 0 0,1 0 0 0 0,-1 2 0 0 0,0-1 0 0 0,0 1 0 0 0,-1 1 1 0 0,0 0-1 0 0,0 0 0 0 0,16 19 0 0 0,-22-20-761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21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62 591 720 0 0,'0'0'1316'0'0,"-28"10"586"0"0,9 53-269 0 0,17-57-1322 0 0,0 0 1 0 0,0 1 0 0 0,0-1 0 0 0,0 0 0 0 0,1 1-1 0 0,0-1 1 0 0,1 14 4394 0 0,0-46-2017 0 0,-1-58-1937 0 0,-1 1-604 0 0,12-101 1 0 0,-4 110 699 0 0,-5-104 1 0 0,-3 79-1455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3.7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7347 0 0,'0'0'385'0'0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1:23.0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1441 0 0,'39'0'2782'0'0,"44"5"1900"0"0,42 14-3434 0 0,-3 1-105 0 0,205 2-1437 0 0,-227-18-5412 0 0,-62-3 410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37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474 23 2961 0 0,'0'0'2930'0'0,"-6"-21"-700"0"0,-131 19-369 0 0,-164 6-1956 0 0,272 0-188 0 0,37-2-156 0 0,49-1 181 0 0,-49-1 443 0 0,57 3-84 0 0,108 19 0 0 0,-108-11-32 0 0,109 4-1 0 0,-168-32 612 0 0,-6 17-681 0 0,0-1 0 0 0,0 1 1 0 0,0-1-1 0 0,0 0 0 0 0,0 1 0 0 0,0-1 0 0 0,0 1 0 0 0,0-1 0 0 0,0 1 0 0 0,0-1 0 0 0,0 1 1 0 0,0-1-1 0 0,0 0 0 0 0,-1 1 0 0 0,1-1 0 0 0,0 1 0 0 0,0-1 0 0 0,-1 1 0 0 0,1-1 0 0 0,0 1 1 0 0,-1 0-1 0 0,1-1 0 0 0,0 1 0 0 0,-1-1 0 0 0,1 1 0 0 0,-1 0 0 0 0,1-1 0 0 0,-1 1 0 0 0,1 0 1 0 0,-1-1-1 0 0,1 1 0 0 0,-1 0 0 0 0,1 0 0 0 0,-1 0 0 0 0,1-1 0 0 0,-1 1 0 0 0,1 0 0 0 0,-2 0 1 0 0,-415 4 1123 0 0,468-5-1248 0 0,73-11 0 0 0,-93 8 39 0 0,-6-2-901 0 0,-6-2-1959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38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1056 0 0,'0'0'769'0'0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38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1 1 4738 0 0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39.0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38 4738 0 0,'-18'-11'424'0'0,"-14"-13"1092"0"0,77 24-1362 0 0,171 0-3190 0 0,-200-2 745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3:40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21 752 0 0,'0'0'345'0'0,"3"-21"4193"0"0,6 22-4488 0 0,-1 0 0 0 0,0 1 0 0 0,0 0 0 0 0,-1 1 0 0 0,1-1 0 0 0,0 2 0 0 0,-1-1 0 0 0,0 1 0 0 0,1 0 0 0 0,-1 0 0 0 0,7 7 0 0 0,-6-5-118 0 0,0-1 0 0 0,0 0 0 0 0,1 0 0 0 0,-1-1 0 0 0,1 0 0 0 0,0 0 0 0 0,0-1 0 0 0,0 0 0 0 0,18 2 0 0 0,4-4-1544 0 0,5-1-730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4:19.8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5 544 0 0,'-5'-1'5311'0'0,"-17"4"-4662"0"0,14 7-642 0 0,0 1 0 0 0,0-1 0 0 0,1 2 0 0 0,1-1 0 0 0,0 1-1 0 0,-5 12 1 0 0,-17 33 209 0 0,26-54-240 0 0,1 0 0 0 0,0 0 0 0 0,-1 0 0 0 0,1 0-1 0 0,1 0 1 0 0,-1 1 0 0 0,0-1 0 0 0,1 0 0 0 0,0 1 0 0 0,-1-1-1 0 0,2 7 1 0 0,-1-7-40 0 0,1-2 66 0 0,1 0 0 0 0,-1 0 0 0 0,1-1 0 0 0,0 1 0 0 0,-1-1 0 0 0,1 1 0 0 0,0-1 0 0 0,0 1 1 0 0,-1-1-1 0 0,1 0 0 0 0,0 0 0 0 0,-1 0 0 0 0,1 0 0 0 0,0 0 0 0 0,2-1 0 0 0,-2 1-3 0 0,24 0-104 0 0,0-1 0 0 0,0-1 0 0 0,0-1 0 0 0,30-8 0 0 0,-47 9 101 0 0,0-1 1 0 0,-1 0-1 0 0,1 0 0 0 0,-1-1 0 0 0,0 0 1 0 0,0 0-1 0 0,-1-1 0 0 0,1 0 1 0 0,-1-1-1 0 0,0 0 0 0 0,-1 0 0 0 0,1 0 1 0 0,-1-1-1 0 0,0 0 0 0 0,7-11 0 0 0,-11 15 82 0 0,-1 0 0 0 0,1 0 0 0 0,-1 0 0 0 0,0 0 0 0 0,1 0 0 0 0,-2 0-1 0 0,1 0 1 0 0,0-1 0 0 0,-1 1 0 0 0,1 0 0 0 0,-1 0 0 0 0,0-1 0 0 0,0-3-1 0 0,0 6-52 0 0,-1-1-1 0 0,1 1 1 0 0,0-1 0 0 0,-1 1-1 0 0,1 0 1 0 0,-1-1-1 0 0,1 1 1 0 0,-1 0-1 0 0,1-1 1 0 0,-1 1-1 0 0,0 0 1 0 0,0 0-1 0 0,0 0 1 0 0,0 0-1 0 0,0 0 1 0 0,0 0-1 0 0,0 0 1 0 0,0 0-1 0 0,0 0 1 0 0,0 0-1 0 0,-1 0 1 0 0,1 0-1 0 0,0 1 1 0 0,0-1-1 0 0,-1 1 1 0 0,1-1-1 0 0,0 1 1 0 0,-3-1-1 0 0,-9-1 719 0 0,10 2-644 0 0,-1 0 0 0 0,1-1 0 0 0,-1 1 0 0 0,1-1 0 0 0,0 0 0 0 0,-1 0 0 0 0,1 0 0 0 0,0 0 0 0 0,0-1 0 0 0,0 1 0 0 0,0-1 0 0 0,0 0 0 0 0,0 0 0 0 0,-5-4 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4:21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46 1745 0 0,'0'1'1825'0'0,"1"0"-1820"0"0,0 0 1 0 0,0 0-1 0 0,0-1 1 0 0,0 1-1 0 0,1-1 1 0 0,-1 1-1 0 0,0-1 1 0 0,0 1-1 0 0,0-1 1 0 0,1 0-1 0 0,-1 1 1 0 0,0-1-1 0 0,1 0 1 0 0,-1 0-1 0 0,0 0 1 0 0,0 0-1 0 0,1 0 1 0 0,-1 0-1 0 0,0 0 1 0 0,1-1-1 0 0,0 1 1 0 0,32-8 297 0 0,-33 7-429 0 0,1-1 1 0 0,-1 0-1 0 0,0 0 1 0 0,0 0 0 0 0,0 0-1 0 0,0 0 1 0 0,0 0-1 0 0,-1 0 1 0 0,1 0-1 0 0,-1 0 1 0 0,1 0-1 0 0,-1 0 1 0 0,0 0-1 0 0,0-1 1 0 0,0 1 0 0 0,0 0-1 0 0,0-3 1 0 0,0 0-696 0 0,0 5 677 0 0,-3 1 157 0 0,0 0 1 0 0,1 0-1 0 0,-1 0 0 0 0,0 0 1 0 0,1 1-1 0 0,0-1 0 0 0,-1 1 1 0 0,1 0-1 0 0,0-1 0 0 0,0 1 1 0 0,0 0-1 0 0,0 0 0 0 0,0 1 0 0 0,0-1 1 0 0,0 0-1 0 0,1 1 0 0 0,-1-1 1 0 0,1 1-1 0 0,-2 4 0 0 0,-1 0 66 0 0,1-1-1 0 0,1 0 1 0 0,-1 1-1 0 0,1-1 0 0 0,0 1 1 0 0,0 0-1 0 0,0 7 1 0 0,2-13-31 0 0,0 0 0 0 0,0 0 1 0 0,0 0-1 0 0,0 0 0 0 0,0 0 0 0 0,0 0 1 0 0,0 0-1 0 0,0-1 0 0 0,0 1 1 0 0,0 0-1 0 0,0 0 0 0 0,1 0 0 0 0,-1 0 1 0 0,0 0-1 0 0,1 0 0 0 0,-1-1 1 0 0,1 1-1 0 0,-1 0 0 0 0,1 0 0 0 0,-1 0 1 0 0,1-1-1 0 0,0 1 0 0 0,-1 0 0 0 0,1-1 1 0 0,0 1-1 0 0,1 0 0 0 0,-1-1 45 0 0,1 0-1 0 0,-1 0 0 0 0,1 0 0 0 0,-1 0 1 0 0,0 0-1 0 0,1 0 0 0 0,-1-1 0 0 0,0 1 1 0 0,1 0-1 0 0,-1-1 0 0 0,0 1 0 0 0,1-1 1 0 0,-1 0-1 0 0,0 1 0 0 0,0-1 0 0 0,1 0 1 0 0,1-1-1 0 0,0-1-81 0 0,0 1 0 0 0,1-1 0 0 0,-1 0 0 0 0,0 0 0 0 0,0 0 1 0 0,-1 0-1 0 0,1 0 0 0 0,-1 0 0 0 0,1-1 0 0 0,-1 0 0 0 0,0 1 0 0 0,-1-1 1 0 0,1 0-1 0 0,0 0 0 0 0,-1 0 0 0 0,1-6 158 0 0,34 57-343 0 0,-26-41-2104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4: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1 864 0 0,'0'0'3645'0'0,"10"16"-3176"0"0,34 49-154 0 0,-42-63-287 0 0,0 0-1 0 0,0 0 1 0 0,0-1 0 0 0,0 1 0 0 0,0-1-1 0 0,0 0 1 0 0,0 1 0 0 0,0-1-1 0 0,1 0 1 0 0,-1 0 0 0 0,0 0-1 0 0,1-1 1 0 0,-1 1 0 0 0,1-1-1 0 0,-1 1 1 0 0,0-1 0 0 0,1 0-1 0 0,-1 0 1 0 0,1 0 0 0 0,-1 0-1 0 0,1 0 1 0 0,-1 0 0 0 0,1-1 0 0 0,-1 0-1 0 0,1 1 1 0 0,-1-1 0 0 0,0 0-1 0 0,1 0 1 0 0,-1 0 0 0 0,0 0-1 0 0,0 0 1 0 0,0-1 0 0 0,1 1-1 0 0,-2-1 1 0 0,1 1 0 0 0,0-1-1 0 0,0 0 1 0 0,0 0 0 0 0,-1 0 0 0 0,1 0-1 0 0,-1 0 1 0 0,0 0 0 0 0,1 0-1 0 0,-1 0 1 0 0,0-1 0 0 0,0 1-1 0 0,0 0 1 0 0,-1-1 0 0 0,1 1-1 0 0,-1-1 1 0 0,1 1 0 0 0,-1-3-1 0 0,0 3-106 0 0,0 1 0 0 0,0 0 0 0 0,-1 0-1 0 0,1 0 1 0 0,-1 0 0 0 0,1 0 0 0 0,-1 0-1 0 0,1 0 1 0 0,-1 0 0 0 0,1 0 0 0 0,-1 0-1 0 0,0 1 1 0 0,0-1 0 0 0,1 0 0 0 0,-1 0-1 0 0,0 1 1 0 0,0-1 0 0 0,0 0-1 0 0,0 1 1 0 0,0-1 0 0 0,0 1 0 0 0,0-1-1 0 0,0 1 1 0 0,0-1 0 0 0,0 1 0 0 0,-1-1-1 0 0,-3 0-75 0 0,0 0 0 0 0,1 0 0 0 0,-1 0 0 0 0,0 0 0 0 0,0 1 0 0 0,0 0 0 0 0,-7 1-1 0 0,10-2 155 0 0,-1 1 0 0 0,0 0 0 0 0,1 0 0 0 0,-1 1 0 0 0,1-1-1 0 0,-1 1 1 0 0,0-1 0 0 0,1 1 0 0 0,-1 0 0 0 0,1 0-1 0 0,-1 0 1 0 0,1 0 0 0 0,0 0 0 0 0,-1 0 0 0 0,1 1-1 0 0,0-1 1 0 0,0 1 0 0 0,0 0 0 0 0,0 0 0 0 0,0 0-1 0 0,0 0 1 0 0,1 0 0 0 0,-1 0 0 0 0,0 0 0 0 0,1 0 0 0 0,0 0-1 0 0,0 1 1 0 0,-1-1 0 0 0,1 1 0 0 0,1-1 0 0 0,-1 1-1 0 0,0 2 1 0 0,0-2 113 0 0,1 0-1 0 0,0 0 1 0 0,0 0-1 0 0,1 0 1 0 0,-1 0-1 0 0,0-1 1 0 0,1 1-1 0 0,0 0 1 0 0,0 0 0 0 0,0-1-1 0 0,0 1 1 0 0,0 0-1 0 0,0-1 1 0 0,1 1-1 0 0,2 3 1 0 0,-1-3 92 0 0,1-1-1 0 0,-1 1 1 0 0,1-1 0 0 0,0 0 0 0 0,-1 0-1 0 0,1 0 1 0 0,0 0 0 0 0,0-1 0 0 0,0 0-1 0 0,5 2 1 0 0,53 6 1701 0 0,-61-9-1785 0 0,-1-27-3247 0 0,0 9 305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4:24.3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187 132 1553 0 0,'0'0'3396'0'0,"4"-19"-1083"0"0,-3 19-2316 0 0,0-1-1 0 0,0 1 1 0 0,0-1 0 0 0,0 1 0 0 0,0-1-1 0 0,0 0 1 0 0,-1 1 0 0 0,1-1 0 0 0,0 0-1 0 0,0 1 1 0 0,-1-1 0 0 0,1 0 0 0 0,0 0-1 0 0,-1 0 1 0 0,1 0 0 0 0,-1 0 0 0 0,1 0-1 0 0,-1 0 1 0 0,0 0 0 0 0,1 0-1 0 0,-1 0 1 0 0,0 0 0 0 0,0 0 0 0 0,0 0-1 0 0,1 0 1 0 0,-1 0 0 0 0,0 0 0 0 0,-1 0-1 0 0,1-2 1 0 0,0-45-1429 0 0,-1 34 1356 0 0,1 13 79 0 0,0 0 1 0 0,1 1-1 0 0,-1-1 1 0 0,0 0-1 0 0,0 0 1 0 0,0 1-1 0 0,0-1 1 0 0,0 0-1 0 0,0 0 1 0 0,0 1-1 0 0,0-1 1 0 0,0 0-1 0 0,-1 0 0 0 0,1 1 1 0 0,0-1-1 0 0,0 0 1 0 0,-1 1-1 0 0,1-1 1 0 0,0 0-1 0 0,-1 1 1 0 0,1-1-1 0 0,-1 0 1 0 0,1 1-1 0 0,-1-1 1 0 0,0 0-1 0 0,-10 14 30 0 0,8-6 4 0 0,0-1 0 0 0,1 1-1 0 0,0 0 1 0 0,0 0 0 0 0,-2 12 0 0 0,4 61-146 0 0,1-80 126 0 0,-1 1 1 0 0,1 0-1 0 0,0 0 1 0 0,-1-1-1 0 0,1 1 1 0 0,0 0-1 0 0,-1-1 1 0 0,1 1-1 0 0,0-1 0 0 0,0 1 1 0 0,0-1-1 0 0,0 1 1 0 0,0-1-1 0 0,-1 0 1 0 0,1 1-1 0 0,0-1 1 0 0,0 0-1 0 0,0 0 1 0 0,0 0-1 0 0,0 0 1 0 0,0 0-1 0 0,0 0 1 0 0,0 0-1 0 0,0 0 1 0 0,0 0-1 0 0,0 0 1 0 0,1-1-1 0 0,-1 2 51 0 0,1-1-1 0 0,-1 0 0 0 0,0-1 1 0 0,1 1-1 0 0,-1 0 1 0 0,0 0-1 0 0,1 0 1 0 0,-1-1-1 0 0,0 1 1 0 0,1-1-1 0 0,-1 1 1 0 0,0-1-1 0 0,0 1 1 0 0,0-1-1 0 0,1 0 0 0 0,-1 0 1 0 0,0 0-1 0 0,0 1 1 0 0,0-1-1 0 0,0 0 1 0 0,0 0-1 0 0,1-2 1 0 0,12-32 76 0 0,-11 29-161 0 0,0 0-1 0 0,-1 0 0 0 0,1 0 0 0 0,-1 0 0 0 0,-1 0 0 0 0,1-1 0 0 0,-1 1 0 0 0,0-12 1 0 0,0 17-25 0 0,-1-1 0 0 0,0 1 0 0 0,0-1 0 0 0,0 1 0 0 0,0 0 1 0 0,0-1-1 0 0,0 1 0 0 0,-1-1 0 0 0,1 1 0 0 0,0 0 0 0 0,-1-1 1 0 0,1 1-1 0 0,-1 0 0 0 0,0-1 0 0 0,1 1 0 0 0,-1 0 0 0 0,0 0 0 0 0,0 0 1 0 0,0-1-1 0 0,0 1 0 0 0,1 0 0 0 0,-2 0 0 0 0,1 0 0 0 0,0 1 1 0 0,0-1-1 0 0,0 0 0 0 0,-1-1 0 0 0,0 2 23 0 0,0 0-1 0 0,1 0 1 0 0,-1 0-1 0 0,1 0 1 0 0,-1 1-1 0 0,0-1 1 0 0,1 0-1 0 0,-1 1 1 0 0,1-1-1 0 0,-1 1 1 0 0,1-1-1 0 0,-1 1 1 0 0,1 0-1 0 0,0-1 1 0 0,-1 1-1 0 0,1 0 1 0 0,0 0-1 0 0,0 0 1 0 0,-1 0-1 0 0,1 0 1 0 0,0 1-1 0 0,0-1 1 0 0,0 0-1 0 0,0 0 1 0 0,-1 2 0 0 0,-1 3 21 0 0,0 0 1 0 0,-1 0 0 0 0,2 0-1 0 0,-1 1 1 0 0,1-1 0 0 0,0 0-1 0 0,0 1 1 0 0,1 0 0 0 0,0-1-1 0 0,0 1 1 0 0,0 0 0 0 0,1 0-1 0 0,1 12 1 0 0,-1-18 410 0 0,6-2-327 0 0,0 0 0 0 0,0-1 0 0 0,0 1-1 0 0,0-1 1 0 0,-1 0 0 0 0,1 0 0 0 0,-1-1-1 0 0,1 0 1 0 0,-1 0 0 0 0,10-7 0 0 0,-12 8-129 0 0,0 0 1 0 0,0 0 0 0 0,0-1 0 0 0,0 0 0 0 0,0 1 0 0 0,-1-1-1 0 0,1 0 1 0 0,-1 0 0 0 0,1 0 0 0 0,-1-1 0 0 0,0 1 0 0 0,0 0-1 0 0,-1-1 1 0 0,1 0 0 0 0,-1 1 0 0 0,0-1 0 0 0,2-7-1 0 0,-7 10-77 0 0,0-1-1 0 0,-1 1 0 0 0,1 1 1 0 0,0-1-1 0 0,0 0 0 0 0,-1 1 1 0 0,1 0-1 0 0,0 0 0 0 0,-7 1 1 0 0,7-1 51 0 0,0 0 62 0 0,1 0 1 0 0,0 0-1 0 0,-1 1 0 0 0,1-1 0 0 0,0 0 0 0 0,-1 1 0 0 0,1 0 0 0 0,0 0 0 0 0,0 0 1 0 0,0 0-1 0 0,-1 1 0 0 0,1-1 0 0 0,1 1 0 0 0,-1-1 0 0 0,0 1 0 0 0,0 0 1 0 0,1 0-1 0 0,-1 1 0 0 0,1-1 0 0 0,-1 0 0 0 0,1 1 0 0 0,-2 3 0 0 0,1-1 152 0 0,0 1 1 0 0,1-1-1 0 0,0 1 0 0 0,0 0 0 0 0,0 0 0 0 0,1 0 0 0 0,0 0 0 0 0,0 0 0 0 0,0 0 0 0 0,1 12 0 0 0,0-17-116 0 0,1-1-1 0 0,-1 1 1 0 0,0-1-1 0 0,1 1 1 0 0,-1-1-1 0 0,1 1 0 0 0,-1-1 1 0 0,1 1-1 0 0,-1-1 1 0 0,1 0-1 0 0,0 1 1 0 0,-1-1-1 0 0,1 0 1 0 0,-1 1-1 0 0,1-1 1 0 0,0 0-1 0 0,-1 0 1 0 0,1 0-1 0 0,-1 1 0 0 0,1-1 1 0 0,0 0-1 0 0,-1 0 1 0 0,1 0-1 0 0,0 0 1 0 0,-1 0-1 0 0,2-1 1 0 0,26 1 209 0 0,-22 0 17 0 0,-3 0-213 0 0,-1 0-1 0 0,1 0 1 0 0,-1 0-1 0 0,1-1 1 0 0,-1 1 0 0 0,1-1-1 0 0,-1 0 1 0 0,1 1-1 0 0,-1-1 1 0 0,0 0-1 0 0,1-1 1 0 0,-1 1 0 0 0,0 0-1 0 0,0-1 1 0 0,0 1-1 0 0,0-1 1 0 0,0 1 0 0 0,0-1-1 0 0,2-3 1 0 0,0-1-119 0 0,0 0 0 0 0,0-1 0 0 0,0 1 0 0 0,4-15 0 0 0,6-8-789 0 0,-16 24 1242 0 0,-8 9-356 0 0,-10 8-74 0 0,17-7 38 0 0,0 0 1 0 0,0 0 0 0 0,1 0-1 0 0,-1 0 1 0 0,1 0 0 0 0,0 1-1 0 0,1-1 1 0 0,-1 1 0 0 0,1-1-1 0 0,0 1 1 0 0,1 0 0 0 0,-1 0-1 0 0,1-1 1 0 0,0 1 0 0 0,2 11-1 0 0,-2-1-88 0 0,0-15 112 0 0,4-31 827 0 0,-4-67-536 0 0,0 95-322 0 0,-1-1 0 0 0,1 0 0 0 0,-1 1 1 0 0,0-1-1 0 0,0 1 0 0 0,0-1 0 0 0,0 1 0 0 0,0 0 0 0 0,-1-1 0 0 0,1 1 0 0 0,-1 0 0 0 0,1 0 1 0 0,-1 0-1 0 0,0 0 0 0 0,0 0 0 0 0,0 0 0 0 0,0 1 0 0 0,0-1 0 0 0,0 0 0 0 0,0 1 0 0 0,-1 0 1 0 0,1 0-1 0 0,-1-1 0 0 0,1 1 0 0 0,-1 1 0 0 0,1-1 0 0 0,-1 0 0 0 0,1 1 0 0 0,-1-1 0 0 0,-5 1 0 0 0,7 0-1 0 0,0 1-1 0 0,0-1 0 0 0,-1 1 1 0 0,1 0-1 0 0,0 0 0 0 0,0 0 0 0 0,0-1 1 0 0,0 1-1 0 0,0 0 0 0 0,0 0 1 0 0,0 0-1 0 0,0 1 0 0 0,1-1 0 0 0,-1 0 1 0 0,0 0-1 0 0,0 0 0 0 0,1 1 1 0 0,-1-1-1 0 0,1 0 0 0 0,-1 0 1 0 0,1 1-1 0 0,0-1 0 0 0,0 1 0 0 0,-1 0 1 0 0,-8 45 252 0 0,7-38-281 0 0,-2 64 449 0 0,4-64-395 0 0,2-9 60 0 0,0 0 0 0 0,0 0-1 0 0,1 0 1 0 0,-1 0 0 0 0,0-1-1 0 0,0 1 1 0 0,0-1 0 0 0,0 1-1 0 0,0-1 1 0 0,0 0 0 0 0,4-2-1 0 0,-1 0-43 0 0,-1 0 0 0 0,1 0 0 0 0,0-1 0 0 0,-1 0-1 0 0,0 0 1 0 0,0 0 0 0 0,0 0 0 0 0,0-1-1 0 0,-1 1 1 0 0,0-1 0 0 0,0 0 0 0 0,0 0-1 0 0,0 0 1 0 0,-1 0 0 0 0,0-1 0 0 0,0 1 0 0 0,0-1-1 0 0,-1 1 1 0 0,1-1 0 0 0,-1-8 0 0 0,-2 13-55 0 0,-1 0 0 0 0,0 1 1 0 0,1-1-1 0 0,-1 0 1 0 0,0 1-1 0 0,0-1 0 0 0,1 1 1 0 0,-1 0-1 0 0,0 0 1 0 0,0-1-1 0 0,0 1 1 0 0,1 0-1 0 0,-1 0 0 0 0,0 1 1 0 0,0-1-1 0 0,-2 1 1 0 0,-1-1-135 0 0,-1 0 160 0 0,-1 1 0 0 0,0 1 0 0 0,1-1 0 0 0,0 1 1 0 0,-1 0-1 0 0,1 0 0 0 0,0 1 0 0 0,0 0 0 0 0,0 0 1 0 0,0 1-1 0 0,1-1 0 0 0,0 1 0 0 0,-1 0 0 0 0,1 1 1 0 0,0-1-1 0 0,1 1 0 0 0,-1 0 0 0 0,1 0 0 0 0,0 0 1 0 0,0 1-1 0 0,1-1 0 0 0,0 1 0 0 0,0 0 0 0 0,0 0 0 0 0,1 0 1 0 0,-1 1-1 0 0,2-1 0 0 0,-1 1 0 0 0,1-1 0 0 0,-1 1 1 0 0,2-1-1 0 0,-1 12 0 0 0,1-18 108 0 0,24-11 379 0 0,-13 2-408 0 0,0-1 1 0 0,-1 0-1 0 0,18-22 1 0 0,-24 27-153 0 0,-1 0-1 0 0,0 0 1 0 0,-1 0 0 0 0,1 0 0 0 0,-1-1 0 0 0,0 0-1 0 0,-1 1 1 0 0,1-1 0 0 0,-1 0 0 0 0,0 0 0 0 0,0 1-1 0 0,-1-11 1 0 0,0 16 94 0 0,0-1-1 0 0,-1 1 1 0 0,1-1-1 0 0,0 1 0 0 0,-1-1 1 0 0,1 1-1 0 0,0-1 1 0 0,-1 1-1 0 0,1-1 1 0 0,-1 1-1 0 0,1 0 1 0 0,0-1-1 0 0,-1 1 1 0 0,1 0-1 0 0,-1-1 0 0 0,1 1 1 0 0,-1 0-1 0 0,0 0 1 0 0,1-1-1 0 0,-1 1 1 0 0,1 0-1 0 0,-1 0 1 0 0,1 0-1 0 0,-1 0 0 0 0,0 0 1 0 0,1 0-1 0 0,-1 0 1 0 0,1 0-1 0 0,-2 0 1 0 0,-23-1 260 0 0,19 2-221 0 0,1-2-49 0 0,0 2 0 0 0,0-1 0 0 0,1 0 0 0 0,-1 1 0 0 0,0 0 0 0 0,0 0 0 0 0,1 0 0 0 0,-1 1 0 0 0,1-1 0 0 0,-1 1 0 0 0,1 0 0 0 0,-1 1 0 0 0,1-1 0 0 0,0 1 0 0 0,0-1 0 0 0,0 1 0 0 0,1 1 0 0 0,-1-1 0 0 0,1 0 0 0 0,0 1 0 0 0,-6 7 0 0 0,5-3-28 0 0,0 0 0 0 0,0 0 1 0 0,1 0-1 0 0,0 1 0 0 0,0-1 0 0 0,1 1 0 0 0,1 0 0 0 0,-1 0 1 0 0,1-1-1 0 0,0 1 0 0 0,1 9 0 0 0,1-16 30 0 0,-1 0 0 0 0,1-1 0 0 0,-1 1 0 0 0,1 0 0 0 0,0-1 0 0 0,0 1 0 0 0,-1-1-1 0 0,1 1 1 0 0,0-1 0 0 0,0 1 0 0 0,1-1 0 0 0,-1 0 0 0 0,0 1 0 0 0,0-1 0 0 0,1 0 0 0 0,-1 0 0 0 0,0 0 0 0 0,1 0 0 0 0,-1 0 0 0 0,1 0 0 0 0,0 0 0 0 0,-1-1 0 0 0,1 1-1 0 0,0 0 1 0 0,-1-1 0 0 0,1 0 0 0 0,0 1 0 0 0,0-1 0 0 0,-1 0 0 0 0,1 0 0 0 0,0 0 0 0 0,0 0 0 0 0,-1 0 0 0 0,4-1 0 0 0,2 2 114 0 0,0-2 0 0 0,0 1 0 0 0,0-1-1 0 0,0 0 1 0 0,-1 0 0 0 0,1-1 0 0 0,0 0 0 0 0,8-3 0 0 0,-12 3-75 0 0,0-1 1 0 0,0 1-1 0 0,1-1 0 0 0,-1 1 1 0 0,-1-1-1 0 0,1 0 0 0 0,0 0 0 0 0,-1 0 1 0 0,1 0-1 0 0,-1-1 0 0 0,0 1 1 0 0,0-1-1 0 0,-1 1 0 0 0,1-1 1 0 0,-1 0-1 0 0,1 0 0 0 0,0-4 0 0 0,0 0-14 0 0,-1 1-1 0 0,0 0 0 0 0,-1-1 0 0 0,1 1 1 0 0,-1-1-1 0 0,-1 1 0 0 0,1-1 0 0 0,-3-11 1 0 0,1 16-47 0 0,1 1 1 0 0,0-1 0 0 0,-1 1-1 0 0,1 0 1 0 0,-1 0-1 0 0,0 0 1 0 0,0 0 0 0 0,1 0-1 0 0,-1 0 1 0 0,0 0 0 0 0,-1 1-1 0 0,1-1 1 0 0,0 1-1 0 0,0 0 1 0 0,-1-1 0 0 0,1 1-1 0 0,-1 0 1 0 0,1 0 0 0 0,-1 0-1 0 0,0 1 1 0 0,-2-1-1 0 0,4 32-627 0 0,2-28 651 0 0,-1 1 1 0 0,1-1-1 0 0,0 1 0 0 0,0-1 0 0 0,0 1 0 0 0,0-1 1 0 0,1 0-1 0 0,0 0 0 0 0,-1 0 0 0 0,1 1 1 0 0,0-2-1 0 0,0 1 0 0 0,1 0 0 0 0,-1 0 0 0 0,1-1 1 0 0,-1 1-1 0 0,1-1 0 0 0,0 0 0 0 0,0 0 0 0 0,0 0 1 0 0,0 0-1 0 0,0 0 0 0 0,0-1 0 0 0,1 1 1 0 0,-1-1-1 0 0,0 0 0 0 0,1 0 0 0 0,-1 0 0 0 0,1-1 1 0 0,-1 1-1 0 0,1-1 0 0 0,0 0 0 0 0,5 0 0 0 0,10-3-301 0 0,-9-14-1146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5.5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10 531 7844 0 0,'0'0'2193'0'0,"-9"-119"-7396"0"0,9 105 369 0 0</inkml:trace>
  <inkml:trace contextRef="#ctx0" brushRef="#br0" timeOffset="1">43 332 3073 0 0,'0'0'80'0'0</inkml:trace>
  <inkml:trace contextRef="#ctx0" brushRef="#br0" timeOffset="2">62 167 7475 0 0,'0'0'3938'0'0,"-61"-120"-9268"0"0,103 74-753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5:14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3768 238 6067 0 0,'-3'1'153'0'0,"0"-1"1"0"0,1 0-1 0 0,-1 0 1 0 0,0 0-1 0 0,0 0 1 0 0,0-1-1 0 0,1 1 1 0 0,-1-1-1 0 0,0 0 1 0 0,1 1-1 0 0,-1-1 0 0 0,0 0 1 0 0,1-1-1 0 0,-1 1 1 0 0,1 0-1 0 0,-1-1 1 0 0,1 1-1 0 0,-4-4 1 0 0,2 2 222 0 0,-1 0-1 0 0,0 0 1 0 0,1 0 0 0 0,-1 1 0 0 0,0 0 0 0 0,0 0 0 0 0,-1 0 0 0 0,1 1-1 0 0,-11-2 1 0 0,-58-5-1033 0 0,36 5 787 0 0,-141-24-38 0 0,43 6-74 0 0,-142-5 0 0 0,-430-12 513 0 0,141-2 141 0 0,157 14-445 0 0,346 21-349 0 0,-1 1 0 0 0,1 4 0 0 0,0 3 0 0 0,0 2 0 0 0,0 3 0 0 0,-93 24 0 0 0,-49 25-172 0 0,-74 23 484 0 0,258-73-222 0 0,0 0 0 0 0,1 2 0 0 0,1 1 0 0 0,-1 0 0 0 0,-18 13 1 0 0,33-18 10 0 0,-1 0 0 0 0,1 0 1 0 0,0 0-1 0 0,0 1 0 0 0,1-1 1 0 0,0 1-1 0 0,0 1 0 0 0,0-1 1 0 0,0 1-1 0 0,1-1 0 0 0,1 1 1 0 0,-1 1-1 0 0,1-1 1 0 0,0 0-1 0 0,1 1 0 0 0,-1 0 1 0 0,-1 13-1 0 0,-1 21-163 0 0,1 54-1 0 0,5-82 190 0 0,-1 0 0 0 0,2 0 1 0 0,0 0-1 0 0,0 0 0 0 0,1-1 0 0 0,1 1 0 0 0,10 23 0 0 0,5 1-33 0 0,2-1 1 0 0,2-1-1 0 0,1 0 1 0 0,2-2-1 0 0,1-1 0 0 0,2-1 1 0 0,1-2-1 0 0,38 31 1 0 0,315 224 287 0 0,-303-235-134 0 0,2-3-1 0 0,2-4 1 0 0,93 35 0 0 0,82 13-20 0 0,383 84 1 0 0,-449-137-77 0 0,2-9 0 0 0,350 6 1 0 0,-452-34 377 0 0,-1-5 0 0 0,0-4 0 0 0,136-28 1 0 0,-86-1-256 0 0,-2-6 1 0 0,-2-5 0 0 0,-2-7 0 0 0,-2-6 0 0 0,224-139 0 0 0,-295 158-154 0 0,75-64 0 0 0,-119 89-19 0 0,0-1 0 0 0,-1-1 0 0 0,0 0 0 0 0,-2-1 0 0 0,0-1 0 0 0,-2-1 0 0 0,18-35 0 0 0,-27 47 16 0 0,-2-1 1 0 0,1 0-1 0 0,-1 0 1 0 0,-1 0 0 0 0,0 0-1 0 0,0-15 1 0 0,-1 21 1 0 0,-1-1 0 0 0,0 0 1 0 0,0 1-1 0 0,-1-1 0 0 0,1 1 1 0 0,-1-1-1 0 0,-1 1 0 0 0,1-1 1 0 0,-1 1-1 0 0,0 0 1 0 0,0 0-1 0 0,0 0 0 0 0,-1 0 1 0 0,-6-9-1 0 0,-8-1 113 0 0,-1 0 0 0 0,0 2 1 0 0,-1 0-1 0 0,-1 2 0 0 0,0 0 0 0 0,-33-13 1 0 0,25 11 29 0 0,-480-189 1153 0 0,314 131-1264 0 0,132 47-652 0 0,0 3 0 0 0,-2 3 0 0 0,0 2 0 0 0,-1 4-1 0 0,-108-8 1 0 0,-98 18-4808 0 0,184 2 2158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5:15.0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11 7972 0 0,'-14'-8'2491'0'0,"53"6"-1688"0"0,648 38-142 0 0,-369-13-150 0 0,-100-9-284 0 0,862 47 1735 0 0,4-33-646 0 0,435-5-1177 0 0,-1160-20 269 0 0,-220-5-2048 0 0,-3 0-7797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5:15.7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1341 293 6499 0 0,'0'0'7139'0'0,"-3"-7"-4762"0"0,-5 0-2297 0 0,0 1 0 0 0,-1-1-1 0 0,0 2 1 0 0,0-1 0 0 0,0 1-1 0 0,-1 0 1 0 0,0 1 0 0 0,0 0-1 0 0,-16-3 1 0 0,7 0-31 0 0,-87-27-36 0 0,-157-30-1 0 0,-114 1 248 0 0,269 47-62 0 0,20 2 7 0 0,18 1 556 0 0,-127-5-1 0 0,195 19-1002 0 0,8 3 45 0 0,-5-3 175 0 0,49 26-230 0 0,2-1 1 0 0,109 35 0 0 0,-75-29 252 0 0,222 69 28 0 0,38 15 38 0 0,-334-106 447 0 0,-17-1-183 0 0,-24 4-52 0 0,24-11-261 0 0,-702 305 372 0 0,636-269-1658 0 0,93-67-7597 0 0,1 3-470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6:38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1004 134 3810 0 0,'0'0'1158'0'0,"-13"-1"-1126"0"0,-6-1 52 0 0,0-1 1 0 0,0-1 0 0 0,-35-11-1 0 0,-8-8 202 0 0,0 3 0 0 0,-2 3 0 0 0,0 3 0 0 0,-1 2 0 0 0,0 3 0 0 0,-82 0-1 0 0,134 9-302 0 0,1 1 1 0 0,0 1-1 0 0,0 0 0 0 0,0 1 0 0 0,0 0 0 0 0,1 1 0 0 0,-1 0 0 0 0,1 0 1 0 0,0 2-1 0 0,0-1 0 0 0,-13 10 0 0 0,-9 9 3 0 0,1 1-1 0 0,-30 31 1 0 0,27-24 51 0 0,31-28-18 0 0,1 1 0 0 0,-1 0 0 0 0,1 0 0 0 0,0 0-1 0 0,0 0 1 0 0,0 0 0 0 0,1 1 0 0 0,0-1 0 0 0,0 1 0 0 0,0 0-1 0 0,1-1 1 0 0,-1 1 0 0 0,1 0 0 0 0,1 0 0 0 0,-1 0 0 0 0,2 9-1 0 0,-1-8-10 0 0,0 0-1 0 0,0 0 1 0 0,1 0-1 0 0,0 0 1 0 0,1 0-1 0 0,0 0 0 0 0,0 0 1 0 0,0 0-1 0 0,1-1 1 0 0,0 1-1 0 0,0-1 1 0 0,0 0-1 0 0,7 9 0 0 0,14 7 48 0 0,0-2 0 0 0,1 0 0 0 0,2-2 0 0 0,-1-1 0 0 0,2-1 0 0 0,29 12-1 0 0,-37-18 21 0 0,18 9-19 0 0,0-1 0 0 0,1-2 0 0 0,1-2-1 0 0,0-1 1 0 0,1-3 0 0 0,0-1 0 0 0,0-2-1 0 0,1-1 1 0 0,45-1 0 0 0,-72-6-34 0 0,-1-1 0 0 0,1 0 0 0 0,-1-1 0 0 0,0-1-1 0 0,0 0 1 0 0,0-1 0 0 0,0-1 0 0 0,-1 0 0 0 0,0 0 0 0 0,0-2 0 0 0,-1 1 0 0 0,0-2 0 0 0,0 1 0 0 0,-1-2 0 0 0,0 0-1 0 0,0 0 1 0 0,-1-1 0 0 0,-1 0 0 0 0,15-21 0 0 0,-10 11 12 0 0,-1 0-1 0 0,-1-1 1 0 0,-1 0 0 0 0,-1-1-1 0 0,-1 0 1 0 0,-1 0 0 0 0,0-1-1 0 0,-2 0 1 0 0,-1 0 0 0 0,3-49-1 0 0,-7 58-33 0 0,0 2-2 0 0,-1 0-1 0 0,0-1 1 0 0,-4-22-1 0 0,3 32 0 0 0,0 0-1 0 0,-1 0 1 0 0,1-1 0 0 0,-1 2-1 0 0,0-1 1 0 0,0 0 0 0 0,0 0-1 0 0,0 1 1 0 0,0-1-1 0 0,-1 1 1 0 0,0-1 0 0 0,0 1-1 0 0,0 0 1 0 0,0 0 0 0 0,-5-3-1 0 0,-4-2-25 0 0,0 2-1 0 0,0-1 1 0 0,0 2 0 0 0,-1-1-1 0 0,0 2 1 0 0,0-1-1 0 0,0 2 1 0 0,0 0-1 0 0,-25-2 1 0 0,-11 2-869 0 0,-65 3 0 0 0,103 0 617 0 0,-4 1-285 0 0,-1 0 1 0 0,0 1 0 0 0,0 0 0 0 0,1 1 0 0 0,-17 6 0 0 0,1 5-1052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7:21.0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623 44 3153 0 0,'0'0'68'0'0,"0"-1"-1"0"0,0 1 0 0 0,0-1 1 0 0,0 1-1 0 0,0-1 0 0 0,0 1 1 0 0,0 0-1 0 0,0-1 0 0 0,0 1 1 0 0,0-1-1 0 0,0 1 0 0 0,-1 0 1 0 0,1-1-1 0 0,0 1 0 0 0,0-1 1 0 0,0 1-1 0 0,0 0 0 0 0,-1-1 1 0 0,1 1-1 0 0,0 0 0 0 0,0-1 0 0 0,-1 1 1 0 0,1 0-1 0 0,0-1 0 0 0,-1 1 1 0 0,1 0-1 0 0,0 0 0 0 0,-1 0 1 0 0,1-1-1 0 0,0 1 0 0 0,-1 0 1 0 0,1 0-1 0 0,-1 0 0 0 0,1 0 1 0 0,0-1-1 0 0,-1 1 0 0 0,1 0 1 0 0,-1 0-1 0 0,1 0 0 0 0,0 0 1 0 0,-1 0-1 0 0,1 0 0 0 0,-1 0 1 0 0,1 0-1 0 0,-1 0 0 0 0,1 1 0 0 0,-1-1-29 0 0,1 0-1 0 0,0 0 1 0 0,-1 0-1 0 0,1 0 0 0 0,-1 0 1 0 0,1 0-1 0 0,0 0 0 0 0,-1 0 1 0 0,1 0-1 0 0,0 0 0 0 0,-1 0 1 0 0,1 0-1 0 0,0 0 0 0 0,-1 0 1 0 0,1 0-1 0 0,0-1 0 0 0,-1 1 1 0 0,1 0-1 0 0,0 0 1 0 0,0 0-1 0 0,-1 0 0 0 0,1-1 1 0 0,0 1-1 0 0,-1 0 0 0 0,1 0 1 0 0,0-1-1 0 0,0 1 0 0 0,-1 0 1 0 0,1 0-1 0 0,0-1 0 0 0,0 1 1 0 0,0 0-1 0 0,0-1 0 0 0,-1 1 1 0 0,1 0-1 0 0,0 0 1 0 0,0-1-1 0 0,0 1 0 0 0,0-1 1 0 0,0 1-1 0 0,0 0 0 0 0,0-1 1 0 0,0 1-1 0 0,0 0 0 0 0,0-1 1 0 0,-1 0-35 0 0,1-1 1 0 0,-1 1 0 0 0,0 0-1 0 0,0 0 1 0 0,1 0 0 0 0,-1 0-1 0 0,0 0 1 0 0,0 0-1 0 0,0 0 1 0 0,0 0 0 0 0,0 1-1 0 0,-1-1 1 0 0,1 0 0 0 0,0 1-1 0 0,0-1 1 0 0,0 1 0 0 0,-1-1-1 0 0,1 1 1 0 0,0-1 0 0 0,-1 1-1 0 0,1 0 1 0 0,0 0 0 0 0,-2-1-1 0 0,-35-4 211 0 0,11 4-208 0 0,0 2 0 0 0,1 1 0 0 0,-1 1 1 0 0,1 1-1 0 0,-1 1 0 0 0,-26 10 0 0 0,1 1-60 0 0,34-12 106 0 0,-1 1 0 0 0,1 1-1 0 0,0 1 1 0 0,0 1 0 0 0,1 0 0 0 0,0 2-1 0 0,-17 12 1 0 0,23-12-44 0 0,1 1 0 0 0,1 0 1 0 0,0 1-1 0 0,1 0 0 0 0,0 1 0 0 0,1 0 1 0 0,0 0-1 0 0,1 0 0 0 0,0 1 0 0 0,1 0 1 0 0,1 0-1 0 0,-5 29 0 0 0,4-8 34 0 0,1 1 0 0 0,2 0 0 0 0,2-1 0 0 0,4 47 0 0 0,-3-76-39 0 0,1 0 0 0 0,0 0 0 0 0,0 0-1 0 0,0 0 1 0 0,1-1 0 0 0,-1 1-1 0 0,1-1 1 0 0,1 1 0 0 0,7 9 0 0 0,45 49 76 0 0,-30-36 23 0 0,-5-5-27 0 0,2-1 0 0 0,0-1 0 0 0,2-2 0 0 0,0 0 0 0 0,1-1 0 0 0,0-2 1 0 0,2 0-1 0 0,0-2 0 0 0,0-1 0 0 0,2-2 0 0 0,-1 0 0 0 0,1-2 0 0 0,1-2 1 0 0,-1 0-1 0 0,1-2 0 0 0,0-2 0 0 0,48 1 0 0 0,-65-3 111 0 0,0-1 0 0 0,0 0 0 0 0,1-1 1 0 0,-1-1-1 0 0,0 0 0 0 0,0 0 0 0 0,0-2 0 0 0,-1 0 0 0 0,1 0 0 0 0,-1-1 0 0 0,13-8 0 0 0,258-154 1436 0 0,-276 162-1575 0 0,0 0 0 0 0,0-1 0 0 0,0 0 0 0 0,0 0 0 0 0,-1-1 0 0 0,0 1 0 0 0,-1-2 0 0 0,1 1-1 0 0,-1-1 1 0 0,-1 0 0 0 0,0 0 0 0 0,0-1 0 0 0,6-13 0 0 0,-7 10 51 0 0,0 0 1 0 0,-1 0-1 0 0,-1 0 1 0 0,0-1-1 0 0,0 1 0 0 0,-1-1 1 0 0,-1 0-1 0 0,0 1 1 0 0,-4-26-1 0 0,3 34-62 0 0,0-1 0 0 0,-1 1-1 0 0,1-1 1 0 0,-1 1 0 0 0,0-1 0 0 0,-1 1 0 0 0,1 0-1 0 0,-1 0 1 0 0,0 0 0 0 0,0 1 0 0 0,0-1 0 0 0,0 1-1 0 0,-1-1 1 0 0,-6-4 0 0 0,-64-41 125 0 0,51 36-141 0 0,-109-58-118 0 0,-188-73 1 0 0,306 139-7 0 0,1 1 1 0 0,-1 1-1 0 0,0 0 0 0 0,0 1 1 0 0,-25-1-1 0 0,-36-7-3359 0 0,74 9 3284 0 0,-1 1 0 0 0,0-1-1 0 0,0 1 1 0 0,1-1-1 0 0,-1 0 1 0 0,1 0-1 0 0,-1 0 1 0 0,1 0-1 0 0,-1 0 1 0 0,1 0 0 0 0,0 0-1 0 0,-1 0 1 0 0,1-1-1 0 0,0 1 1 0 0,0-1-1 0 0,0 1 1 0 0,0 0 0 0 0,0-1-1 0 0,0 0 1 0 0,0 1-1 0 0,0-1 1 0 0,1 0-1 0 0,-1 1 1 0 0,1-1-1 0 0,-1 0 1 0 0,1 1 0 0 0,0-1-1 0 0,0 0 1 0 0,-1 0-1 0 0,2-3 1 0 0,-2-20-3161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7:22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923 58 1313 0 0,'-7'0'482'0'0,"-49"-4"68"0"0,15-8 3399 0 0,12 6 1767 0 0,-24 8-5914 0 0,20 0 482 0 0,-29-1 593 0 0,-70-3 458 0 0,-55-28-4 0 0,172 28-1338 0 0,-6-1-91 0 0,0 1 0 0 0,0 1-1 0 0,-35 3 1 0 0,49-1 73 0 0,0 0 1 0 0,0 0 0 0 0,0 1-1 0 0,1 0 1 0 0,-1 1 0 0 0,0 0-1 0 0,1 0 1 0 0,0 0 0 0 0,-1 1-1 0 0,1 0 1 0 0,1 0 0 0 0,-1 0-1 0 0,1 1 1 0 0,-9 8-1 0 0,13-11 22 0 0,-13 13-33 0 0,0 0-1 0 0,-18 29 1 0 0,28-37 11 0 0,1 0 0 0 0,-1-1-1 0 0,2 1 1 0 0,-1 0 0 0 0,1 1 0 0 0,0-1 0 0 0,0 0-1 0 0,1 1 1 0 0,0-1 0 0 0,0 13 0 0 0,1-16 6 0 0,0 0 0 0 0,0 0 0 0 0,1 0 0 0 0,-1 0 0 0 0,1 0 0 0 0,0 0 0 0 0,0 0 0 0 0,0 0 0 0 0,0 0 0 0 0,1 0 0 0 0,0-1 0 0 0,-1 1 0 0 0,1-1 1 0 0,1 1-1 0 0,2 3 0 0 0,2 0 20 0 0,0-1 0 0 0,1 0 0 0 0,0 0 0 0 0,0-1 1 0 0,12 7-1 0 0,21 9 44 0 0,0-2 1 0 0,2-2 0 0 0,0-1-1 0 0,1-2 1 0 0,51 8 0 0 0,-9-6 368 0 0,154 6 0 0 0,-226-22-347 0 0,0 0-1 0 0,-1-1 1 0 0,1 0 0 0 0,-1-1 0 0 0,1-1 0 0 0,-1 0 0 0 0,18-7 0 0 0,-1-3 355 0 0,53-31 0 0 0,-53 26-221 0 0,76-47 107 0 0,-94 57-272 0 0,-1 0 0 0 0,0-2 0 0 0,-1 1 0 0 0,0-1-1 0 0,0-1 1 0 0,11-16 0 0 0,-18 22 36 0 0,-1-1-1 0 0,0 0 0 0 0,-1 0 1 0 0,1 0-1 0 0,-1 1 0 0 0,0-2 1 0 0,-1 1-1 0 0,1 0 0 0 0,-1 0 1 0 0,0 0-1 0 0,-2-10 0 0 0,1-7 167 0 0,0 22-215 0 0,0-1 0 0 0,1 0 0 0 0,-1 1 0 0 0,0-1 0 0 0,-1 1 0 0 0,1-1-1 0 0,0 1 1 0 0,0 0 0 0 0,-1-1 0 0 0,1 1 0 0 0,0 0 0 0 0,-1 0 0 0 0,0 0 0 0 0,1 0 0 0 0,-1 0 0 0 0,1 0-1 0 0,-1 0 1 0 0,0 1 0 0 0,0-1 0 0 0,1 0 0 0 0,-5 0 0 0 0,-50-14-52 0 0,45 13-11 0 0,-65-14-441 0 0,0 4 0 0 0,-96-3 0 0 0,-48 11-7419 0 0,185 4 3864 0 0,6 0-1319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6:36.6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880 61 1569 0 0,'0'0'403'0'0,"-4"0"-123"0"0,3 0-270 0 0,0 0 0 0 0,0 0 0 0 0,1 0 0 0 0,-1 0 0 0 0,0 0 0 0 0,0 0 0 0 0,0-1 0 0 0,1 1 0 0 0,-1 0 0 0 0,0 0 0 0 0,0-1 0 0 0,1 1 0 0 0,-1 0 0 0 0,0-1 0 0 0,0 1 0 0 0,1-1 0 0 0,-1 1 0 0 0,1-1 0 0 0,-1 1 0 0 0,-1-2 0 0 0,0-6 1141 0 0,2-7 5110 0 0,-92-6-5413 0 0,49 16-935 0 0,0 1-1 0 0,-1 3 1 0 0,-84 8-1 0 0,102-3 68 0 0,0 2-1 0 0,0 0 0 0 0,1 1 0 0 0,0 1 0 0 0,1 2 0 0 0,0 0 0 0 0,-40 25 0 0 0,39-19-11 0 0,-1 2 1 0 0,2 1 0 0 0,1 0-1 0 0,0 2 1 0 0,-32 39 0 0 0,44-47 33 0 0,2 0-1 0 0,0 0 1 0 0,0 1 0 0 0,1 0-1 0 0,1 1 1 0 0,0-1 0 0 0,1 2 0 0 0,1-1-1 0 0,0 0 1 0 0,1 1 0 0 0,1 0 0 0 0,-2 23-1 0 0,4-24 14 0 0,0 13 11 0 0,3 52 0 0 0,-1-71-18 0 0,1-1 0 0 0,-1 1 0 0 0,1-1 0 0 0,1 0 0 0 0,0 0 0 0 0,0 0 0 0 0,0 0 0 0 0,1 0 0 0 0,0-1 0 0 0,8 11 0 0 0,1-2 0 0 0,1 0 0 0 0,0-1-1 0 0,1-1 1 0 0,1 0 0 0 0,0-1 0 0 0,1-1-1 0 0,0 0 1 0 0,1-1 0 0 0,0-1 0 0 0,1-1 0 0 0,20 7-1 0 0,-13-7 23 0 0,0-2 0 0 0,0-1-1 0 0,1-1 1 0 0,-1-1 0 0 0,1-1-1 0 0,0-1 1 0 0,53-4 0 0 0,-46-2-110 0 0,0-1 0 0 0,0-1 1 0 0,-1-2-1 0 0,0-2 0 0 0,0 0 1 0 0,-1-3-1 0 0,0 0 1 0 0,-2-2-1 0 0,1-1 0 0 0,-2-2 1 0 0,0-1-1 0 0,-1-1 0 0 0,46-44 1 0 0,-62 51 54 0 0,0 0 0 0 0,-2-1 0 0 0,0 0 0 0 0,0-1 0 0 0,-1 0 0 0 0,13-31 0 0 0,-19 37 81 0 0,1 0 0 0 0,-1 0 0 0 0,-1 0 0 0 0,0 0 1 0 0,0 0-1 0 0,-1-1 0 0 0,0 1 0 0 0,-1 0 0 0 0,0-1 0 0 0,0 1 0 0 0,-1 0 0 0 0,0-1 0 0 0,-1 1 1 0 0,-4-15-1 0 0,4 20-7 0 0,0 0 0 0 0,0 0 0 0 0,-1 0 1 0 0,0 0-1 0 0,0 0 0 0 0,0 0 1 0 0,0 1-1 0 0,-1-1 0 0 0,1 1 0 0 0,-1 0 1 0 0,0 0-1 0 0,0 0 0 0 0,0 1 0 0 0,0-1 1 0 0,0 1-1 0 0,-1 0 0 0 0,-6-2 1 0 0,-9-2 73 0 0,0 0 0 0 0,-34-5 0 0 0,49 10-107 0 0,-52-6 27 0 0,1 3 0 0 0,-72 3-1 0 0,65 2-39 0 0,63-1-16 0 0,0 0 1 0 0,0 0-1 0 0,0 0 0 0 0,0 0 1 0 0,0 0-1 0 0,0 1 1 0 0,-1-1-1 0 0,1 0 0 0 0,0 0 1 0 0,0 0-1 0 0,0 0 0 0 0,0 0 1 0 0,0 0-1 0 0,0 0 1 0 0,0 0-1 0 0,-1 0 0 0 0,1 0 1 0 0,0 0-1 0 0,0 0 0 0 0,0 0 1 0 0,0 0-1 0 0,0 0 0 0 0,0 0 1 0 0,-1 0-1 0 0,1 0 1 0 0,0 0-1 0 0,0 0 0 0 0,0 0 1 0 0,0 0-1 0 0,0 0 0 0 0,0 0 1 0 0,0-1-1 0 0,-1 1 1 0 0,1 0-1 0 0,0 0 0 0 0,0 0 1 0 0,0 0-1 0 0,0 0 0 0 0,0 0 1 0 0,0 0-1 0 0,0 0 1 0 0,0 0-1 0 0,0-1 0 0 0,0 1 1 0 0,-1 0-1 0 0,1 0 0 0 0,0 0 1 0 0,0 0-1 0 0,0 0 1 0 0,0 0-1 0 0,0 0 0 0 0,0-1 1 0 0,0 1-1 0 0,0 0 0 0 0,0 0 1 0 0,0 0-1 0 0,0 0 1 0 0,0 0-1 0 0,0 0 0 0 0,0-1 1 0 0,0 1-1 0 0,0 0 0 0 0,0 0 1 0 0,0 0-1 0 0,1 0 1 0 0,6-6-876 0 0,40-17-2127 0 0,30-11-1216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6:37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589 31 3506 0 0,'0'0'2550'0'0,"-3"0"-1811"0"0,1 0-685 0 0,1 0 1 0 0,0 0-1 0 0,-1 0 0 0 0,1 0 0 0 0,0 0 0 0 0,0-1 1 0 0,-1 1-1 0 0,1-1 0 0 0,0 1 0 0 0,0-1 0 0 0,-1 1 0 0 0,1-1 1 0 0,0 0-1 0 0,0 1 0 0 0,0-1 0 0 0,0 0 0 0 0,0 0 1 0 0,0 0-1 0 0,0 0 0 0 0,0 0 0 0 0,0-1 0 0 0,-11-9 760 0 0,9 9-760 0 0,-1 1 0 0 0,0 0 0 0 0,0 0 0 0 0,0 0-1 0 0,0 1 1 0 0,0-1 0 0 0,0 1 0 0 0,1 0 0 0 0,-1 0-1 0 0,0 1 1 0 0,-8 0 0 0 0,1 0-19 0 0,-5 2-41 0 0,0-1 0 0 0,0 2 1 0 0,1 0-1 0 0,0 1 0 0 0,0 0 1 0 0,0 1-1 0 0,0 1 0 0 0,-16 11 1 0 0,-3 3-4 0 0,1 1 0 0 0,-34 31 0 0 0,43-32-3 0 0,0 1-1 0 0,2 1 1 0 0,-29 38-1 0 0,42-48 14 0 0,0 0-1 0 0,1 0 1 0 0,1 1-1 0 0,0 0 1 0 0,1 1-1 0 0,1-1 1 0 0,0 1-1 0 0,0 0 0 0 0,-1 17 1 0 0,3-12 10 0 0,1-1 1 0 0,1 0-1 0 0,1 1 0 0 0,2 20 0 0 0,-1-32 0 0 0,0 0-1 0 0,1-1 1 0 0,0 1-1 0 0,0-1 1 0 0,0 1-1 0 0,1-1 1 0 0,0 0-1 0 0,1 0 0 0 0,0 0 1 0 0,0-1-1 0 0,0 1 1 0 0,1-1-1 0 0,6 7 1 0 0,4 0 14 0 0,2 1 1 0 0,-1-2 0 0 0,2 0 0 0 0,0-2-1 0 0,0 1 1 0 0,1-2 0 0 0,0-1 0 0 0,0 0-1 0 0,1-1 1 0 0,34 6 0 0 0,-1-2-39 0 0,0-3 0 0 0,1-2 1 0 0,54-2-1 0 0,-67-4 60 0 0,0-1 1 0 0,0-2-1 0 0,0-3 0 0 0,-1-1 1 0 0,41-12-1 0 0,-59 12-27 0 0,1-1 0 0 0,-2-1-1 0 0,1-1 1 0 0,-1-1 0 0 0,-1-1 0 0 0,0 0-1 0 0,0-2 1 0 0,-1 0 0 0 0,-1-2 0 0 0,19-20-1 0 0,-26 25 4 0 0,0-1 0 0 0,-2-1 0 0 0,1 0 0 0 0,-2 0 0 0 0,0-1 0 0 0,0 0 0 0 0,-1 0 0 0 0,-1 0 0 0 0,0-1 0 0 0,-1 0 0 0 0,-1-1 0 0 0,0 1 0 0 0,-1-1 0 0 0,-1 1 0 0 0,0-1 0 0 0,-2 0 0 0 0,0-18 0 0 0,-1 29 7 0 0,1-1 0 0 0,-2 0-1 0 0,1 1 1 0 0,-1-1 0 0 0,0 1 0 0 0,0 0 0 0 0,0-1 0 0 0,-1 1-1 0 0,1 0 1 0 0,-1 0 0 0 0,-1 1 0 0 0,1-1 0 0 0,-1 0 0 0 0,1 1-1 0 0,-1 0 1 0 0,0 0 0 0 0,-1 0 0 0 0,1 1 0 0 0,-1-1 0 0 0,0 1-1 0 0,0 0 1 0 0,-6-2 0 0 0,-12-7 48 0 0,-2 2 1 0 0,0 0-1 0 0,-37-9 1 0 0,57 18-71 0 0,-57-13-434 0 0,-1 4 0 0 0,0 2 0 0 0,0 3 0 0 0,-94 4 0 0 0,126 1-480 0 0,29-14-3440 0 0,2-7 971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37:24.8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582 74 3714 0 0,'0'0'1086'0'0,"-4"-20"6524"0"0,-3 13-8052 0 0,-54-8 426 0 0,-1 3 0 0 0,0 3 0 0 0,-1 2 0 0 0,-113 3 0 0 0,171 4-5 0 0,-1 1-1 0 0,1 0 1 0 0,-1 0 0 0 0,1 0-1 0 0,-1 0 1 0 0,1 1 0 0 0,0 0-1 0 0,0 0 1 0 0,0 0-1 0 0,0 1 1 0 0,0 0 0 0 0,0 0-1 0 0,1 0 1 0 0,-1 1 0 0 0,1-1-1 0 0,0 1 1 0 0,0 0 0 0 0,0 0-1 0 0,1 0 1 0 0,-1 1-1 0 0,1-1 1 0 0,0 1 0 0 0,0 0-1 0 0,1 0 1 0 0,-1 0 0 0 0,-1 8-1 0 0,-3 4-206 0 0,2 1-1 0 0,0 0 0 0 0,1 0 1 0 0,1 0-1 0 0,1 0 1 0 0,-1 33-1 0 0,3 96 338 0 0,1-141-105 0 0,1 1-1 0 0,-1-1 0 0 0,1 0 0 0 0,0 1 0 0 0,0-1 0 0 0,1 0 1 0 0,0 0-1 0 0,0-1 0 0 0,0 1 0 0 0,1-1 0 0 0,0 1 0 0 0,0-1 0 0 0,0 0 1 0 0,1 0-1 0 0,0-1 0 0 0,-1 0 0 0 0,2 1 0 0 0,-1-2 0 0 0,0 1 0 0 0,8 4 1 0 0,11 6 10 0 0,0-1 1 0 0,1-1 0 0 0,40 13 0 0 0,-29-14 318 0 0,1-2 0 0 0,0-1 0 0 0,0-2-1 0 0,48 2 1 0 0,155-8 1160 0 0,-114-2-1024 0 0,-111 3-388 0 0,-1-1 0 0 0,1-1 0 0 0,-1 0 0 0 0,1 0 0 0 0,-1-2 1 0 0,0 0-1 0 0,0 0 0 0 0,0-1 0 0 0,0-1 0 0 0,0 0 0 0 0,-1-1 0 0 0,0-1 1 0 0,0 0-1 0 0,-1-1 0 0 0,0 0 0 0 0,0 0 0 0 0,-1-2 0 0 0,11-10 1 0 0,-8 6-71 0 0,0-1 1 0 0,-1-1-1 0 0,-1 0 1 0 0,0-1-1 0 0,-1 0 1 0 0,14-31-1 0 0,-19 37 34 0 0,-2-1 0 0 0,0 0 1 0 0,0 0-1 0 0,-1-1 0 0 0,0 1 0 0 0,-1-1 0 0 0,-1 0 0 0 0,0 1 0 0 0,0-1 0 0 0,-2 0 0 0 0,-2-22 0 0 0,2 32-14 0 0,0 1-1 0 0,1-1 1 0 0,-1 1 0 0 0,0 0-1 0 0,-1-1 1 0 0,1 1-1 0 0,0 0 1 0 0,-1 0 0 0 0,1 0-1 0 0,-1 0 1 0 0,0 0-1 0 0,0 1 1 0 0,1-1 0 0 0,-1 0-1 0 0,0 1 1 0 0,0-1-1 0 0,-1 1 1 0 0,-1-1 0 0 0,-48-20 289 0 0,35 16-195 0 0,-74-23-242 0 0,-1 5 0 0 0,-1 3-1 0 0,-1 4 1 0 0,-175-8-1 0 0,251 26-658 0 0,-5 0-962 0 0,10-4-3239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19.2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1635 7812 0 0,'-1'0'158'0'0,"0"0"0"0"0,0-1 0 0 0,0 1 1 0 0,1 0-1 0 0,-1 0 0 0 0,0 0 1 0 0,0 0-1 0 0,1-1 0 0 0,-1 1 1 0 0,0 0-1 0 0,0-1 0 0 0,1 1 1 0 0,-1-1-1 0 0,0 1 0 0 0,1-1 0 0 0,-1 1 1 0 0,1-1-1 0 0,-1 1 0 0 0,1-1 1 0 0,-1 1-1 0 0,1-1 0 0 0,-1 0 1 0 0,1 1-1 0 0,-1-1 0 0 0,1 0 1 0 0,0 0-1 0 0,-1 1 0 0 0,1-1 0 0 0,0 0 1 0 0,-1-1-1 0 0,1-35 1854 0 0,2 24-1898 0 0,1 0 0 0 0,1 0-1 0 0,0 1 1 0 0,5-14 0 0 0,53-88-66 0 0,4 3-1 0 0,83-104 0 0 0,-78 117-16 0 0,-3-3 0 0 0,88-181 0 0 0,-144 255 72 0 0,-2-1 1 0 0,-2 0-1 0 0,0 0 0 0 0,5-47 0 0 0,-7 12 420 0 0,-2-65-1 0 0,-4-78 99 0 0,0 205-650 0 0,-1 6-293 0 0,0 0 211 0 0,0 0 0 0 0,1 0 0 0 0,-1-1 0 0 0,1 1 0 0 0,0 0 0 0 0,0 0 0 0 0,2 8 0 0 0,0 10 67 0 0,3 71 59 0 0,5 0 1 0 0,27 123-1 0 0,2 6-10 0 0,40 271 97 0 0,-58-372-23 0 0,-20-114-676 0 0,2 9 1325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5.9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128 427 5090 0 0,'0'0'2033'0'0,"-80"-146"-6595"0"0</inkml:trace>
  <inkml:trace contextRef="#ctx0" brushRef="#br0" timeOffset="1">20 146 9380 0 0,'0'0'1601'0'0,"-19"-145"-8308"0"0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19.6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 6867 0 0,'0'0'3538'0'0,"100"0"-2210"0"0,-36 0-127 0 0,22-6-593 0 0,5-4-128 0 0,0 2-304 0 0,0 1-111 0 0,-23 7 47 0 0,-4 0-497 0 0,-28 2-1856 0 0,-13 17-1152 0 0,-14-1-977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0.0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0 160 5619 0 0,'4'19'2542'0'0,"7"55"602"0"0,1 120 0 0 0,-11-223-3451 0 0,2 0 0 0 0,0 0-1 0 0,2 0 1 0 0,1 1-1 0 0,14-42 1 0 0,-14 53 161 0 0,1-1 0 0 0,0 1-1 0 0,1 0 1 0 0,2 1 0 0 0,-1 0 0 0 0,2 1 0 0 0,0 0 0 0 0,0 0-1 0 0,2 1 1 0 0,20-18 0 0 0,-27 27 213 0 0,-1 1 1 0 0,1-1-1 0 0,0 2 1 0 0,1-1-1 0 0,-1 1 0 0 0,1 0 1 0 0,-1 0-1 0 0,1 1 1 0 0,0-1-1 0 0,0 2 0 0 0,0-1 1 0 0,0 1-1 0 0,0 0 1 0 0,0 0-1 0 0,1 1 0 0 0,-1 0 1 0 0,0 0-1 0 0,0 1 1 0 0,0 0-1 0 0,0 0 0 0 0,1 1 1 0 0,-2 0-1 0 0,1 0 1 0 0,0 1-1 0 0,0-1 0 0 0,12 8 1 0 0,-8-3 59 0 0,0 1 0 0 0,0 0 0 0 0,-1 0 0 0 0,0 1 0 0 0,0 0 0 0 0,-1 1 0 0 0,-1 0 0 0 0,1 1 1 0 0,-2-1-1 0 0,1 2 0 0 0,-1-1 0 0 0,-1 1 0 0 0,7 18 0 0 0,-5-3-146 0 0,-1 0 1 0 0,-1 1-1 0 0,-2 0 1 0 0,-1 0-1 0 0,-1 1 0 0 0,-2 43 1 0 0,0-68-95 0 0,0-7-169 0 0,0 0-1 0 0,1 0 0 0 0,0 0 0 0 0,-1 0 1 0 0,1 0-1 0 0,0 0 0 0 0,1 0 1 0 0,-1 0-1 0 0,0 0 0 0 0,1 0 0 0 0,0 0 1 0 0,2-2-1 0 0,5-10-1207 0 0,25-42-6321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0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550 43 7716 0 0,'0'0'6440'0'0,"-36"-7"-6085"0"0,-115-22-145 0 0,137 26-204 0 0,0 2 0 0 0,0-1 0 0 0,-1 1 0 0 0,1 1-1 0 0,0 1 1 0 0,0 0 0 0 0,0 1 0 0 0,0 0 0 0 0,0 1-1 0 0,0 1 1 0 0,-20 7 0 0 0,19-3 26 0 0,0 1 0 0 0,0 0 0 0 0,1 1 0 0 0,0 0 0 0 0,1 1 0 0 0,0 1 0 0 0,-15 17 0 0 0,23-24-24 0 0,1 0 0 0 0,0 0 1 0 0,0 0-1 0 0,0 0 0 0 0,0 1 1 0 0,1-1-1 0 0,0 1 0 0 0,0 0 1 0 0,0 0-1 0 0,1 0 0 0 0,0 1 0 0 0,0-1 1 0 0,1 0-1 0 0,0 1 0 0 0,0-1 1 0 0,0 1-1 0 0,1 9 0 0 0,0-15-7 0 0,0 0 0 0 0,1 0 0 0 0,-1 0 0 0 0,0 0 0 0 0,0 0-1 0 0,1 0 1 0 0,-1 0 0 0 0,1 0 0 0 0,-1 0 0 0 0,1 0 0 0 0,-1 0 0 0 0,1-1-1 0 0,0 1 1 0 0,-1 0 0 0 0,1 0 0 0 0,0-1 0 0 0,0 1 0 0 0,-1 0 0 0 0,1-1-1 0 0,0 1 1 0 0,0-1 0 0 0,0 1 0 0 0,0-1 0 0 0,0 1 0 0 0,0-1 0 0 0,1 1-1 0 0,32 7 55 0 0,-21-5-47 0 0,12 3 8 0 0,23 5 6 0 0,58 23 0 0 0,-94-29-12 0 0,-1-1 1 0 0,0 2 0 0 0,0 0 0 0 0,0 0 0 0 0,-1 1-1 0 0,1 0 1 0 0,-2 1 0 0 0,1 0 0 0 0,-1 0 0 0 0,12 15-1 0 0,-18-19 54 0 0,0 0-1 0 0,-1 1 0 0 0,1-1 1 0 0,-1 1-1 0 0,0 0 1 0 0,0 0-1 0 0,-1 0 0 0 0,1 0 1 0 0,-1 0-1 0 0,0 0 0 0 0,-1 0 1 0 0,1 1-1 0 0,-1-1 0 0 0,0 0 1 0 0,0 0-1 0 0,-1 1 1 0 0,1-1-1 0 0,-1 0 0 0 0,0 0 1 0 0,-1 0-1 0 0,1 0 0 0 0,-1 0 1 0 0,0 0-1 0 0,0 0 0 0 0,0-1 1 0 0,-1 1-1 0 0,0-1 1 0 0,0 1-1 0 0,0-1 0 0 0,0 0 1 0 0,-6 5-1 0 0,-10 2-118 0 0,1-1 1 0 0,-1 0-1 0 0,0-1 0 0 0,-1-2 1 0 0,0 0-1 0 0,0-1 0 0 0,-1-1 0 0 0,0 0 1 0 0,0-2-1 0 0,0-1 0 0 0,-39 0 1 0 0,53-2-365 0 0,7 1 304 0 0,-1-1-1 0 0,1 0 1 0 0,-1 0 0 0 0,1 0 0 0 0,-1 0 0 0 0,0 1-1 0 0,1-1 1 0 0,-1 0 0 0 0,1 0 0 0 0,-1 0 0 0 0,1 0-1 0 0,-1 0 1 0 0,0 0 0 0 0,1 0 0 0 0,-1-1 0 0 0,1 1-1 0 0,-1 0 1 0 0,1 0 0 0 0,-1 0 0 0 0,1 0 0 0 0,-1-1-1 0 0,1 1 1 0 0,-1 0 0 0 0,1-1 0 0 0,-1 1 0 0 0,1 0-1 0 0,-1-1 1 0 0,1 1 0 0 0,-1 0 0 0 0,1-1-1 0 0,0 1 1 0 0,-1-1 0 0 0,1 1 0 0 0,0-1 0 0 0,-1 1-1 0 0,1-1 1 0 0,0 1 0 0 0,0-1 0 0 0,0 1 0 0 0,-1-1-1 0 0,1 0 1 0 0,0 1 0 0 0,0-2 0 0 0,0-11-4666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1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455 1 10165 0 0,'0'0'2673'0'0,"-40"1"-2390"0"0,-128 6-25 0 0,155-6-226 0 0,0 0 1 0 0,0 1-1 0 0,1 0 0 0 0,-1 1 0 0 0,-21 9 0 0 0,26-8-19 0 0,1 0 1 0 0,-1 1-1 0 0,1 0 1 0 0,0 0-1 0 0,-9 9 1 0 0,7-6 1 0 0,1-1 24 0 0,1 0 1 0 0,-1 1-1 0 0,1 0 1 0 0,1 0-1 0 0,-1 0 0 0 0,2 1 1 0 0,-1 0-1 0 0,1 0 1 0 0,0 0-1 0 0,1 1 1 0 0,0-1-1 0 0,1 1 1 0 0,0 0-1 0 0,0 0 1 0 0,1 1-1 0 0,0-1 1 0 0,1 0-1 0 0,0 1 1 0 0,2 19-1 0 0,-1-26-19 0 0,0 0-1 0 0,1 0 0 0 0,-1-1 1 0 0,1 1-1 0 0,0 0 0 0 0,0-1 1 0 0,0 1-1 0 0,1 0 1 0 0,-1-1-1 0 0,1 1 0 0 0,0-1 1 0 0,0 0-1 0 0,0 0 0 0 0,0 0 1 0 0,1 0-1 0 0,-1 0 1 0 0,1 0-1 0 0,0 0 0 0 0,0-1 1 0 0,0 1-1 0 0,0-1 0 0 0,0 0 1 0 0,0 0-1 0 0,1 0 0 0 0,-1-1 1 0 0,1 1-1 0 0,-1-1 1 0 0,1 0-1 0 0,6 2 0 0 0,11 2 5 0 0,1-1 0 0 0,0-1-1 0 0,0 0 1 0 0,24-2 0 0 0,-16 0 71 0 0,61 3-961 0 0,-32-4-5231 0 0,-44 0 721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1.4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220 1 11205 0 0,'0'0'2102'0'0,"-33"18"-2120"0"0,-103 63 26 0 0,131-78-1 0 0,1 0 0 0 0,0 0 1 0 0,0 1-1 0 0,0-1 0 0 0,0 1 0 0 0,0 0 1 0 0,1 0-1 0 0,0 0 0 0 0,0 1 0 0 0,-4 6 1 0 0,6-7-2 0 0,0-1 1 0 0,0 0 0 0 0,0 1-1 0 0,1-1 1 0 0,-1 1 0 0 0,1-1-1 0 0,0 1 1 0 0,0-1 0 0 0,1 5-1 0 0,-1 5 8 0 0,0-10-2 0 0,0 1 1 0 0,0-1 0 0 0,1 0-1 0 0,-1 1 1 0 0,1-1 0 0 0,0 0-1 0 0,0 0 1 0 0,0 1 0 0 0,0-1-1 0 0,0 0 1 0 0,1 0 0 0 0,-1 0-1 0 0,1 0 1 0 0,0 0 0 0 0,0-1-1 0 0,0 1 1 0 0,0-1 0 0 0,1 1-1 0 0,3 3 1 0 0,-1-3-3 0 0,1 1-1 0 0,-1-1 1 0 0,1 0-1 0 0,0-1 1 0 0,0 1-1 0 0,0-1 0 0 0,0 0 1 0 0,0-1-1 0 0,12 2 1 0 0,4-1 48 0 0,-1-1-1 0 0,0-1 1 0 0,1-1-1 0 0,-1-1 1 0 0,32-6-1 0 0,-39 4 4 0 0,1 1 0 0 0,-1-2 0 0 0,0 0 0 0 0,-1-1 0 0 0,1 0-1 0 0,-1-1 1 0 0,22-15 0 0 0,-31 19-17 0 0,1 0 1 0 0,-1-1-1 0 0,0 1 0 0 0,-1-1 0 0 0,1 0 1 0 0,-1 1-1 0 0,0-2 0 0 0,1 1 1 0 0,-2 0-1 0 0,1-1 0 0 0,0 1 0 0 0,-1-1 1 0 0,0 0-1 0 0,0 1 0 0 0,-1-1 1 0 0,1 0-1 0 0,-1 0 0 0 0,0-1 1 0 0,0 1-1 0 0,-1 0 0 0 0,1 0 0 0 0,-1 0 1 0 0,0 0-1 0 0,-1-1 0 0 0,-1-7 1 0 0,1 11-2 0 0,0-1 0 0 0,0 0 0 0 0,0 0 0 0 0,-1 1 0 0 0,1-1 0 0 0,-1 1 1 0 0,0-1-1 0 0,1 1 0 0 0,-1 0 0 0 0,0 0 0 0 0,-1 0 0 0 0,1 0 0 0 0,0 0 1 0 0,0 0-1 0 0,-1 1 0 0 0,1-1 0 0 0,-1 1 0 0 0,0-1 0 0 0,-5-1 1 0 0,-59-15 543 0 0,53 15-482 0 0,-29-4 10 0 0,0 1-1 0 0,-73 0 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1.9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90 1873 0 0,'0'0'3385'0'0,"3"21"-1824"0"0,2 8-1024 0 0,-1-10 87 0 0,-1 0 0 0 0,-1 0 0 0 0,-1 33 1 0 0,-2-42 765 0 0,-3-16 506 0 0,0-19-530 0 0,5 18-1372 0 0,0 0 0 0 0,0 1 0 0 0,1-1-1 0 0,0 0 1 0 0,1 1 0 0 0,-1 0 0 0 0,1-1 0 0 0,0 1-1 0 0,1 0 1 0 0,0 0 0 0 0,-1 1 0 0 0,2-1-1 0 0,-1 1 1 0 0,1 0 0 0 0,0 0 0 0 0,0 0 0 0 0,0 1-1 0 0,9-6 1 0 0,-11 7-19 0 0,1 0 0 0 0,0 0 0 0 0,1 1 0 0 0,-1-1 0 0 0,0 1 0 0 0,1 0 0 0 0,0 0 0 0 0,-1 0-1 0 0,1 1 1 0 0,0-1 0 0 0,0 1 0 0 0,0 0 0 0 0,0 1 0 0 0,0-1 0 0 0,0 1 0 0 0,0 0 0 0 0,0 0 0 0 0,0 1 0 0 0,-1 0 0 0 0,1 0 0 0 0,0 0 0 0 0,0 0 0 0 0,0 0-1 0 0,-1 1 1 0 0,1 0 0 0 0,6 4 0 0 0,-2 1 275 0 0,0 1 0 0 0,-1 0-1 0 0,0 1 1 0 0,0 0 0 0 0,13 19 0 0 0,22 25 836 0 0,-41-51-1078 0 0,1 0 0 0 0,-1-1-1 0 0,1 1 1 0 0,-1-1 0 0 0,1 0-1 0 0,0 1 1 0 0,0-1 0 0 0,0 0-1 0 0,-1 0 1 0 0,1-1 0 0 0,0 1-1 0 0,0-1 1 0 0,0 1-1 0 0,0-1 1 0 0,0 0 0 0 0,0 0-1 0 0,0-1 1 0 0,0 1 0 0 0,0 0-1 0 0,4-2 1 0 0,2 0 10 0 0,0-1-1 0 0,0 0 1 0 0,0 0 0 0 0,0-1 0 0 0,10-6-1 0 0,19-14-149 0 0,-1-1 1 0 0,-1-3-1 0 0,-2 0 0 0 0,56-61 0 0 0,-90 88 129 0 0,1 0 1 0 0,0 0-1 0 0,0 0 0 0 0,-1 0 0 0 0,1 0 0 0 0,0 0 0 0 0,0 0 1 0 0,0 0-1 0 0,0 1 0 0 0,0-1 0 0 0,0 0 0 0 0,0 0 0 0 0,1 1 1 0 0,-1-1-1 0 0,0 1 0 0 0,0-1 0 0 0,0 1 0 0 0,1-1 0 0 0,-1 1 1 0 0,0 0-1 0 0,0 0 0 0 0,1 0 0 0 0,-1 0 0 0 0,0-1 0 0 0,1 2 0 0 0,-1-1 1 0 0,0 0-1 0 0,0 0 0 0 0,1 0 0 0 0,-1 1 0 0 0,0-1 0 0 0,0 0 1 0 0,1 1-1 0 0,-1-1 0 0 0,0 1 0 0 0,0 0 0 0 0,0-1 0 0 0,0 1 1 0 0,2 1-1 0 0,2 4-13 0 0,0 0 0 0 0,-1 0 0 0 0,0 0 1 0 0,0 0-1 0 0,0 0 0 0 0,2 8 0 0 0,4 5 366 0 0,23 43 693 0 0,-14-26-661 0 0,45 67-1 0 0,-63-101-439 0 0,0-1-1 0 0,0 0 1 0 0,1 0 0 0 0,-1 1 0 0 0,0-1-1 0 0,0 0 1 0 0,1 0 0 0 0,-1 0 0 0 0,1 0-1 0 0,-1 0 1 0 0,1-1 0 0 0,-1 1-1 0 0,1 0 1 0 0,-1-1 0 0 0,1 1 0 0 0,0-1-1 0 0,-1 1 1 0 0,1-1 0 0 0,0 0 0 0 0,-1 0-1 0 0,1 0 1 0 0,0 0 0 0 0,-1 0 0 0 0,1 0-1 0 0,0 0 1 0 0,-1 0 0 0 0,1-1 0 0 0,0 1-1 0 0,2-2 1 0 0,-1 1-112 0 0,-1 0 0 0 0,1-1 0 0 0,0 1-1 0 0,-1-1 1 0 0,1 0 0 0 0,-1 0 0 0 0,1 0 0 0 0,-1 0-1 0 0,0 0 1 0 0,0-1 0 0 0,0 1 0 0 0,0-1 0 0 0,0 1-1 0 0,1-5 1 0 0,10-34-4512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2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10405 0 0,'0'0'4060'0'0,"-2"5"-3876"0"0,1 3-19 0 0,0 0-1 0 0,0 0 1 0 0,1 0-1 0 0,1 0 1 0 0,-1 0 0 0 0,1-1-1 0 0,1 1 1 0 0,-1 0-1 0 0,1-1 1 0 0,1 1-1 0 0,-1-1 1 0 0,5 9-1 0 0,14 58 640 0 0,-15-10-269 0 0,-3 0-1 0 0,-8 120 0 0 0,1-164-475 0 0,0 0-1 0 0,0 1 1 0 0,-9 20-1 0 0,-9 42 63 0 0,23-89-230 0 0,1 1 0 0 0,0 0 0 0 0,0 0 0 0 0,0 0-1 0 0,1 0 1 0 0,-1 0 0 0 0,1 1 0 0 0,0-1 0 0 0,1 1 0 0 0,-1 0 0 0 0,5-4-1 0 0,5-3 61 0 0,-1 0 0 0 0,1 1 0 0 0,1 1 0 0 0,0 0 0 0 0,1 0 0 0 0,-1 2 0 0 0,1 0 0 0 0,1 1 0 0 0,-1 0 0 0 0,1 1 0 0 0,0 1 0 0 0,1 1 0 0 0,-1 0 0 0 0,0 1 0 0 0,1 0 0 0 0,-1 2 0 0 0,1 0 0 0 0,0 1 0 0 0,-1 0 0 0 0,1 1 1 0 0,31 9-1 0 0,-28-5 96 0 0,1 1 1 0 0,-1 0-1 0 0,-1 2 1 0 0,0 0 0 0 0,0 1-1 0 0,0 1 1 0 0,-2 1-1 0 0,1 0 1 0 0,-1 2 0 0 0,22 22-1 0 0,-29-26 3 0 0,0 1-1 0 0,-1 0 1 0 0,-1 1-1 0 0,0 0 1 0 0,-1 0-1 0 0,0 0 1 0 0,0 1 0 0 0,-1 0-1 0 0,-1 1 1 0 0,-1-1-1 0 0,0 1 1 0 0,0 0-1 0 0,-1 0 1 0 0,-1 0-1 0 0,0 0 1 0 0,-1 22-1 0 0,-1-32-43 0 0,-1 0 0 0 0,1 0 0 0 0,-1 0 0 0 0,0 0 0 0 0,0 0 0 0 0,0 0 0 0 0,0 0 0 0 0,-1 0 0 0 0,1-1 0 0 0,-1 1 0 0 0,0-1 0 0 0,0 1 0 0 0,-1-1 0 0 0,1 0 0 0 0,-1 1 0 0 0,1-1 0 0 0,-1-1 0 0 0,0 1 0 0 0,-4 3 0 0 0,0-2 7 0 0,1 0 1 0 0,-1 0 0 0 0,0-1-1 0 0,0 0 1 0 0,0 0-1 0 0,0-1 1 0 0,-1 0-1 0 0,1 0 1 0 0,0-1-1 0 0,-9 1 1 0 0,4-1-240 0 0,0 0-1 0 0,-1-1 1 0 0,1-1 0 0 0,-1 0-1 0 0,1 0 1 0 0,0-1 0 0 0,0-1-1 0 0,0 0 1 0 0,0-1 0 0 0,0 0-1 0 0,1 0 1 0 0,0-2 0 0 0,-12-6-1 0 0,11 2-933 0 0,0 0-1 0 0,0-1 0 0 0,1 0 0 0 0,1 0 0 0 0,0-2 0 0 0,1 1 0 0 0,-9-16 1 0 0,7 5-2013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3.0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46 289 7411 0 0,'0'0'5189'0'0,"44"-14"-4652"0"0,142-52-295 0 0,-170 60-233 0 0,0-1 0 0 0,0 0 0 0 0,-1-1 0 0 0,0-1-1 0 0,17-14 1 0 0,-25 17-65 0 0,0-1-1 0 0,-1 1 0 0 0,0-1 1 0 0,0-1-1 0 0,-1 1 1 0 0,0-1-1 0 0,6-12 0 0 0,-9 17 5 0 0,0-1 0 0 0,-1 1-1 0 0,1-1 1 0 0,-1 1 0 0 0,0-1-1 0 0,0 0 1 0 0,0 1 0 0 0,0-1-1 0 0,-1 0 1 0 0,0 0 0 0 0,1 0 0 0 0,-1-3-1 0 0,-1 5 50 0 0,1 1 0 0 0,-1-1 0 0 0,1 1 1 0 0,-1 0-1 0 0,1-1 0 0 0,-1 1 0 0 0,0 0 0 0 0,0 0 0 0 0,0-1 0 0 0,0 1 0 0 0,1 0 0 0 0,-1 0 0 0 0,-1 0 0 0 0,1 0 0 0 0,0 0 0 0 0,0 0 0 0 0,0 0 1 0 0,0 1-1 0 0,-1-1 0 0 0,1 0 0 0 0,0 1 0 0 0,-1-1 0 0 0,1 1 0 0 0,-1-1 0 0 0,1 1 0 0 0,-1-1 0 0 0,1 1 0 0 0,0 0 0 0 0,-1 0 0 0 0,1 0 1 0 0,-3 0-1 0 0,-12-1 187 0 0,1 0 1 0 0,0 2-1 0 0,0-1 1 0 0,0 2-1 0 0,0 0 1 0 0,0 1-1 0 0,0 0 1 0 0,1 1-1 0 0,0 1 1 0 0,-1 1-1 0 0,1-1 1 0 0,1 2-1 0 0,0 0 1 0 0,-1 1 0 0 0,2 0-1 0 0,0 1 1 0 0,-14 12-1 0 0,14-11 34 0 0,0 0-1 0 0,0 0 1 0 0,1 1-1 0 0,1 1 1 0 0,0 0 0 0 0,0 0-1 0 0,1 1 1 0 0,1 0-1 0 0,0 1 1 0 0,1 0-1 0 0,0 0 1 0 0,1 1-1 0 0,1-1 1 0 0,0 1 0 0 0,1 0-1 0 0,1 1 1 0 0,0-1-1 0 0,1 1 1 0 0,0 24-1 0 0,2-35-160 0 0,0-1-1 0 0,0 1 0 0 0,1 0 1 0 0,0 0-1 0 0,0 0 0 0 0,0-1 1 0 0,1 1-1 0 0,-1-1 0 0 0,1 1 0 0 0,0-1 1 0 0,0 1-1 0 0,1-1 0 0 0,-1 0 1 0 0,1 0-1 0 0,0 0 0 0 0,6 6 1 0 0,-3-4-18 0 0,1-1 0 0 0,0 0 0 0 0,0-1 1 0 0,0 1-1 0 0,0-1 0 0 0,1-1 1 0 0,0 1-1 0 0,-1-1 0 0 0,10 2 1 0 0,17 3-10 0 0,0-2 0 0 0,1-2 0 0 0,61 1 0 0 0,-89-5-23 0 0,36 2-160 0 0,0-3-1 0 0,59-9 0 0 0,-85 8-266 0 0,1-2-1 0 0,-1-1 0 0 0,0 0 1 0 0,0-1-1 0 0,0 0 0 0 0,-1-2 1 0 0,0 0-1 0 0,22-15 0 0 0,31-36-5003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4.0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1363 23 10117 0 0,'0'0'4732'0'0,"-14"-4"-3998"0"0,-5-1-508 0 0,-1 0-1 0 0,0 2 0 0 0,0 0 1 0 0,0 2-1 0 0,0 0 1 0 0,0 1-1 0 0,-35 5 1 0 0,-35 17-76 0 0,1 4 0 0 0,2 4 0 0 0,-117 57 0 0 0,144-58-140 0 0,2 2 1 0 0,1 3-1 0 0,2 2 1 0 0,1 2-1 0 0,-94 90 1 0 0,123-104 30 0 0,1 2 0 0 0,1 1 1 0 0,1 0-1 0 0,2 2 0 0 0,1 0 1 0 0,1 1-1 0 0,2 1 0 0 0,1 1 1 0 0,1 0-1 0 0,2 1 0 0 0,1 0 1 0 0,-12 66-1 0 0,18-67 11 0 0,2 1-1 0 0,1-1 1 0 0,2 0-1 0 0,3 35 0 0 0,-1-56-46 0 0,0 0-1 0 0,0 0 1 0 0,1 0-1 0 0,0 0 0 0 0,0 0 1 0 0,2-1-1 0 0,-1 0 0 0 0,1 0 1 0 0,1 0-1 0 0,0 0 0 0 0,0-1 1 0 0,1 0-1 0 0,0 0 1 0 0,14 13-1 0 0,-8-11-3 0 0,1 0 1 0 0,1-1-1 0 0,0-1 0 0 0,0 0 0 0 0,0-1 1 0 0,1-1-1 0 0,1-1 0 0 0,-1 0 1 0 0,1-1-1 0 0,21 4 0 0 0,11-1 17 0 0,1-3-1 0 0,68 0 1 0 0,-48-6-22 0 0,-1-3 1 0 0,1-3 0 0 0,-1-3-1 0 0,-1-3 1 0 0,0-3 0 0 0,-1-3-1 0 0,-1-3 1 0 0,-1-3 0 0 0,-1-2-1 0 0,-1-4 1 0 0,83-53 0 0 0,-125 69-13 0 0,0-1 1 0 0,-1-1 0 0 0,0-1-1 0 0,-2 0 1 0 0,21-27-1 0 0,-29 31 22 0 0,0 1-1 0 0,-2-2 1 0 0,1 1-1 0 0,-2-1 1 0 0,0 0-1 0 0,-1-1 1 0 0,0 0-1 0 0,-2 0 1 0 0,4-18-1 0 0,-4 13 137 0 0,-1 0 0 0 0,-2 0 0 0 0,0 0 0 0 0,-1 0 0 0 0,-1 0 0 0 0,-1 0 0 0 0,-1 0 0 0 0,-9-33 0 0 0,7 38 43 0 0,-1 0-1 0 0,-1 0 0 0 0,0 1 0 0 0,-1 0 0 0 0,-1 0 0 0 0,0 1 0 0 0,-1 1 0 0 0,-1-1 0 0 0,0 1 0 0 0,0 1 0 0 0,-16-12 0 0 0,-9-5-62 0 0,-2 2 0 0 0,-1 2-1 0 0,0 1 1 0 0,-2 2-1 0 0,-1 2 1 0 0,-77-26 0 0 0,34 20-479 0 0,0 4 0 0 0,-140-18 0 0 0,120 31-3049 0 0,164 0-11177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4.4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7988 0 0,'0'0'6595'0'0,"86"145"-4786"0"0,-59-88-577 0 0,-4-4-688 0 0,-5-8-320 0 0,-4-12-128 0 0,-9-14-128 0 0,-5-62-17864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6.2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29 157 10677 0 0,'0'0'1393'0'0,"-28"-156"-8725"0"0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4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0 10821 0 0,'0'0'1139'0'0,"0"22"859"0"0,-1-4-1535 0 0,1-1-115 0 0,0 1 0 0 0,-2-1 0 0 0,0 0-1 0 0,-1 0 1 0 0,0 0 0 0 0,-8 21 0 0 0,6-25-139 0 0,0-2-104 0 0,1 0 1 0 0,1 0-1 0 0,0 0 1 0 0,0 1-1 0 0,1-1 0 0 0,-1 17 1 0 0,4-28-109 0 0,-1 1-1 0 0,0 0 1 0 0,1 0 0 0 0,-1 0 0 0 0,1 0-1 0 0,-1 0 1 0 0,1-1 0 0 0,0 1 0 0 0,-1 0 0 0 0,1 0-1 0 0,0-1 1 0 0,-1 1 0 0 0,1 0 0 0 0,0-1 0 0 0,0 1-1 0 0,0-1 1 0 0,-1 1 0 0 0,1-1 0 0 0,0 0-1 0 0,0 1 1 0 0,0-1 0 0 0,0 0 0 0 0,0 1 0 0 0,0-1-1 0 0,0 0 1 0 0,0 0 0 0 0,0 0 0 0 0,0 0-1 0 0,0 0 1 0 0,0 0 0 0 0,0 0 0 0 0,0 0 0 0 0,0 0-1 0 0,0-1 1 0 0,0 1 0 0 0,-1 0 0 0 0,3-1-1 0 0,43-10-193 0 0,-44 10 189 0 0,46-16-345 0 0,50-26-1 0 0,-68 28 108 0 0,1 1 0 0 0,0 1-1 0 0,0 2 1 0 0,1 2-1 0 0,49-10 1 0 0,-73 19 209 0 0,-1 0 0 0 0,0 0 0 0 0,0 1 1 0 0,1 0-1 0 0,-1 0 0 0 0,0 0 1 0 0,0 1-1 0 0,0 0 0 0 0,0 1 0 0 0,-1 0 1 0 0,1 0-1 0 0,0 0 0 0 0,-1 0 0 0 0,0 1 1 0 0,0 0-1 0 0,0 1 0 0 0,-1-1 1 0 0,1 1-1 0 0,-1 0 0 0 0,5 7 0 0 0,9 10 25 0 0,-2 2 0 0 0,0 0 0 0 0,20 41 0 0 0,-28-47 109 0 0,-6-14-81 0 0,-1 0 0 0 0,1 0 0 0 0,-1 0 0 0 0,1 0 0 0 0,0-1 0 0 0,1 1 0 0 0,-1-1 0 0 0,7 5 0 0 0,-9-7-183 0 0,1 0-1 0 0,0 0 1 0 0,-1 0 0 0 0,1 0-1 0 0,0-1 1 0 0,-1 1 0 0 0,1-1-1 0 0,0 1 1 0 0,0-1 0 0 0,0 0-1 0 0,-1 1 1 0 0,1-1 0 0 0,0 0-1 0 0,0 0 1 0 0,0 0 0 0 0,0-1-1 0 0,-1 1 1 0 0,1 0 0 0 0,0-1-1 0 0,0 1 1 0 0,0-1 0 0 0,-1 1-1 0 0,1-1 1 0 0,1-1-1 0 0,25-23-6901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5.4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227 386 8292 0 0,'0'0'5947'0'0,"-14"0"-5345"0"0,7 0-561 0 0,1-1-35 0 0,0 1 0 0 0,-1 0 0 0 0,1 0 0 0 0,0 0 0 0 0,0 1 0 0 0,0 0 0 0 0,0 0 0 0 0,0 1 0 0 0,0 0 0 0 0,0 0 0 0 0,1 0 0 0 0,-1 1 0 0 0,1-1 0 0 0,-1 1 0 0 0,-8 7 0 0 0,6-4 70 0 0,0 0 1 0 0,0 1 0 0 0,0 0 0 0 0,1 1 0 0 0,0-1 0 0 0,1 1 0 0 0,0 1 0 0 0,0-1 0 0 0,0 1 0 0 0,1 0 0 0 0,0 0 0 0 0,1 0 0 0 0,0 1 0 0 0,1 0 0 0 0,0 0 0 0 0,0 0 0 0 0,1 0 0 0 0,1 0 0 0 0,-2 17 0 0 0,3-26-74 0 0,0 0-1 0 0,0 0 1 0 0,0 0 0 0 0,0 0 0 0 0,0 0 0 0 0,1-1-1 0 0,-1 1 1 0 0,0 0 0 0 0,0 0 0 0 0,1 0 0 0 0,-1-1-1 0 0,0 1 1 0 0,1 0 0 0 0,-1 0 0 0 0,1 0-1 0 0,-1-1 1 0 0,1 1 0 0 0,-1 0 0 0 0,1-1 0 0 0,-1 1-1 0 0,1-1 1 0 0,0 1 0 0 0,-1 0 0 0 0,1-1 0 0 0,0 0-1 0 0,0 1 1 0 0,-1-1 0 0 0,1 1 0 0 0,0-1 0 0 0,0 0-1 0 0,1 1 1 0 0,30 0 6 0 0,-18-2 10 0 0,17 0-61 0 0,1-2 0 0 0,-1-1 0 0 0,0-2 0 0 0,0 0 0 0 0,-1-3-1 0 0,0 0 1 0 0,0-2 0 0 0,-1-1 0 0 0,33-19 0 0 0,-51 25-49 0 0,-9 4 8 0 0,1 1-1 0 0,0-1 0 0 0,-1 1 1 0 0,1 0-1 0 0,0 0 0 0 0,0 0 0 0 0,0 0 1 0 0,0 0-1 0 0,4 0 0 0 0,-6 2 47 0 0,1-1 0 0 0,-1 0 0 0 0,0 1 0 0 0,0 0 0 0 0,1-1 0 0 0,-1 1 0 0 0,0-1 0 0 0,0 1 0 0 0,0 0 0 0 0,0 0 0 0 0,0 0-1 0 0,0 0 1 0 0,0 0 0 0 0,0 0 0 0 0,0 0 0 0 0,-1 0 0 0 0,1 0 0 0 0,0 0 0 0 0,-1 0 0 0 0,1 0 0 0 0,0 1 0 0 0,-1-1 0 0 0,0 0 0 0 0,1 3 0 0 0,4 8-8 0 0,0 0 0 0 0,1-1 1 0 0,0 1-1 0 0,0-1 0 0 0,1 0 1 0 0,1-1-1 0 0,0 0 1 0 0,0 0-1 0 0,1-1 0 0 0,1 0 1 0 0,-1 0-1 0 0,1-1 0 0 0,1 0 1 0 0,-1-1-1 0 0,1 0 1 0 0,0-1-1 0 0,1 0 0 0 0,0-1 1 0 0,0 0-1 0 0,0-1 0 0 0,0 0 1 0 0,1-1-1 0 0,-1 0 1 0 0,1-1-1 0 0,0-1 0 0 0,0 0 1 0 0,0-1-1 0 0,0 0 0 0 0,-1 0 1 0 0,1-2-1 0 0,0 0 1 0 0,21-5-1 0 0,-20 2-125 0 0,0-1 1 0 0,1 0 0 0 0,-2-1-1 0 0,1 0 1 0 0,-1-1-1 0 0,-1-1 1 0 0,1 0 0 0 0,-1 0-1 0 0,-1-2 1 0 0,0 1-1 0 0,14-18 1 0 0,-23 26 334 0 0,-1 1-1 0 0,1-1 1 0 0,-1 0 0 0 0,1 0 0 0 0,-1 0-1 0 0,0 0 1 0 0,0 0 0 0 0,0 0 0 0 0,0 0-1 0 0,0 0 1 0 0,0-1 0 0 0,-1 1-1 0 0,1 0 1 0 0,-1 0 0 0 0,0-1 0 0 0,1 1-1 0 0,-1 0 1 0 0,0-1 0 0 0,0 1-1 0 0,-1 0 1 0 0,1-1 0 0 0,0 1 0 0 0,-1 0-1 0 0,1 0 1 0 0,-1-1 0 0 0,0 1 0 0 0,0 0-1 0 0,0 0 1 0 0,0 0 0 0 0,-2-4-1 0 0,-3 1 281 0 0,0-1 0 0 0,-1 1-1 0 0,1 0 1 0 0,-1 0-1 0 0,0 1 1 0 0,0 0 0 0 0,-10-4-1 0 0,-13-8-415 0 0,-4-3 282 0 0,2-3 0 0 0,1 0 0 0 0,-37-35 0 0 0,58 49-386 0 0,1-2-1 0 0,0 1 0 0 0,0-1 0 0 0,1-1 1 0 0,1 1-1 0 0,-1-1 0 0 0,2-1 0 0 0,0 1 1 0 0,0-1-1 0 0,1-1 0 0 0,0 1 1 0 0,1 0-1 0 0,-3-19 0 0 0,6 23-7 0 0,-1 0 0 0 0,1 0 0 0 0,1 0 0 0 0,0 0 0 0 0,0 0 1 0 0,0-1-1 0 0,1 1 0 0 0,0 0 0 0 0,1 0 0 0 0,2-9 0 0 0,-1 13 61 0 0,-1 0 0 0 0,1 0-1 0 0,0 1 1 0 0,0-1 0 0 0,0 1 0 0 0,0-1 0 0 0,0 1-1 0 0,1 0 1 0 0,0 0 0 0 0,-1 0 0 0 0,1 1 0 0 0,0-1-1 0 0,0 1 1 0 0,1 0 0 0 0,-1 0 0 0 0,0 0 0 0 0,1 1-1 0 0,7-2 1 0 0,28-7-241 0 0,0 1 1 0 0,1 2-1 0 0,64-3 0 0 0,133 9-373 0 0,-125 3 565 0 0,11 1-2015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5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8468 0 0,'0'0'3457'0'0,"0"125"-1007"0"0,0-41 143 0 0,19 12-624 0 0,17 8-161 0 0,-4-2-591 0 0,0-2-865 0 0,-14-10-240 0 0,0-18-64 0 0,-18-23-16 0 0,0-24-912 0 0,-36-79-12502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6.3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0 289 10101 0 0,'0'0'1392'0'0,"45"-6"148"0"0,5-2-1152 0 0,246-30 1107 0 0,-151 26-995 0 0,183 10 1 0 0,-288 8-557 0 0,-35-5-1 0 0,0 1 0 0 0,0-1 0 0 0,0 0 0 0 0,0-1 0 0 0,1 1 0 0 0,-1-1-1 0 0,0 0 1 0 0,0-1 0 0 0,1 1 0 0 0,-1-1 0 0 0,0 0 0 0 0,9-3 0 0 0,22-14-569 0 0,35-25 1 0 0,-35 21 92 0 0,39-19 1 0 0,21 4 1719 0 0,-96 37-1137 0 0,1 0-1 0 0,-1 0 0 0 0,1 0 1 0 0,-1 0-1 0 0,1-1 0 0 0,-1 1 1 0 0,1 0-1 0 0,-1 0 0 0 0,0 0 1 0 0,1 0-1 0 0,-1 0 0 0 0,1-1 1 0 0,-1 1-1 0 0,0 0 0 0 0,1 0 1 0 0,-1-1-1 0 0,1 1 0 0 0,-1 0 1 0 0,0 0-1 0 0,1-1 0 0 0,-1 1 1 0 0,0 0-1 0 0,0-1 0 0 0,1 1 1 0 0,-1-1-1 0 0,0 1 0 0 0,0 0 1 0 0,0-1-1 0 0,1 1 0 0 0,-1-1 1 0 0,0 1-1 0 0,0 0 0 0 0,0-1 1 0 0,0 1-1 0 0,0-1 0 0 0,0 1 1 0 0,0-1-1 0 0,0 1 0 0 0,0-1 1 0 0,0 1-1 0 0,0-1 0 0 0,0 1 1 0 0,0 0-1 0 0,0-1 0 0 0,0 1 1 0 0,0-1-1 0 0,-1 1 1 0 0,1 0-1 0 0,0-1 0 0 0,0 1 1 0 0,-1-1-1 0 0,1 1 0 0 0,0 0 1 0 0,0-1-1 0 0,-1 1 0 0 0,1 0 1 0 0,0-1-1 0 0,-1 1 0 0 0,-27-12 623 0 0,-35-1-614 0 0,-1 3 0 0 0,-127-2 0 0 0,182 12-37 0 0,0 0 1 0 0,0 1-1 0 0,-1 0 1 0 0,1 0-1 0 0,0 1 1 0 0,0 0-1 0 0,0 1 1 0 0,1 0 0 0 0,-14 7-1 0 0,18-8-15 0 0,-1 1 0 0 0,1 0 1 0 0,0 0-1 0 0,1 0 0 0 0,-1 0 0 0 0,0 1 0 0 0,1 0 0 0 0,0 0 1 0 0,0 0-1 0 0,0 0 0 0 0,0 0 0 0 0,1 0 0 0 0,0 1 1 0 0,-1-1-1 0 0,2 1 0 0 0,-1 0 0 0 0,0-1 0 0 0,1 1 0 0 0,-1 7 1 0 0,0-3 47 0 0,1 0 0 0 0,-1 0 0 0 0,2 0 1 0 0,-1 0-1 0 0,1 0 0 0 0,1 0 0 0 0,0 0 1 0 0,0 0-1 0 0,1 0 0 0 0,0 0 0 0 0,0-1 1 0 0,1 1-1 0 0,0-1 0 0 0,0 1 0 0 0,1-1 1 0 0,1 0-1 0 0,-1 0 0 0 0,1-1 0 0 0,0 1 1 0 0,1-1-1 0 0,0 0 0 0 0,0-1 0 0 0,0 1 1 0 0,1-1-1 0 0,0 0 0 0 0,0-1 0 0 0,1 0 1 0 0,-1 0-1 0 0,12 5 0 0 0,10 5-116 0 0,1-2 0 0 0,0-1 0 0 0,1-2-1 0 0,0-1 1 0 0,0-1 0 0 0,1-1 0 0 0,0-2 0 0 0,0-1 0 0 0,61-2-1 0 0,-93-2 49 0 0,51-4-1565 0 0,-49 3 1359 0 0,0 0 0 0 0,0 1 1 0 0,0-1-1 0 0,0 0 0 0 0,0 0 1 0 0,-1 0-1 0 0,1 0 1 0 0,0 0-1 0 0,0 0 0 0 0,-1-1 1 0 0,1 1-1 0 0,-1 0 0 0 0,1-1 1 0 0,-1 1-1 0 0,0-1 0 0 0,1 0 1 0 0,-1 1-1 0 0,0-1 0 0 0,2-4 1 0 0,1-28-6499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6.7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7411 0 0,'0'0'4386'0'0,"14"153"-2353"0"0,-5-79-192 0 0,14 12-64 0 0,-1 1-160 0 0,-3 3-497 0 0,-1-4-511 0 0,4-4-465 0 0,-8-16-64 0 0,-9-13-80 0 0,-5-23-625 0 0,0-23-1183 0 0,-14-7-1074 0 0,-36-31-1120 0 0,-18-18-7107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27.1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1 191 9604 0 0,'0'0'6739'0'0,"359"4"-4994"0"0,-214-24-816 0 0,-13-17-481 0 0,-23-8-464 0 0,-32-4-2097 0 0,-40 6-3906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30.9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140 20 6067 0 0,'0'-1'169'0'0,"0"0"0"0"0,0 1 1 0 0,0-1-1 0 0,0 0 1 0 0,0 0-1 0 0,0 1 0 0 0,0-1 1 0 0,-1 0-1 0 0,1 1 0 0 0,0-1 1 0 0,0 0-1 0 0,-1 0 0 0 0,1 1 1 0 0,0-1-1 0 0,-1 0 0 0 0,1 1 1 0 0,0-1-1 0 0,-1 1 0 0 0,1-1 1 0 0,-1 1-1 0 0,1-1 1 0 0,-1 1-1 0 0,0-1 0 0 0,1 1 1 0 0,-1-1-1 0 0,1 1 0 0 0,-1-1 1 0 0,0 1-1 0 0,1 0 0 0 0,-1 0 1 0 0,0-1-1 0 0,1 1 0 0 0,-1 0 1 0 0,0 0-1 0 0,0 0 0 0 0,1 0 1 0 0,-1-1-1 0 0,0 1 1 0 0,0 0-1 0 0,1 0 0 0 0,-1 1 1 0 0,0-1-1 0 0,0 0 0 0 0,1 0 1 0 0,-2 0-1 0 0,-7 43-729 0 0,3 24 766 0 0,2 0 0 0 0,7 75 0 0 0,-1-24-51 0 0,14 140 561 0 0,0 3-396 0 0,-44 439-88 0 0,2-339-168 0 0,7-64-112 0 0,-8 431 96 0 0,11-499 4 0 0,0-1-30 0 0,16-179-35 0 0,-2-27 4 0 0,2 1 0 0 0,0-1 1 0 0,2 1-1 0 0,0-1 0 0 0,1 0 0 0 0,11 34 1 0 0,5-6-3 0 0,-10-30 6 0 0,-1 1 1 0 0,0-1-1 0 0,-2 1 1 0 0,-1 0-1 0 0,0 0 1 0 0,3 43-1 0 0,-8-21 39 0 0,1-12 65 0 0,-1-1 0 0 0,-2 1 0 0 0,-9 55 0 0 0,5-45 645 0 0,19-41-1462 0 0,114 1 688 0 0,720-27 178 0 0,-485-9-62 0 0,328-29 31 0 0,1 35 64 0 0,497 53 1326 0 0,-176-5 320 0 0,-295-11-1573 0 0,-638-2-1524 0 0,-83-26-7440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35.8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5 6035 0 0,'-4'-5'6356'0'0,"-1"28"-5576"0"0,19 309-259 0 0,-27 281 917 0 0,13 98-775 0 0,58-5-614 0 0,-38-501-60 0 0,-11 315 1 0 0,-11-319 26 0 0,1-186-19 0 0,-1 1 0 0 0,-1-1 0 0 0,-1 0 1 0 0,0 0-1 0 0,0 0 0 0 0,-2-1 1 0 0,-9 20-1 0 0,5-12 4 0 0,-13 46 1 0 0,-3 91-200 0 0,22-123 94 0 0,-1 0-1 0 0,-1-1 1 0 0,-2 1-1 0 0,-1-2 1 0 0,-28 67 0 0 0,35-93 33 0 0,0 0 0 0 0,0 0 1 0 0,1 0-1 0 0,0 0 0 0 0,0 1 1 0 0,1-1-1 0 0,0 0 1 0 0,2 16-1 0 0,0 6 378 0 0,0-28-337 0 0,1 0 0 0 0,-1 0-1 0 0,1 0 1 0 0,0-1-1 0 0,0 1 1 0 0,0-1 0 0 0,0 0-1 0 0,0 1 1 0 0,3 0 0 0 0,0 0-8 0 0,21 8 33 0 0,0 0 0 0 0,0-2-1 0 0,1-1 1 0 0,29 4 0 0 0,121 8-27 0 0,-79-11 93 0 0,77 12-27 0 0,541 52 95 0 0,6-39-23 0 0,1615-54 46 0 0,-1690-8-78 0 0,135-3 925 0 0,-353 14-527 0 0,-311 6-436 0 0,187-44 0 0 0,-162 14-484 0 0,56-12 11 0 0,-170 48-1141 0 0,-1 2 0 0 0,46 0 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41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52 1361 0 0,'0'0'829'0'0,"-2"-41"-1317"0"0,0 40 642 0 0,-1-1-1 0 0,0 1 1 0 0,0 0-1 0 0,0 0 1 0 0,1 0 0 0 0,-1 0-1 0 0,0 0 1 0 0,0 0-1 0 0,0 1 1 0 0,-1 0 0 0 0,1-1-1 0 0,0 1 1 0 0,-6 1-1 0 0,8 42 2745 0 0,1-43-2887 0 0,0 1 1 0 0,0 0 0 0 0,0 0 0 0 0,1 0-1 0 0,-1 0 1 0 0,0 0 0 0 0,0 0-1 0 0,0 0 1 0 0,1 0 0 0 0,-1 0 0 0 0,0 0-1 0 0,1-1 1 0 0,-1 1 0 0 0,1 0-1 0 0,-1 0 1 0 0,1 0 0 0 0,-1-1 0 0 0,1 1-1 0 0,0 0 1 0 0,-1-1 0 0 0,1 1-1 0 0,0 0 1 0 0,-1-1 0 0 0,1 1 0 0 0,0-1-1 0 0,0 1 1 0 0,0-1 0 0 0,0 0-1 0 0,-1 1 1 0 0,1-1 0 0 0,0 0-1 0 0,2 1 1 0 0,32-2 213 0 0,-34 0-155 0 0,0-1-1 0 0,0 1 1 0 0,0-1 0 0 0,-1 0 0 0 0,1 1-1 0 0,0-1 1 0 0,-1 1 0 0 0,0-1 0 0 0,1 0 0 0 0,-1 1-1 0 0,0-1 1 0 0,0 0 0 0 0,0 0 0 0 0,0 1 0 0 0,0-1-1 0 0,0 0 1 0 0,0 1 0 0 0,-1-4 0 0 0,1-1 1154 0 0,-1 6-1249 0 0,1 0-1 0 0,0 0 1 0 0,-1 0 0 0 0,1 0-1 0 0,-1 0 1 0 0,1 0 0 0 0,0 0-1 0 0,-1 0 1 0 0,1 0-1 0 0,0 0 1 0 0,-1 0 0 0 0,1 1-1 0 0,0-1 1 0 0,-1 0 0 0 0,1 0-1 0 0,0 0 1 0 0,0 0-1 0 0,-1 1 1 0 0,1-1 0 0 0,0 0-1 0 0,0 0 1 0 0,-1 1-1 0 0,1-1 1 0 0,0 0 0 0 0,0 1-1 0 0,0-1 1 0 0,-1 0 0 0 0,1 1-1 0 0,0-1 1 0 0,0 0-1 0 0,0 1 1 0 0,0-1 0 0 0,0 0-1 0 0,0 1 1 0 0,0-1 0 0 0,-1 0-1 0 0,1 1 1 0 0,0 0-1 0 0,0 13-15 0 0,0 24-191 0 0,0-37 248 0 0,0 0 1 0 0,0 0-1 0 0,0-1 0 0 0,0 1 0 0 0,0 0 0 0 0,0 0 1 0 0,1 0-1 0 0,-1 0 0 0 0,0-1 0 0 0,1 1 0 0 0,-1 0 1 0 0,0 0-1 0 0,1 0 0 0 0,-1-1 0 0 0,1 1 0 0 0,0 0 1 0 0,-1-1-1 0 0,1 1 0 0 0,-1-1 0 0 0,1 1 0 0 0,0-1 1 0 0,-1 1-1 0 0,1-1 0 0 0,0 1 0 0 0,0-1 0 0 0,0 1 1 0 0,-1-1-1 0 0,1 0 0 0 0,0 1 0 0 0,0-1 0 0 0,0 0 1 0 0,0 0-1 0 0,1 0 0 0 0,-1-3 87 0 0,0-1 1 0 0,0 1-1 0 0,0-1 1 0 0,-1 0-1 0 0,1 1 1 0 0,-1-1-1 0 0,0 0 1 0 0,0 1-1 0 0,0-1 1 0 0,0 0-1 0 0,-1 0 1 0 0,1 1-1 0 0,-2-5 1 0 0,-8 1-1003 0 0,37 16 581 0 0,34-3-1117 0 0,-41-6-1151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42.4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34 149 3522 0 0,'0'0'3529'0'0,"5"21"-3294"0"0,-3-21-212 0 0,-1 0 1 0 0,1 0-1 0 0,0 0 1 0 0,0 0-1 0 0,-1 0 0 0 0,1 0 1 0 0,0 0-1 0 0,0 0 0 0 0,-1-1 1 0 0,1 1-1 0 0,0-1 1 0 0,-1 0-1 0 0,1 1 0 0 0,-1-1 1 0 0,1 0-1 0 0,-1 0 0 0 0,1 0 1 0 0,-1 0-1 0 0,1 0 1 0 0,-1 0-1 0 0,0 0 0 0 0,0-1 1 0 0,0 1-1 0 0,1 0 0 0 0,-1-1 1 0 0,0 1-1 0 0,1-3 1 0 0,-1-1-11 0 0,0 0 1 0 0,0 0-1 0 0,-1 0 1 0 0,1 0-1 0 0,-1 0 1 0 0,0 0-1 0 0,-1 0 1 0 0,1 0-1 0 0,-2-5 1 0 0,1 8-14 0 0,0 0 1 0 0,1 0 0 0 0,-1 1-1 0 0,0-1 1 0 0,0 0 0 0 0,-1 1 0 0 0,1-1-1 0 0,0 0 1 0 0,0 1 0 0 0,-1 0-1 0 0,1-1 1 0 0,-1 1 0 0 0,1 0-1 0 0,-1 0 1 0 0,0 0 0 0 0,1 0-1 0 0,-1 0 1 0 0,0 0 0 0 0,0 0 0 0 0,-2 0-1 0 0,-1-1 195 0 0,0 0 0 0 0,0 0 0 0 0,-1 1 0 0 0,1 0 0 0 0,-1 0 0 0 0,-7-1 0 0 0,12 4-207 0 0,0-1 0 0 0,1 0 0 0 0,-1 1 0 0 0,0-1-1 0 0,1 1 1 0 0,-1-1 0 0 0,1 1 0 0 0,-1-1 0 0 0,1 1 0 0 0,0-1 0 0 0,-1 1 0 0 0,1 0 0 0 0,0-1 0 0 0,0 1-1 0 0,0-1 1 0 0,1 1 0 0 0,-1 1 0 0 0,2 33-50 0 0,0-33 86 0 0,-1 0-1 0 0,1 0 1 0 0,0 0 0 0 0,0 0 0 0 0,0-1 0 0 0,0 1 0 0 0,0-1-1 0 0,1 1 1 0 0,-1-1 0 0 0,1 0 0 0 0,-1 0 0 0 0,1 0-1 0 0,0 0 1 0 0,0 0 0 0 0,0-1 0 0 0,0 1 0 0 0,0-1 0 0 0,0 0-1 0 0,0 0 1 0 0,1 0 0 0 0,-1 0 0 0 0,0-1 0 0 0,0 1-1 0 0,1-1 1 0 0,-1 0 0 0 0,7 0 0 0 0,-9-1-8 0 0,0 0 0 0 0,-1 1 0 0 0,1-1 1 0 0,-1 0-1 0 0,1 0 0 0 0,-1 0 0 0 0,1 1 1 0 0,-1-1-1 0 0,1 0 0 0 0,-1 0 0 0 0,0 0 0 0 0,1 0 1 0 0,-1 0-1 0 0,0 0 0 0 0,0 0 0 0 0,0 0 1 0 0,0 0-1 0 0,0 0 0 0 0,0 0 0 0 0,0 0 0 0 0,0-1 1 0 0,-1-33 384 0 0,1 28-353 0 0,0 1-16 0 0,1 5-10 0 0,-1 0 0 0 0,0-1 0 0 0,1 1 1 0 0,-1 0-1 0 0,0 0 0 0 0,0 0 0 0 0,0-1 0 0 0,0 1 1 0 0,0 0-1 0 0,0 0 0 0 0,0-1 0 0 0,0 1 1 0 0,0 0-1 0 0,-1 0 0 0 0,1 0 0 0 0,-1-1 1 0 0,1 1-1 0 0,-1 0 0 0 0,1 0 0 0 0,-1 0 0 0 0,1 0 1 0 0,-1 0-1 0 0,0 0 0 0 0,0 0 0 0 0,1 0 1 0 0,-1 0-1 0 0,0 0 0 0 0,0 0 0 0 0,0 1 1 0 0,0-1-1 0 0,0 0 0 0 0,0 1 0 0 0,0-1 0 0 0,0 0 1 0 0,-2 0-1 0 0,2 1-284 0 0,0 14-1103 0 0,1 26 850 0 0,0-39 517 0 0,0 0-1 0 0,0 0 0 0 0,0 0 0 0 0,1 0 1 0 0,-1 0-1 0 0,0 0 0 0 0,0 0 0 0 0,1-1 0 0 0,-1 1 1 0 0,0 0-1 0 0,1 0 0 0 0,-1 0 0 0 0,1 0 1 0 0,-1-1-1 0 0,1 1 0 0 0,-1 0 0 0 0,1-1 1 0 0,0 1-1 0 0,-1 0 0 0 0,1-1 0 0 0,0 1 0 0 0,-1-1 1 0 0,1 1-1 0 0,0-1 0 0 0,0 1 0 0 0,0-1 1 0 0,-1 1-1 0 0,1-1 0 0 0,0 0 0 0 0,0 0 1 0 0,0 1-1 0 0,0-1 0 0 0,1 0 0 0 0,-1-1 35 0 0,0 1 1 0 0,-1-1-1 0 0,1 0 0 0 0,0 0 0 0 0,-1 1 0 0 0,1-1 0 0 0,0 0 0 0 0,-1 0 1 0 0,1 0-1 0 0,-1 0 0 0 0,1 0 0 0 0,-1 0 0 0 0,0 0 0 0 0,1 0 1 0 0,-1 0-1 0 0,0 0 0 0 0,0 0 0 0 0,0 0 0 0 0,1 0 0 0 0,-1 0 0 0 0,0 0 1 0 0,-1 0-1 0 0,1-1 0 0 0,0 0 0 0 0,0-40-170 0 0,-1 30-3 0 0,2 1-17 0 0,-1-19-443 0 0,0 30 573 0 0,0-1 1 0 0,0 1-1 0 0,0-1 0 0 0,0 1 1 0 0,0-1-1 0 0,0 1 0 0 0,0-1 1 0 0,0 1-1 0 0,-1-1 1 0 0,1 1-1 0 0,0-1 0 0 0,0 1 1 0 0,-1-1-1 0 0,1 1 1 0 0,0 0-1 0 0,0-1 0 0 0,-1 1 1 0 0,1-1-1 0 0,0 1 0 0 0,-1 0 1 0 0,1-1-1 0 0,-1 1 1 0 0,1 0-1 0 0,0-1 0 0 0,-1 1 1 0 0,1 0-1 0 0,-1 0 1 0 0,1-1-1 0 0,-1 1 0 0 0,1 0 1 0 0,-1 0-1 0 0,1 0 1 0 0,-1 0-1 0 0,1 0 0 0 0,-1 0 1 0 0,1 0-1 0 0,-1 0 0 0 0,1 0 1 0 0,-1 0-1 0 0,1 0 1 0 0,-1 0-1 0 0,0 0 0 0 0,-1 2-22 0 0,1 0-1 0 0,-1 0 1 0 0,1 0 0 0 0,-1 0-1 0 0,1 0 1 0 0,0 0-1 0 0,0 0 1 0 0,0 0-1 0 0,0 0 1 0 0,0 1-1 0 0,1-1 1 0 0,-1 0-1 0 0,1 1 1 0 0,-1-1-1 0 0,1 0 1 0 0,0 1 0 0 0,0-1-1 0 0,0 5 1 0 0,0-1 112 0 0,0-1 1 0 0,0 1 0 0 0,0 0-1 0 0,1 0 1 0 0,-1-1 0 0 0,1 1-1 0 0,4 10 1 0 0,-3-13-30 0 0,1 0-1 0 0,0 0 1 0 0,0 0 0 0 0,0-1 0 0 0,0 1-1 0 0,1-1 1 0 0,-1 0 0 0 0,1 0 0 0 0,-1 0 0 0 0,1 0-1 0 0,-1-1 1 0 0,1 1 0 0 0,0-1 0 0 0,0 0-1 0 0,0 0 1 0 0,0-1 0 0 0,5 1 0 0 0,-8-24 360 0 0,-5-3-2078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2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732 0 7315 0 0,'0'0'2532'0'0,"-3"46"-691"0"0,-4-22-1612 0 0,-1-1-1 0 0,-1 0 1 0 0,-1 0 0 0 0,-1-1-1 0 0,-2-1 1 0 0,0 0 0 0 0,-27 34 0 0 0,15-20 19 0 0,-490 606 667 0 0,500-624-981 0 0,9-9-212 0 0,0-1 1 0 0,-1 1-1 0 0,0-2 1 0 0,-14 12-1 0 0,21-18 218 0 0,0 1 0 0 0,0-1 0 0 0,-1 0 0 0 0,1 0 0 0 0,0 0 0 0 0,0 0 0 0 0,-1 1 0 0 0,1-1 0 0 0,0 0-1 0 0,0 0 1 0 0,-1 0 0 0 0,1 0 0 0 0,0 0 0 0 0,0 0 0 0 0,-1 1 0 0 0,1-1 0 0 0,0 0 0 0 0,-1 0 0 0 0,1 0 0 0 0,0 0-1 0 0,-1 0 1 0 0,1 0 0 0 0,0 0 0 0 0,0 0 0 0 0,-1-1 0 0 0,1 1 0 0 0,0 0 0 0 0,-1 0 0 0 0,1 0 0 0 0,0 0 0 0 0,0 0-1 0 0,-1 0 1 0 0,1 0 0 0 0,0-1 0 0 0,0 1 0 0 0,-1 0 0 0 0,1 0 0 0 0,0 0 0 0 0,0-1 0 0 0,0 1 0 0 0,-1 0 0 0 0,1 0-1 0 0,0-1 1 0 0,0 1 0 0 0,0 0 0 0 0,0 0 0 0 0,0-1 0 0 0,-1 1 0 0 0,-2-19-2596 0 0,3-29-2426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4.8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39 7267 0 0,'0'0'1233'0'0,"0"-19"-7732"0"0,5 0 4498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43.6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93 3506 0 0,'0'0'1491'0'0,"15"0"-1803"0"0,4 0 408 0 0,-7 1 137 0 0,-1-1 0 0 0,1 0 0 0 0,-1-1 0 0 0,17-4 0 0 0,-26 5-205 0 0,-1 0 0 0 0,1-1 0 0 0,0 1 1 0 0,0-1-1 0 0,0 0 0 0 0,0 0 1 0 0,-1 0-1 0 0,1 0 0 0 0,0 0 1 0 0,-1 0-1 0 0,1 0 0 0 0,-1 0 0 0 0,1-1 1 0 0,-1 1-1 0 0,1 0 0 0 0,-1-1 1 0 0,0 0-1 0 0,0 1 0 0 0,0-1 1 0 0,0 0-1 0 0,0 1 0 0 0,0-1 0 0 0,0 0 1 0 0,-1 0-1 0 0,1 0 0 0 0,0 0 1 0 0,-1 1-1 0 0,0-1 0 0 0,1 0 1 0 0,-1 0-1 0 0,0-3 0 0 0,0 3-32 0 0,-1 1 0 0 0,1-1 0 0 0,-1 0 0 0 0,1 0 0 0 0,-1 1 0 0 0,1-1 0 0 0,-1 0 0 0 0,0 1 0 0 0,0-1 0 0 0,0 1 0 0 0,0-1 0 0 0,0 1 0 0 0,0-1 0 0 0,0 1 0 0 0,-1 0 0 0 0,1-1 0 0 0,0 1 0 0 0,-1 0 0 0 0,1 0 0 0 0,-1 0 0 0 0,1 0 0 0 0,-1 0 0 0 0,0 1 0 0 0,1-1 0 0 0,-1 0 0 0 0,0 1 0 0 0,0-1 0 0 0,1 1 0 0 0,-1 0 0 0 0,0-1 0 0 0,-2 1 0 0 0,-10-2 98 0 0,0 0 1 0 0,0 1-1 0 0,-14 2 0 0 0,17-1 180 0 0,9 0-281 0 0,1 0 1 0 0,0 1-1 0 0,-1-1 1 0 0,1 0-1 0 0,0 1 1 0 0,0 0-1 0 0,-1-1 1 0 0,1 1-1 0 0,0 0 0 0 0,0-1 1 0 0,0 1-1 0 0,0 0 1 0 0,0 0-1 0 0,0 0 1 0 0,0 0-1 0 0,0 0 1 0 0,0 0-1 0 0,0 0 0 0 0,1 1 1 0 0,-1-1-1 0 0,0 0 1 0 0,1 0-1 0 0,-1 0 1 0 0,1 1-1 0 0,-1-1 1 0 0,1 0-1 0 0,0 1 0 0 0,-1-1 1 0 0,1 0-1 0 0,0 1 1 0 0,0 2-1 0 0,-2 53 429 0 0,3-43-92 0 0,-2-10-219 0 0,1 1 1 0 0,0-1 0 0 0,0 1 0 0 0,1-1-1 0 0,-1 1 1 0 0,1-1 0 0 0,0 1 0 0 0,0-1-1 0 0,0 0 1 0 0,1 1 0 0 0,0-1 0 0 0,2 5-1 0 0,-2-7-69 0 0,1 0-1 0 0,-1 0 0 0 0,0 0 0 0 0,1-1 0 0 0,-1 1 0 0 0,1-1 0 0 0,0 0 0 0 0,-1 0 0 0 0,1 0 0 0 0,0 0 0 0 0,0 0 1 0 0,-1 0-1 0 0,1-1 0 0 0,0 0 0 0 0,0 1 0 0 0,0-1 0 0 0,0 0 0 0 0,0 0 0 0 0,0-1 0 0 0,4 0 0 0 0,-5 1 1 0 0,0 0 0 0 0,1-1-1 0 0,-1 1 1 0 0,1-1-1 0 0,-1 0 1 0 0,0 0 0 0 0,1 0-1 0 0,-1 0 1 0 0,0 0-1 0 0,0 0 1 0 0,0-1 0 0 0,0 1-1 0 0,0-1 1 0 0,0 1 0 0 0,0-1-1 0 0,0 0 1 0 0,-1 0-1 0 0,1 0 1 0 0,-1 0 0 0 0,1 0-1 0 0,-1 0 1 0 0,0 0-1 0 0,0 0 1 0 0,0-1 0 0 0,0 1-1 0 0,0 0 1 0 0,0-1-1 0 0,-1 1 1 0 0,1-4 0 0 0,2-8-151 0 0,-1 0 0 0 0,0-1 0 0 0,-1-25 0 0 0,-1 33-29 0 0,0 7 45 0 0,-2-1-328 0 0,2 1 441 0 0,-1 0 0 0 0,0 0 0 0 0,1 0 0 0 0,-1 0 0 0 0,0 0 0 0 0,1 0 0 0 0,-1 0 0 0 0,0 0 0 0 0,0 0 0 0 0,1 0 0 0 0,-1 0 0 0 0,0 0 0 0 0,1 1 0 0 0,-1-1 0 0 0,1 0 1 0 0,-1 0-1 0 0,0 1 0 0 0,1-1 0 0 0,-2 1 0 0 0,-2 0 1216 0 0,6-15-4472 0 0,2 6-211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44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5 204 2785 0 0,'0'0'3570'0'0,"-4"39"-2129"0"0,4-38-1448 0 0,1 0 0 0 0,-1 0 1 0 0,1 0-1 0 0,-1 0 0 0 0,1 0 1 0 0,0 0-1 0 0,0 0 0 0 0,-1-1 1 0 0,1 1-1 0 0,0 0 0 0 0,0-1 0 0 0,0 1 1 0 0,0 0-1 0 0,0-1 0 0 0,0 1 1 0 0,0-1-1 0 0,0 0 0 0 0,0 1 1 0 0,0-1-1 0 0,0 0 0 0 0,0 1 1 0 0,0-1-1 0 0,0 0 0 0 0,0 0 1 0 0,0 0-1 0 0,0 0 0 0 0,0 0 1 0 0,1 0-1 0 0,-1 0 0 0 0,0 0 1 0 0,1-1-1 0 0,3 1 24 0 0,0 0 0 0 0,-1-1 0 0 0,1 0 0 0 0,0 0 0 0 0,-1 0 0 0 0,0 0 0 0 0,7-3 0 0 0,-4 0-17 0 0,-1 0 0 0 0,1-1 0 0 0,-1 0-1 0 0,0 0 1 0 0,0 0 0 0 0,-1-1 0 0 0,0 0 0 0 0,0 0-1 0 0,0 0 1 0 0,-1-1 0 0 0,0 0 0 0 0,0 1-1 0 0,5-15 1 0 0,-4 7-359 0 0,-1 0-1 0 0,0-1 0 0 0,-1 1 0 0 0,-1 0 1 0 0,-1-1-1 0 0,0-22 0 0 0,-1 35 376 0 0,0 1-1 0 0,-1-1 1 0 0,1 1-1 0 0,-1 0 1 0 0,1-1-1 0 0,-1 1 1 0 0,0-1-1 0 0,1 1 1 0 0,-1 0-1 0 0,0-1 1 0 0,0 1-1 0 0,0 0 1 0 0,0 0-1 0 0,0 0 1 0 0,0 0-1 0 0,0 0 1 0 0,-1 0-1 0 0,1 0 1 0 0,0 0-1 0 0,-1 0 1 0 0,1 1-1 0 0,0-1 1 0 0,-1 0-1 0 0,1 1 1 0 0,-1 0-1 0 0,1-1 1 0 0,-1 1-1 0 0,1 0 1 0 0,-3-1-1 0 0,2 1-14 0 0,1-1-1 0 0,0 1 1 0 0,-1 0-1 0 0,1 0 0 0 0,0-1 1 0 0,-1 1-1 0 0,1 0 0 0 0,-1 0 1 0 0,1 1-1 0 0,0-1 1 0 0,-1 0-1 0 0,1 0 0 0 0,0 1 1 0 0,-1-1-1 0 0,1 0 1 0 0,0 1-1 0 0,-1 0 0 0 0,1-1 1 0 0,0 1-1 0 0,0 0 1 0 0,0-1-1 0 0,-1 1 0 0 0,1 0 1 0 0,0 0-1 0 0,0 0 1 0 0,0 0-1 0 0,0 0 0 0 0,1 0 1 0 0,-1 0-1 0 0,-1 3 1 0 0,-1 10 277 0 0,2-1 1 0 0,-1 1-1 0 0,2 0 1 0 0,1 15-1 0 0,-1-3 955 0 0,0-25-1218 0 0,1-1 0 0 0,-1 0 0 0 0,0 1 0 0 0,1-1 0 0 0,-1 1 1 0 0,0-1-1 0 0,1 1 0 0 0,-1-1 0 0 0,0 0 0 0 0,1 1 0 0 0,-1-1 0 0 0,1 0 0 0 0,-1 0 0 0 0,1 1 1 0 0,-1-1-1 0 0,1 0 0 0 0,-1 0 0 0 0,1 1 0 0 0,-1-1 0 0 0,1 0 0 0 0,-1 0 0 0 0,1 0 1 0 0,-1 0-1 0 0,1 0 0 0 0,-1 0 0 0 0,1 0 0 0 0,-1 0 0 0 0,1 0 0 0 0,0 0 0 0 0,-1 0 1 0 0,1 0-1 0 0,-1-1 0 0 0,1 1 0 0 0,-1 0 0 0 0,1 0 0 0 0,-1 0 0 0 0,1-1 0 0 0,23-10 462 0 0,47-70-1744 0 0,-66 66 1767 0 0,-15 12 952 0 0,-21 13-755 0 0,21-4-691 0 0,0 0 1 0 0,0 1 0 0 0,0 0-1 0 0,1 1 1 0 0,-15 16-1 0 0,20-20 39 0 0,0 0-1 0 0,0 1 0 0 0,0-1 1 0 0,1 1-1 0 0,0 0 0 0 0,0 0 1 0 0,1 0-1 0 0,-1 1 0 0 0,1-1 1 0 0,0 0-1 0 0,0 1 0 0 0,1 0 1 0 0,-1-1-1 0 0,1 7 0 0 0,13-12-249 0 0,-4-2 34 0 0,0 0 1 0 0,-1-1 0 0 0,1 0-1 0 0,0 0 1 0 0,-1-1-1 0 0,0 0 1 0 0,0 0 0 0 0,0-1-1 0 0,-1 1 1 0 0,1-2 0 0 0,-1 1-1 0 0,0-1 1 0 0,0 1-1 0 0,5-9 1 0 0,-9 9-975 0 0,-2 8 722 0 0,0-2 400 0 0,-1 0 0 0 0,1 0-1 0 0,0 0 1 0 0,-1 0 0 0 0,1 0 0 0 0,0 0-1 0 0,0 0 1 0 0,0 0 0 0 0,0 0 0 0 0,0 0-1 0 0,0 0 1 0 0,0 0 0 0 0,0 0 0 0 0,0 0 0 0 0,0 0-1 0 0,1 0 1 0 0,-1 0 0 0 0,0 0 0 0 0,1 0-1 0 0,-1 0 1 0 0,0 0 0 0 0,1 0 0 0 0,0 0 0 0 0,-1 0-1 0 0,1-1 1 0 0,-1 1 0 0 0,1 0 0 0 0,0 0-1 0 0,0-1 1 0 0,-1 1 0 0 0,1 0 0 0 0,1 0 0 0 0,31 0-1242 0 0,11-1-787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45.4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27 114 2161 0 0,'0'0'2420'0'0,"-3"5"-1244"0"0,1-1-1027 0 0,-1 1 209 0 0,0 0 0 0 0,0 0 1 0 0,0 0-1 0 0,0 0 1 0 0,1 1-1 0 0,-3 10 1 0 0,42-16-570 0 0,-31 0 178 0 0,0-1 1 0 0,0 0 0 0 0,0-1-1 0 0,0 1 1 0 0,0-1 0 0 0,0 0-1 0 0,0-1 1 0 0,-1 1 0 0 0,1-1-1 0 0,-1 0 1 0 0,0-1 0 0 0,0 1-1 0 0,0-1 1 0 0,0 0 0 0 0,-1 0-1 0 0,1 0 1 0 0,-1-1-1 0 0,0 0 1 0 0,-1 1 0 0 0,1-1-1 0 0,-1-1 1 0 0,0 1 0 0 0,0 0-1 0 0,0-1 1 0 0,-1 0 0 0 0,0 1-1 0 0,0-1 1 0 0,0 0 0 0 0,-1 0-1 0 0,0 0 1 0 0,0-9 0 0 0,-1 14 10 0 0,0-1 1 0 0,-1 1 0 0 0,1-1-1 0 0,-1 0 1 0 0,0 1-1 0 0,0-1 1 0 0,1 1 0 0 0,-1 0-1 0 0,0-1 1 0 0,0 1 0 0 0,0-1-1 0 0,0 1 1 0 0,0 0 0 0 0,-1 0-1 0 0,1 0 1 0 0,0 0 0 0 0,-1 0-1 0 0,1 0 1 0 0,0 0 0 0 0,-1 0-1 0 0,1 0 1 0 0,-1 1-1 0 0,0-1 1 0 0,1 1 0 0 0,-1-1-1 0 0,1 1 1 0 0,-1-1 0 0 0,-3 1-1 0 0,-1-2 75 0 0,-1 1 0 0 0,0 0-1 0 0,0 1 1 0 0,0 0 0 0 0,1 0-1 0 0,-9 1 1 0 0,14-1-60 0 0,-1 1 1 0 0,1 0 0 0 0,0 0-1 0 0,-1 0 1 0 0,1 0-1 0 0,0 0 1 0 0,0 0-1 0 0,0 0 1 0 0,0 1-1 0 0,0-1 1 0 0,0 0 0 0 0,0 1-1 0 0,0-1 1 0 0,0 0-1 0 0,0 1 1 0 0,1-1-1 0 0,-1 1 1 0 0,1-1-1 0 0,-1 1 1 0 0,1 0 0 0 0,-1-1-1 0 0,1 1 1 0 0,0-1-1 0 0,0 1 1 0 0,0 3-1 0 0,-2 53 174 0 0,3-46-94 0 0,-2-10-62 0 0,1-1 1 0 0,0 1-1 0 0,0 0 1 0 0,0 0-1 0 0,0 0 1 0 0,0 0-1 0 0,1 0 1 0 0,-1 0-1 0 0,1-1 1 0 0,-1 1-1 0 0,1 0 1 0 0,-1 0-1 0 0,1 0 1 0 0,0-1-1 0 0,0 1 1 0 0,0-1-1 0 0,0 1 1 0 0,0 0-1 0 0,0-1 1 0 0,1 0-1 0 0,-1 1 1 0 0,0-1-1 0 0,1 0 0 0 0,1 2 1 0 0,1-2-19 0 0,1 1 1 0 0,-1-1-1 0 0,1 0 0 0 0,-1 0 0 0 0,1-1 1 0 0,-1 1-1 0 0,1-1 0 0 0,7 0 1 0 0,-11-1 15 0 0,1 1 0 0 0,-1 0 1 0 0,0 0-1 0 0,0-1 0 0 0,0 1 1 0 0,0 0-1 0 0,0-1 0 0 0,0 1 1 0 0,0-1-1 0 0,0 1 0 0 0,0-1 1 0 0,0 0-1 0 0,0 0 0 0 0,0 1 1 0 0,0-1-1 0 0,0 0 0 0 0,0 0 0 0 0,-1 0 1 0 0,1 0-1 0 0,0 0 0 0 0,-1 0 1 0 0,1 0-1 0 0,-1 0 0 0 0,1 0 1 0 0,-1 0-1 0 0,1 0 0 0 0,-1 0 1 0 0,0 0-1 0 0,1 0 0 0 0,-1 0 1 0 0,0-1-1 0 0,0 1 0 0 0,0-1 1 0 0,0-48-308 0 0,0 33 303 0 0,-4-2 378 0 0,4 19-374 0 0,0 0 1 0 0,0 0-1 0 0,-1 0 0 0 0,1-1 0 0 0,0 1 0 0 0,0 0 0 0 0,0 0 0 0 0,0 0 0 0 0,0 0 0 0 0,0 0 0 0 0,0 0 0 0 0,-1 0 0 0 0,1 0 0 0 0,0 0 1 0 0,0 0-1 0 0,0 0 0 0 0,0 0 0 0 0,0 0 0 0 0,0-1 0 0 0,-1 1 0 0 0,1 0 0 0 0,0 0 0 0 0,0 0 0 0 0,0 0 0 0 0,0 0 0 0 0,0 0 0 0 0,-1 0 0 0 0,1 1 1 0 0,0-1-1 0 0,0 0 0 0 0,0 0 0 0 0,0 0 0 0 0,0 0 0 0 0,0 0 0 0 0,-1 0 0 0 0,1 0 0 0 0,0 0 0 0 0,0 0 0 0 0,0 0 0 0 0,0 0 0 0 0,0 0 1 0 0,0 1-1 0 0,0-1 0 0 0,0 0 0 0 0,-1 0 0 0 0,1 0 0 0 0,0 0 0 0 0,0 0 0 0 0,0 0 0 0 0,0 0 0 0 0,0 1 0 0 0,0-1 0 0 0,0 0 0 0 0,0 0 1 0 0,0 1 7 0 0,-1 1 1 0 0,1-1-1 0 0,0 1 1 0 0,0-1 0 0 0,0 0-1 0 0,0 1 1 0 0,0-1-1 0 0,1 0 1 0 0,-1 1-1 0 0,0-1 1 0 0,1 0 0 0 0,-1 1-1 0 0,0-1 1 0 0,1 0-1 0 0,0 0 1 0 0,-1 1 0 0 0,1-1-1 0 0,0 0 1 0 0,0 0-1 0 0,-1 0 1 0 0,1 0 0 0 0,0 0-1 0 0,0 0 1 0 0,0 0-1 0 0,0 0 1 0 0,2 1 0 0 0,0 0 15 0 0,-1 0 0 0 0,1 0 0 0 0,-1 0 0 0 0,1 0 0 0 0,0-1 0 0 0,0 1 0 0 0,0-1 1 0 0,0 0-1 0 0,0 0 0 0 0,0 0 0 0 0,5 1 0 0 0,-8-32-1754 0 0,-1 28 1691 0 0,0 0 0 0 0,0 0 0 0 0,0 0-1 0 0,0 1 1 0 0,-1-1 0 0 0,1 1 0 0 0,-1-1 0 0 0,1 1-1 0 0,-1-1 1 0 0,0 1 0 0 0,1 0 0 0 0,-1 0 0 0 0,0 0-1 0 0,0 0 1 0 0,0 0 0 0 0,0 0 0 0 0,-3 0-1 0 0,-38-7 1221 0 0,42 47-958 0 0,0-35-140 0 0,1 0 0 0 0,0-1-1 0 0,1 1 1 0 0,-1 0 0 0 0,1 0 0 0 0,-1-1-1 0 0,1 1 1 0 0,0 0 0 0 0,1-1 0 0 0,-1 1-1 0 0,0-1 1 0 0,1 1 0 0 0,0-1 0 0 0,4 6-1 0 0,-4-7-77 0 0,0 0-1 0 0,1 0 0 0 0,0 0 1 0 0,-1-1-1 0 0,1 1 1 0 0,0-1-1 0 0,0 1 0 0 0,0-1 1 0 0,0 0-1 0 0,0 0 0 0 0,0 0 1 0 0,0-1-1 0 0,0 1 0 0 0,0-1 1 0 0,0 1-1 0 0,1-1 0 0 0,4-1 1 0 0,-7 0-165 0 0,-1 0 1 0 0,1 0 0 0 0,-1-1 0 0 0,1 1-1 0 0,-1 0 1 0 0,0 0 0 0 0,0-1-1 0 0,1 1 1 0 0,-1-1 0 0 0,0 1-1 0 0,0 0 1 0 0,0-1 0 0 0,0 1-1 0 0,-1-3 1 0 0,1 3-298 0 0,0-25-5050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46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65 3522 0 0,'0'0'2769'0'0,"-32"1"35"0"0,30 0-2810 0 0,0 1 0 0 0,0 0 0 0 0,0-1 0 0 0,0 1 0 0 0,1 0 0 0 0,-1 0 0 0 0,1 0 0 0 0,-1 0-1 0 0,1 0 1 0 0,0 0 0 0 0,0 1 0 0 0,0-1 0 0 0,0 0 0 0 0,0 1 0 0 0,1-1 0 0 0,-1 0 0 0 0,0 1 0 0 0,1-1 0 0 0,0 4 0 0 0,-4 51 1114 0 0,4-53-932 0 0,1-3-169 0 0,-1 0 0 0 0,1 0 0 0 0,-1 0-1 0 0,1-1 1 0 0,0 1 0 0 0,-1 0 0 0 0,1 0 0 0 0,0 0 0 0 0,-1-1 0 0 0,1 1-1 0 0,0 0 1 0 0,0-1 0 0 0,0 1 0 0 0,0-1 0 0 0,0 1 0 0 0,0-1 0 0 0,0 1-1 0 0,-1-1 1 0 0,1 0 0 0 0,0 0 0 0 0,0 1 0 0 0,0-1 0 0 0,0 0 0 0 0,1 0-1 0 0,-1 0 1 0 0,0 0 0 0 0,0 0 0 0 0,0 0 0 0 0,0 0 0 0 0,0 0 0 0 0,0-1-1 0 0,0 1 1 0 0,0 0 0 0 0,0-1 0 0 0,0 1 0 0 0,0-1 0 0 0,43-11 270 0 0,-39 10-323 0 0,0-1 0 0 0,0 0 0 0 0,-1 0-1 0 0,1-1 1 0 0,-1 1 0 0 0,0-1 0 0 0,0 0 0 0 0,0 0 0 0 0,0 0-1 0 0,-1 0 1 0 0,1-1 0 0 0,-1 1 0 0 0,0-1 0 0 0,-1 0 0 0 0,1 0 0 0 0,-1 0-1 0 0,0-1 1 0 0,0 1 0 0 0,-1 0 0 0 0,1-1 0 0 0,-1 1 0 0 0,0-1 0 0 0,-1 1-1 0 0,1-1 1 0 0,-1 1 0 0 0,-1-11 0 0 0,0 14 19 0 0,0 0 1 0 0,0 0-1 0 0,0 0 0 0 0,0 0 0 0 0,-1 0 0 0 0,1 0 1 0 0,0 1-1 0 0,-1-1 0 0 0,0 0 0 0 0,1 1 1 0 0,-1-1-1 0 0,0 1 0 0 0,0-1 0 0 0,1 1 1 0 0,-1 0-1 0 0,0 0 0 0 0,0 0 0 0 0,-1 0 1 0 0,1 0-1 0 0,0 1 0 0 0,0-1 0 0 0,0 0 0 0 0,0 1 1 0 0,-1 0-1 0 0,1-1 0 0 0,-4 1 0 0 0,-69-4 72 0 0,67 4-10 0 0,5 0-7 0 0,-1 0-1 0 0,0 0 1 0 0,0 0 0 0 0,0 0-1 0 0,1 1 1 0 0,-1-1-1 0 0,0 1 1 0 0,1 0 0 0 0,-1 0-1 0 0,0 0 1 0 0,1 1 0 0 0,0-1-1 0 0,-1 1 1 0 0,-3 2-1 0 0,5-1 21 0 0,0-1 0 0 0,1 0 0 0 0,-1 1 0 0 0,1 0 0 0 0,-1-1 0 0 0,1 1 0 0 0,0 0 0 0 0,0 0 0 0 0,0-1 0 0 0,0 1 0 0 0,0 0 0 0 0,1 0 0 0 0,-1 0 0 0 0,1 0 0 0 0,0 0 0 0 0,0 0 0 0 0,0 5 0 0 0,0-5 33 0 0,0 0 1 0 0,0 0-1 0 0,0-1 0 0 0,0 1 0 0 0,0 0 1 0 0,1-1-1 0 0,-1 1 0 0 0,1 0 1 0 0,-1-1-1 0 0,1 1 0 0 0,0-1 0 0 0,0 1 1 0 0,0-1-1 0 0,1 0 0 0 0,-1 1 1 0 0,0-1-1 0 0,1 0 0 0 0,0 0 0 0 0,3 4 1 0 0,-1-4-54 0 0,0 0 1 0 0,0 0 0 0 0,0-1-1 0 0,0 1 1 0 0,0-1 0 0 0,0 0-1 0 0,0-1 1 0 0,1 1 0 0 0,-1-1-1 0 0,0 1 1 0 0,1-1 0 0 0,4-1-1 0 0,-1 0-107 0 0,1 0 1 0 0,-1 0-1 0 0,0-1 0 0 0,0-1 0 0 0,1 1 0 0 0,-1-1 0 0 0,-1-1 0 0 0,1 1 0 0 0,0-2 1 0 0,-1 1-1 0 0,9-7 0 0 0,1-2-947 0 0,0 0 0 0 0,-1-2 0 0 0,19-20 0 0 0,-33 130 4033 0 0,24-103-4613 0 0,-1-18-774 0 0,5-7-3575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48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133 104 2241 0 0,'0'0'326'0'0,"-3"0"-318"0"0,0 0 0 0 0,-1 0 0 0 0,1 0 0 0 0,0 0 0 0 0,0 1 0 0 0,0-1 0 0 0,-6 3 0 0 0,2 39 2502 0 0,7-41-2402 0 0,0 0 0 0 0,-1 0-1 0 0,1 0 1 0 0,0 1 0 0 0,0-1 0 0 0,0 0-1 0 0,0 0 1 0 0,0 0 0 0 0,0 1 0 0 0,0-1-1 0 0,0 0 1 0 0,0 0 0 0 0,1 0 0 0 0,-1 0-1 0 0,0 1 1 0 0,1-1 0 0 0,-1 0 0 0 0,1 0-1 0 0,0 0 1 0 0,-1 0 0 0 0,1 0 0 0 0,0 0-1 0 0,-1 0 1 0 0,1 0 0 0 0,0 0 0 0 0,0-1-1 0 0,0 1 1 0 0,0 0 0 0 0,0 0-1 0 0,2 0 1 0 0,3 0-26 0 0,0-1 0 0 0,0 0 1 0 0,-1-1-1 0 0,1 0 0 0 0,0 0 0 0 0,0 0 0 0 0,0 0 0 0 0,0-1 0 0 0,-1 0 0 0 0,1 0 0 0 0,-1-1 1 0 0,1 1-1 0 0,7-7 0 0 0,-10 7-110 0 0,1-1 0 0 0,-1 0 0 0 0,0 0 0 0 0,0 0 0 0 0,0-1 0 0 0,-1 1 0 0 0,1-1 0 0 0,-1 1 0 0 0,0-1 0 0 0,0 0 1 0 0,0 0-1 0 0,0 0 0 0 0,-1 0 0 0 0,1 0 0 0 0,-1 0 0 0 0,0-1 0 0 0,-1 1 0 0 0,1 0 0 0 0,-1-1 0 0 0,0-4 0 0 0,0 6-61 0 0,0 0-1 0 0,0 1 0 0 0,0-1 1 0 0,-1 1-1 0 0,1-1 0 0 0,-1 0 1 0 0,1 1-1 0 0,-1-1 1 0 0,0 1-1 0 0,0-1 0 0 0,-1 1 1 0 0,1 0-1 0 0,0 0 0 0 0,-1-1 1 0 0,1 1-1 0 0,-1 0 1 0 0,0 0-1 0 0,-3-3 0 0 0,1 2 38 0 0,0 1 0 0 0,0-1 0 0 0,0 1 0 0 0,-1-1 1 0 0,1 1-1 0 0,-1 1 0 0 0,0-1 0 0 0,1 1 0 0 0,-9-2 0 0 0,-4 1 83 0 0,0 0 0 0 0,0 2 0 0 0,0 0 0 0 0,0 0 0 0 0,-19 4 1 0 0,35-3-22 0 0,-1-1 1 0 0,0 0-1 0 0,0 1 0 0 0,0-1 1 0 0,0 1-1 0 0,1-1 1 0 0,-1 1-1 0 0,0 0 1 0 0,1 0-1 0 0,-1-1 1 0 0,0 1-1 0 0,1 1 1 0 0,-1-1-1 0 0,1 0 1 0 0,-1 0-1 0 0,1 0 1 0 0,0 1-1 0 0,0-1 1 0 0,-1 1-1 0 0,1-1 1 0 0,0 1-1 0 0,0-1 1 0 0,1 1-1 0 0,-1 0 1 0 0,-1 3-1 0 0,0 2 102 0 0,1 0 0 0 0,0 0 1 0 0,0 0-1 0 0,1 0 0 0 0,1 11 0 0 0,-1-1 188 0 0,0-13-227 0 0,1 0 0 0 0,-1 0-1 0 0,1 0 1 0 0,0 0 0 0 0,0 0-1 0 0,0 0 1 0 0,1-1 0 0 0,-1 1 0 0 0,1 0-1 0 0,0-1 1 0 0,0 1 0 0 0,0-1-1 0 0,1 0 1 0 0,-1 1 0 0 0,1-1-1 0 0,0 0 1 0 0,0 0 0 0 0,0-1-1 0 0,0 1 1 0 0,0-1 0 0 0,0 1-1 0 0,1-1 1 0 0,-1 0 0 0 0,7 2-1 0 0,-1 0-6 0 0,0 0 0 0 0,0-1 0 0 0,0-1 0 0 0,1 1 0 0 0,-1-1 0 0 0,1-1 0 0 0,0 0-1 0 0,-1 0 1 0 0,15-1 0 0 0,-22 0-51 0 0,0 0 1 0 0,0 0-1 0 0,0-1 0 0 0,0 1 0 0 0,-1 0 0 0 0,1-1 1 0 0,0 1-1 0 0,0-1 0 0 0,-1 1 0 0 0,1-1 1 0 0,0 0-1 0 0,-1 0 0 0 0,1 0 0 0 0,-1 0 0 0 0,1 0 1 0 0,-1 0-1 0 0,1 0 0 0 0,-1-1 0 0 0,0 1 0 0 0,1 0 1 0 0,-1-1-1 0 0,0 1 0 0 0,0-1 0 0 0,0 1 0 0 0,0-1 1 0 0,0-2-1 0 0,1-2-233 0 0,-1 1 1 0 0,0-2-1 0 0,0 1 1 0 0,0 0 0 0 0,-1 0-1 0 0,0-9 1 0 0,0 6-337 0 0,-1 6 386 0 0,0 0 0 0 0,1-1 0 0 0,-1 1 0 0 0,0 0-1 0 0,-1-1 1 0 0,1 1 0 0 0,-1 0 0 0 0,1 0-1 0 0,-1 0 1 0 0,0 0 0 0 0,0 0 0 0 0,0 1-1 0 0,-1-1 1 0 0,1 0 0 0 0,0 1 0 0 0,-1 0-1 0 0,0 0 1 0 0,0-1 0 0 0,1 2 0 0 0,-1-1-1 0 0,-6-3 1 0 0,2 1 356 0 0,0 1 0 0 0,-1 0-1 0 0,1 0 1 0 0,-1 0 0 0 0,1 1 0 0 0,-1 0-1 0 0,0 1 1 0 0,-14-2 0 0 0,21 29 1092 0 0,2-21-1159 0 0,1 0 0 0 0,0 0 0 0 0,0-1-1 0 0,0 1 1 0 0,0-1 0 0 0,1 1 0 0 0,0-1-1 0 0,0 0 1 0 0,0 0 0 0 0,0 0 0 0 0,1-1-1 0 0,-1 1 1 0 0,1-1 0 0 0,0 0 0 0 0,0 0-1 0 0,0 0 1 0 0,1 0 0 0 0,-1-1 0 0 0,10 4-1 0 0,-7-2-80 0 0,-1-1 0 0 0,1 0 0 0 0,0-1 0 0 0,1 0 0 0 0,-1 0 0 0 0,0 0 0 0 0,0-1 0 0 0,1 0 0 0 0,-1 0 0 0 0,1-1 0 0 0,-1 0 0 0 0,1 0 0 0 0,10-3 0 0 0,-16 2-108 0 0,0 0-1 0 0,0 0 1 0 0,-1 0-1 0 0,1 0 1 0 0,0-1 0 0 0,-1 1-1 0 0,1 0 1 0 0,-1-1-1 0 0,0 1 1 0 0,1-1-1 0 0,-1 0 1 0 0,0 1 0 0 0,0-1-1 0 0,0 0 1 0 0,0 0-1 0 0,-1 0 1 0 0,1 0-1 0 0,0 0 1 0 0,-1 0 0 0 0,1 1-1 0 0,-1-2 1 0 0,0 1-1 0 0,1 0 1 0 0,-1 0-1 0 0,0 0 1 0 0,0 0 0 0 0,-1-2-1 0 0,1 1-104 0 0,0-1 1 0 0,0 1-1 0 0,-1 0 0 0 0,1 0 0 0 0,-1 0 0 0 0,1 0 1 0 0,-1 0-1 0 0,0 0 0 0 0,-1 0 0 0 0,1 0 0 0 0,0 0 1 0 0,-1 0-1 0 0,0 0 0 0 0,1 1 0 0 0,-1-1 0 0 0,0 0 1 0 0,-4-3-1 0 0,-3 1 126 0 0,0 0 1 0 0,0 0-1 0 0,-1 1 1 0 0,1 0-1 0 0,-1 0 1 0 0,-18-3-1 0 0,-34 0 3641 0 0,61 46-1871 0 0,1-36-1576 0 0,2 27 539 0 0,-2-30-698 0 0,0 1-1 0 0,0-1 1 0 0,0 0 0 0 0,1 1-1 0 0,-1-1 1 0 0,0 1-1 0 0,0-1 1 0 0,0 1-1 0 0,0-1 1 0 0,0 0-1 0 0,1 1 1 0 0,-1-1-1 0 0,0 0 1 0 0,0 1-1 0 0,1-1 1 0 0,-1 0 0 0 0,0 1-1 0 0,1-1 1 0 0,-1 0-1 0 0,0 1 1 0 0,1-1-1 0 0,-1 0 1 0 0,1 0-1 0 0,-1 1 1 0 0,0-1-1 0 0,1 0 1 0 0,-1 0 0 0 0,1 0-1 0 0,-1 0 1 0 0,0 0-1 0 0,1 0 1 0 0,-1 1-1 0 0,1-1 1 0 0,-1 0-1 0 0,1 0 1 0 0,-1 0-1 0 0,1 0 1 0 0,-1-1-1 0 0,0 1 1 0 0,1 0 0 0 0,-1 0-1 0 0,1 0 1 0 0,-1 0-1 0 0,1 0 1 0 0,-1 0-1 0 0,0-1 1 0 0,1 1-1 0 0,-1 0 1 0 0,1 0-1 0 0,-1-1 1 0 0,0 1 0 0 0,1 0-1 0 0,-1-1 1 0 0,0 1-1 0 0,0 0 1 0 0,1-1-1 0 0,-1 1 1 0 0,0 0-1 0 0,1-1 1 0 0,0-1-283 0 0,0 0 1 0 0,-1 0-1 0 0,1 1 1 0 0,0-1-1 0 0,-1 0 0 0 0,1 0 1 0 0,-1 0-1 0 0,0 0 1 0 0,1 1-1 0 0,-1-1 1 0 0,0 0-1 0 0,0 0 0 0 0,-1-3 1 0 0,1 0-913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2:55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2791 2897 0 0,'-54'0'7284'0'0,"63"-17"-1594"0"0,22 1-5600 0 0,-21 10-78 0 0,303-158 121 0 0,-279 146-96 0 0,-1-3-1 0 0,35-26 1 0 0,-33 20 5 0 0,45-23 1 0 0,228-144 36 0 0,-121 71-41 0 0,-19 9 10 0 0,-96 62 0 0 0,143-77 0 0 0,-84 63-14 0 0,234-160-1 0 0,-139 90-60 0 0,-185 114 25 0 0,4-2 27 0 0,153-95 256 0 0,-49 21-306 0 0,45-32 29 0 0,-117 78 29 0 0,1 3 0 0 0,119-53 1 0 0,-17 9 13 0 0,447-213-79 0 0,-534 263 84 0 0,-3-3 1 0 0,119-83-1 0 0,68-36-54 0 0,-274 163 947 0 0,4-3-1592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06.0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1 220 976 0 0,'6'-12'4257'0'0,"21"-7"-2771"0"0,-23 17-1491 0 0,0 0 0 0 0,0-1 0 0 0,0 1 0 0 0,0-1 0 0 0,0-1 1 0 0,-1 1-1 0 0,1 0 0 0 0,4-7 0 0 0,-6 6 97 0 0,0 1 0 0 0,-1-1 1 0 0,0 0-1 0 0,0 1 0 0 0,0-1 0 0 0,0 0 0 0 0,-1 0 0 0 0,1 0 1 0 0,-1 0-1 0 0,-1-5 0 0 0,1 8-226 0 0,-6 7-314 0 0,5-5 437 0 0,0 0-1 0 0,0 0 1 0 0,0-1-1 0 0,0 1 1 0 0,0 0 0 0 0,1 0-1 0 0,-1 0 1 0 0,0 0-1 0 0,1 0 1 0 0,-1 0 0 0 0,1 0-1 0 0,-1 0 1 0 0,1 0-1 0 0,-1 0 1 0 0,1 0 0 0 0,0 0-1 0 0,-1 2 1 0 0,-1 10-61 0 0,1 1 1 0 0,0-1-1 0 0,1 19 1 0 0,0-15-83 0 0,1-16 179 0 0,0-1 0 0 0,0 0 0 0 0,1 0 0 0 0,-1 0 1 0 0,0 0-1 0 0,0 0 0 0 0,0-1 0 0 0,1 1 0 0 0,-1 0 1 0 0,0 0-1 0 0,0-1 0 0 0,0 1 0 0 0,0-1 0 0 0,0 1 1 0 0,1-1-1 0 0,-1 1 0 0 0,1-2 0 0 0,2-5 8 0 0,-1 0 1 0 0,0-1-1 0 0,0 1 0 0 0,0-1 0 0 0,-1 0 1 0 0,0 0-1 0 0,0 0 0 0 0,-1 0 0 0 0,0 0 1 0 0,-1 0-1 0 0,0 0 0 0 0,-1-11 0 0 0,-35 20-139 0 0,34 0 96 0 0,1 0-1 0 0,0 0 1 0 0,-1 0 0 0 0,1 1 0 0 0,0-1 0 0 0,0 0 0 0 0,0 0 0 0 0,0 1 0 0 0,0-1-1 0 0,0 1 1 0 0,0-1 0 0 0,0 1 0 0 0,0 0 0 0 0,1-1 0 0 0,-1 1 0 0 0,1-1 0 0 0,-1 1-1 0 0,1 0 1 0 0,-1 2 0 0 0,1 37-245 0 0,1-23 211 0 0,-1-17 52 0 0,0 0-1 0 0,1 0 1 0 0,-1 0 0 0 0,1 0-1 0 0,-1 0 1 0 0,1 0 0 0 0,-1 0-1 0 0,1 0 1 0 0,0 0 0 0 0,-1 0-1 0 0,1 0 1 0 0,0 0 0 0 0,0-1-1 0 0,0 1 1 0 0,0 0 0 0 0,0-1-1 0 0,-1 1 1 0 0,1 0 0 0 0,0-1-1 0 0,1 1 1 0 0,-1-1 0 0 0,0 0-1 0 0,0 1 1 0 0,0-1 0 0 0,0 0 0 0 0,0 1-1 0 0,0-1 1 0 0,0 0 0 0 0,1 0-1 0 0,-1 0 1 0 0,0 0 0 0 0,0 0-1 0 0,0 0 1 0 0,0-1 0 0 0,2 1-1 0 0,-1 0 14 0 0,0 0-1 0 0,0 0 0 0 0,0 0 1 0 0,0-1-1 0 0,0 1 1 0 0,-1 0-1 0 0,1-1 0 0 0,0 1 1 0 0,0-1-1 0 0,0 0 1 0 0,0 0-1 0 0,0 0 0 0 0,-1 0 1 0 0,1 0-1 0 0,0 0 0 0 0,-1 0 1 0 0,1 0-1 0 0,-1-1 1 0 0,1 1-1 0 0,1-2 0 0 0,-1-4 43 0 0,0 0-1 0 0,-1 0 0 0 0,1 0 0 0 0,-1 0 0 0 0,-1 0 0 0 0,1 0 0 0 0,-2-9 0 0 0,1 12-54 0 0,0 1-1 0 0,0 0 0 0 0,0 0 1 0 0,-1 0-1 0 0,1 0 1 0 0,-1-1-1 0 0,0 1 0 0 0,0 0 1 0 0,0 0-1 0 0,0 0 0 0 0,-1 1 1 0 0,1-1-1 0 0,-1 0 1 0 0,1 0-1 0 0,-1 1 0 0 0,0-1 1 0 0,-4-3-1 0 0,1 3 81 0 0,0 0 1 0 0,0 0-1 0 0,0 0 1 0 0,0 1-1 0 0,0 0 1 0 0,-10-2-1 0 0,14 3-107 0 0,0 1 0 0 0,0 0 0 0 0,0 0-1 0 0,0 0 1 0 0,0 0 0 0 0,0 0 0 0 0,0 0 0 0 0,0 0 0 0 0,0 0-1 0 0,0 1 1 0 0,0-1 0 0 0,0 0 0 0 0,0 0 0 0 0,1 1-1 0 0,-1-1 1 0 0,0 1 0 0 0,0-1 0 0 0,0 1 0 0 0,0-1-1 0 0,1 1 1 0 0,-1 0 0 0 0,0-1 0 0 0,0 1 0 0 0,1 0-1 0 0,-1-1 1 0 0,0 1 0 0 0,1 0 0 0 0,-1 0 0 0 0,1 0 0 0 0,-1 0-1 0 0,1 0 1 0 0,0-1 0 0 0,-1 1 0 0 0,1 0 0 0 0,0 0-1 0 0,-1 0 1 0 0,1 0 0 0 0,0 0 0 0 0,0 0 0 0 0,0 0-1 0 0,0 0 1 0 0,0 0 0 0 0,0 0 0 0 0,0 0 0 0 0,0 0-1 0 0,1 1 1 0 0,-1 69-365 0 0,0-70 385 0 0,1 0 1 0 0,-1 0-1 0 0,1 0 1 0 0,-1 0-1 0 0,1 1 1 0 0,-1-1-1 0 0,1 0 0 0 0,0 0 1 0 0,0 0-1 0 0,-1-1 1 0 0,1 1-1 0 0,0 0 1 0 0,0 0-1 0 0,0 0 0 0 0,0-1 1 0 0,0 1-1 0 0,0 0 1 0 0,0-1-1 0 0,0 1 0 0 0,0-1 1 0 0,1 1-1 0 0,-1-1 1 0 0,0 1-1 0 0,0-1 1 0 0,0 0-1 0 0,1 0 0 0 0,-1 0 1 0 0,0 0-1 0 0,0 0 1 0 0,0 0-1 0 0,1 0 1 0 0,-1 0-1 0 0,0 0 0 0 0,0 0 1 0 0,0-1-1 0 0,1 1 1 0 0,1-1-1 0 0,0 1 38 0 0,0-1 1 0 0,0 1-1 0 0,0-1 0 0 0,0 0 1 0 0,0 1-1 0 0,-1-1 0 0 0,1-1 1 0 0,0 1-1 0 0,0 0 0 0 0,-1-1 0 0 0,1 1 1 0 0,-1-1-1 0 0,1 0 0 0 0,-1 0 1 0 0,4-3-1 0 0,-3-4-54 0 0,0 0 0 0 0,0 0 1 0 0,-1 0-1 0 0,0 0 0 0 0,-1 0 0 0 0,0 0 1 0 0,0-1-1 0 0,-1 1 0 0 0,-2-16 0 0 0,2 0-133 0 0,0 25 142 0 0,0-1-1 0 0,1 1 1 0 0,-1-1 0 0 0,0 1-1 0 0,0-1 1 0 0,0 1 0 0 0,0-1-1 0 0,0 0 1 0 0,0 1 0 0 0,0-1-1 0 0,0 1 1 0 0,0-1 0 0 0,0 1-1 0 0,-1-1 1 0 0,1 1 0 0 0,0-1-1 0 0,0 1 1 0 0,0-1 0 0 0,-1 1-1 0 0,1-1 1 0 0,0 1 0 0 0,-1-1-1 0 0,1 1 1 0 0,0-1 0 0 0,-1 1-1 0 0,1-1 1 0 0,-1 1 0 0 0,1 0-1 0 0,0-1 1 0 0,-1 1 0 0 0,1 0 0 0 0,-1-1-1 0 0,1 1 1 0 0,-1 0 0 0 0,1 0-1 0 0,-1 0 1 0 0,1-1 0 0 0,-1 1-1 0 0,0 0 1 0 0,1 0 0 0 0,-1 0-1 0 0,1 0 1 0 0,-1 0 0 0 0,1 0-1 0 0,-1 0 1 0 0,0 0 0 0 0,1 0-1 0 0,-1 0 1 0 0,1 0 0 0 0,-1 0-1 0 0,1 1 1 0 0,-1-1 0 0 0,-1 1-75 0 0,0 0 1 0 0,0 0 0 0 0,0 0-1 0 0,0 0 1 0 0,0 0 0 0 0,1 0-1 0 0,-1 1 1 0 0,0-1 0 0 0,1 1-1 0 0,-1-1 1 0 0,-1 3 0 0 0,-1 7 92 0 0,0-1 0 0 0,0 1 0 0 0,1-1 1 0 0,1 1-1 0 0,0 0 0 0 0,0 0 0 0 0,1 0 1 0 0,1 0-1 0 0,-1 1 0 0 0,4 20 0 0 0,-2 3-141 0 0,8-40 436 0 0,-4-5-248 0 0,0 0 0 0 0,0 0 1 0 0,-1-1-1 0 0,-1 1 0 0 0,0-1 0 0 0,0 0 1 0 0,-1 0-1 0 0,0 0 0 0 0,-1 0 0 0 0,-1 0 1 0 0,0 0-1 0 0,-1-17 0 0 0,1 21-29 0 0,0 6-8 0 0,0 0 0 0 0,0 0 0 0 0,0 0 0 0 0,1 0 0 0 0,-1 0 0 0 0,0 0 1 0 0,-1 0-1 0 0,1 0 0 0 0,0 0 0 0 0,0 0 0 0 0,0 0 0 0 0,0 0 0 0 0,-1 0 0 0 0,1 0 0 0 0,-1 0 0 0 0,1 1 0 0 0,0-1 0 0 0,-1 0 0 0 0,0 0 0 0 0,1 0 0 0 0,-1 0 0 0 0,1 1 0 0 0,-1-1 0 0 0,0 0 0 0 0,1 1 1 0 0,-1-1-1 0 0,0 1 0 0 0,0-1 0 0 0,0 0 0 0 0,0 1 0 0 0,1 0 0 0 0,-1-1 0 0 0,0 1 0 0 0,0 0 0 0 0,0-1 0 0 0,0 1 0 0 0,0 0 0 0 0,0 0 0 0 0,0 0 0 0 0,0 0 0 0 0,0 0 0 0 0,0 0 0 0 0,0 0 0 0 0,0 0 0 0 0,0 0 1 0 0,0 0-1 0 0,0 0 0 0 0,0 1 0 0 0,0-1 0 0 0,1 0 0 0 0,-2 1 0 0 0,-1 0-19 0 0,0 0 1 0 0,0 1-1 0 0,0-1 0 0 0,0 1 1 0 0,1 0-1 0 0,-1-1 0 0 0,1 1 1 0 0,-1 0-1 0 0,1 1 1 0 0,0-1-1 0 0,-1 0 0 0 0,1 1 1 0 0,1-1-1 0 0,-1 1 0 0 0,-2 3 1 0 0,2 0-29 0 0,0 1 0 0 0,0 0 0 0 0,1-1 0 0 0,0 1 0 0 0,0 0 0 0 0,1 0 0 0 0,0 10 0 0 0,0-17 17 0 0,0 1 1 0 0,0-1 0 0 0,1 1 0 0 0,-1-1 0 0 0,0 1 0 0 0,0-1-1 0 0,1 1 1 0 0,-1-1 0 0 0,0 1 0 0 0,1-1 0 0 0,-1 1 0 0 0,1-1-1 0 0,-1 0 1 0 0,0 1 0 0 0,1-1 0 0 0,-1 0 0 0 0,1 1-1 0 0,-1-1 1 0 0,1 0 0 0 0,-1 1 0 0 0,1-1 0 0 0,-1 0 0 0 0,1 0-1 0 0,-1 0 1 0 0,1 1 0 0 0,0-1 0 0 0,-1 0 0 0 0,1 0 0 0 0,-1 0-1 0 0,1 0 1 0 0,0 0 0 0 0,24 0 2 0 0,-18-1-41 0 0,-1 2-85 0 0,0-1-1 0 0,0-1 0 0 0,0 1 1 0 0,0-1-1 0 0,-1 0 0 0 0,1-1 0 0 0,0 1 1 0 0,-1-1-1 0 0,1 0 0 0 0,-1-1 0 0 0,0 1 1 0 0,1-1-1 0 0,-1 0 0 0 0,0 0 1 0 0,5-6-1 0 0,32-28-4022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07.2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29 142 1793 0 0,'0'5'1411'0'0,"0"-1"-1190"0"0,0-1 0 0 0,0 1 0 0 0,0-1 0 0 0,1 1 0 0 0,-1-1 0 0 0,1 1-1 0 0,0-1 1 0 0,0 1 0 0 0,3 4 0 0 0,-3-6-179 0 0,0-1 1 0 0,0 1-1 0 0,0-1 1 0 0,0 1-1 0 0,1-1 0 0 0,-1 0 1 0 0,1 0-1 0 0,-1 1 0 0 0,1-1 1 0 0,-1 0-1 0 0,1 0 0 0 0,0-1 1 0 0,-1 1-1 0 0,1 0 0 0 0,0-1 1 0 0,0 1-1 0 0,-1-1 0 0 0,1 1 1 0 0,0-1-1 0 0,0 0 1 0 0,0 0-1 0 0,0 1 0 0 0,3-2 1 0 0,-4 1 9 0 0,0-1 1 0 0,-1 1 0 0 0,1-1 0 0 0,0 0 0 0 0,-1 1-1 0 0,1-1 1 0 0,0 0 0 0 0,-1 1 0 0 0,1-1-1 0 0,-1 0 1 0 0,1 0 0 0 0,-1 0 0 0 0,1 1 0 0 0,-1-1-1 0 0,1 0 1 0 0,-1 0 0 0 0,0 0 0 0 0,0 0 0 0 0,1 0-1 0 0,-1 0 1 0 0,0 0 0 0 0,0 0 0 0 0,0 0 0 0 0,0 0-1 0 0,0 0 1 0 0,-1-1 0 0 0,1-37 442 0 0,0 30 306 0 0,18-42 34 0 0,-18 49-829 0 0,0 0 0 0 0,1 1 1 0 0,-1-1-1 0 0,0 0 0 0 0,0 1 0 0 0,-1-1 1 0 0,1 0-1 0 0,0 1 0 0 0,-1-1 1 0 0,1 1-1 0 0,-1-1 0 0 0,1 1 0 0 0,-1-1 1 0 0,1 1-1 0 0,-2-2 0 0 0,-23-1-386 0 0,18 4 289 0 0,4 0 66 0 0,0-1 0 0 0,0 1-1 0 0,0 0 1 0 0,0 0 0 0 0,0 1 0 0 0,0-1-1 0 0,0 1 1 0 0,1-1 0 0 0,-1 1 0 0 0,0 0-1 0 0,0 0 1 0 0,0 0 0 0 0,1 1 0 0 0,-1-1-1 0 0,1 1 1 0 0,-1-1 0 0 0,-3 4 0 0 0,4-2-5 0 0,0 1 0 0 0,0-1 1 0 0,1 0-1 0 0,-1 1 0 0 0,1-1 1 0 0,0 1-1 0 0,0 0 0 0 0,0-1 1 0 0,1 1-1 0 0,-1 0 0 0 0,1-1 1 0 0,0 1-1 0 0,0 7 0 0 0,0-9 30 0 0,0-1 0 0 0,0 1-1 0 0,0 0 1 0 0,0-1 0 0 0,0 1-1 0 0,1 0 1 0 0,-1-1 0 0 0,0 1-1 0 0,1 0 1 0 0,-1-1 0 0 0,1 1-1 0 0,0-1 1 0 0,-1 1 0 0 0,1-1-1 0 0,0 1 1 0 0,0-1 0 0 0,0 0-1 0 0,0 1 1 0 0,0-1 0 0 0,0 0-1 0 0,0 0 1 0 0,1 0 0 0 0,-1 0-1 0 0,0 0 1 0 0,1 0-1 0 0,-1 0 1 0 0,0 0 0 0 0,3 1-1 0 0,2-1 50 0 0,1 1-1 0 0,-1-1 0 0 0,0 0 1 0 0,1-1-1 0 0,-1 0 1 0 0,9 0-1 0 0,-1 0 37 0 0,-12-1-53 0 0,-1 0 1 0 0,0 1-1 0 0,0-1 1 0 0,1 0-1 0 0,-1 0 1 0 0,0 0-1 0 0,0 1 0 0 0,0-1 1 0 0,0 0-1 0 0,0 0 1 0 0,0-1-1 0 0,-1 1 1 0 0,1 0-1 0 0,0 0 1 0 0,0 0-1 0 0,-1-1 1 0 0,1 1-1 0 0,-1 0 0 0 0,1 0 1 0 0,-1-1-1 0 0,1 1 1 0 0,-1-1-1 0 0,0 1 1 0 0,0 0-1 0 0,0-1 1 0 0,0 1-1 0 0,0-1 1 0 0,0 1-1 0 0,0-3 0 0 0,-1-59-413 0 0,1 45-198 0 0,0 17 565 0 0,0 1-1 0 0,0-1 1 0 0,-1 1-1 0 0,1-1 1 0 0,0 1-1 0 0,0-1 0 0 0,0 1 1 0 0,0-1-1 0 0,0 1 1 0 0,0-1-1 0 0,-1 1 1 0 0,1 0-1 0 0,0-1 1 0 0,0 1-1 0 0,-1-1 1 0 0,1 1-1 0 0,0 0 1 0 0,-1-1-1 0 0,1 1 1 0 0,0 0-1 0 0,-1-1 0 0 0,1 1 1 0 0,0 0-1 0 0,-1-1 1 0 0,1 1-1 0 0,-1 0 1 0 0,1 0-1 0 0,-1 0 1 0 0,1-1-1 0 0,0 1 1 0 0,-1 0-1 0 0,1 0 1 0 0,-1 0-1 0 0,1 0 0 0 0,-1 0 1 0 0,1 0-1 0 0,-1 0 1 0 0,1 0-1 0 0,-1 0 1 0 0,1 0-1 0 0,-1 0 1 0 0,1 0-1 0 0,-1 0 1 0 0,1 0-1 0 0,-1 1 1 0 0,1-1-1 0 0,0 0 1 0 0,-1 0-1 0 0,1 0 0 0 0,-1 1 1 0 0,1-1-1 0 0,0 0 1 0 0,-1 1-1 0 0,1-1 1 0 0,-1 0-1 0 0,1 1 1 0 0,0-1-1 0 0,-1 1 1 0 0,-23 19-425 0 0,21-13 439 0 0,0 0 1 0 0,0 0-1 0 0,1 0 1 0 0,0 1-1 0 0,0-1 1 0 0,1 0-1 0 0,0 1 1 0 0,0-1-1 0 0,1 1 1 0 0,0-1-1 0 0,0 1 1 0 0,1-1 0 0 0,0 1-1 0 0,2 7 1 0 0,-2-14 0 0 0,-1 0 1 0 0,1 0 0 0 0,0 0-1 0 0,0 0 1 0 0,0 0 0 0 0,0 0 0 0 0,-1 0-1 0 0,1-1 1 0 0,0 1 0 0 0,1 0-1 0 0,-1 0 1 0 0,0-1 0 0 0,0 1 0 0 0,0-1-1 0 0,0 1 1 0 0,0-1 0 0 0,1 1-1 0 0,-1-1 1 0 0,0 0 0 0 0,0 0 0 0 0,1 1-1 0 0,-1-1 1 0 0,0 0 0 0 0,1 0-1 0 0,-1 0 1 0 0,0-1 0 0 0,0 1-1 0 0,1 0 1 0 0,-1 0 0 0 0,0-1 0 0 0,0 1-1 0 0,3-1 1 0 0,-2 0 35 0 0,1 0 0 0 0,0 0-1 0 0,-1 0 1 0 0,1 0 0 0 0,-1 0 0 0 0,0-1 0 0 0,1 1-1 0 0,-1-1 1 0 0,0 1 0 0 0,0-1 0 0 0,0 0 0 0 0,0 0-1 0 0,0 0 1 0 0,2-2 0 0 0,0-7 64 0 0,0-1 1 0 0,-1 1-1 0 0,0 0 1 0 0,-1-1 0 0 0,0 0-1 0 0,-1 1 1 0 0,0-1-1 0 0,-2-20 1 0 0,1 22-82 0 0,0 9-29 0 0,0-1 1 0 0,-1 1 0 0 0,1-1 0 0 0,-1 1-1 0 0,1-1 1 0 0,-1 1 0 0 0,1-1 0 0 0,-1 1-1 0 0,0-1 1 0 0,0 1 0 0 0,1 0 0 0 0,-1 0-1 0 0,0-1 1 0 0,0 1 0 0 0,0 0 0 0 0,0 0-1 0 0,-1 0 1 0 0,1 0 0 0 0,0 0 0 0 0,0 0-1 0 0,-1 0 1 0 0,1 1 0 0 0,-1-1 0 0 0,1 0-1 0 0,0 1 1 0 0,-1-1 0 0 0,-1 0 0 0 0,-3-1-60 0 0,0 1 1 0 0,-1-1 0 0 0,1 1-1 0 0,0 1 1 0 0,-11-1 0 0 0,16 2 42 0 0,0 1 0 0 0,0 0 1 0 0,0 0-1 0 0,1 0 0 0 0,-1 0 1 0 0,0 0-1 0 0,1 0 0 0 0,-1-1 1 0 0,1 1-1 0 0,0 0 0 0 0,-1 1 1 0 0,1-1-1 0 0,0 0 0 0 0,1 0 1 0 0,-1 0-1 0 0,0 0 0 0 0,1 2 1 0 0,-1 0 3 0 0,0 106-235 0 0,0-110 257 0 0,0 0 1 0 0,0 0-1 0 0,0 0 0 0 0,0 1 0 0 0,0-1 0 0 0,0 0 0 0 0,0 0 0 0 0,0 0 0 0 0,0 0 0 0 0,0 1 0 0 0,0-1 1 0 0,0 0-1 0 0,1 0 0 0 0,-1 0 0 0 0,0 0 0 0 0,0 0 0 0 0,0 1 0 0 0,0-1 0 0 0,0 0 0 0 0,0 0 0 0 0,0 0 1 0 0,0 0-1 0 0,1 0 0 0 0,-1 0 0 0 0,0 0 0 0 0,0 1 0 0 0,0-1 0 0 0,0 0 0 0 0,0 0 0 0 0,1 0 0 0 0,-1 0 1 0 0,0 0-1 0 0,0 0 0 0 0,0 0 0 0 0,0 0 0 0 0,1 0 0 0 0,-1 0 0 0 0,0 0 0 0 0,0 0 0 0 0,0 0 0 0 0,0 0 0 0 0,1 0 1 0 0,-1 0-1 0 0,0 0 0 0 0,0 0 0 0 0,0 0 0 0 0,0 0 0 0 0,1 0 0 0 0,-1 0 0 0 0,0-1 0 0 0,14-6 235 0 0,6-9-74 0 0,-19 15-290 0 0,-1 1 0 0 0,1-1-1 0 0,0 0 1 0 0,-1 1 0 0 0,1-1 0 0 0,0 0 0 0 0,-1 1 0 0 0,1-1-1 0 0,0 1 1 0 0,0 0 0 0 0,-1-1 0 0 0,1 1 0 0 0,0-1 0 0 0,0 1-1 0 0,0 0 1 0 0,0 0 0 0 0,0 0 0 0 0,-1-1 0 0 0,1 1 0 0 0,0 0-1 0 0,0 0 1 0 0,0 0 0 0 0,1 0 0 0 0,6 0-3079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08.4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36 156 4050 0 0,'0'0'1422'0'0,"-9"8"-379"0"0,9-2-1015 0 0,0-1-1 0 0,0 1 1 0 0,1 0 0 0 0,-1-1 0 0 0,1 1-1 0 0,1-1 1 0 0,-1 1 0 0 0,1-1 0 0 0,2 7-1 0 0,-3-11 0 0 0,1 1-1 0 0,-1-1 1 0 0,0 1-1 0 0,1-1 1 0 0,-1 1-1 0 0,1-1 1 0 0,-1 0-1 0 0,1 1 1 0 0,-1-1-1 0 0,1 0 1 0 0,0 0-1 0 0,0 0 1 0 0,-1-1 0 0 0,1 1-1 0 0,0 0 1 0 0,0-1-1 0 0,0 1 1 0 0,0-1-1 0 0,0 0 1 0 0,0 1-1 0 0,0-1 1 0 0,0 0-1 0 0,0 0 1 0 0,0 0-1 0 0,0-1 1 0 0,0 1-1 0 0,0 0 1 0 0,0-1-1 0 0,0 1 1 0 0,3-2-1 0 0,-3 1 44 0 0,0 0 0 0 0,0 0 0 0 0,0 0 0 0 0,-1 0 0 0 0,1 0 0 0 0,-1 0 0 0 0,1-1 0 0 0,0 1 0 0 0,-1 0 0 0 0,0-1 0 0 0,1 1 0 0 0,-1-1 0 0 0,0 0 0 0 0,0 1 0 0 0,0-1 0 0 0,0 0 0 0 0,0 0 0 0 0,0 1 0 0 0,-1-1 1 0 0,1 0-1 0 0,0 0 0 0 0,-1 0 0 0 0,0 0 0 0 0,1 0 0 0 0,-1-2 0 0 0,2-59 312 0 0,-3 45-408 0 0,2 13 11 0 0,-2 0-1 0 0,1-1 0 0 0,0 1 1 0 0,-1 0-1 0 0,0 0 1 0 0,0 0-1 0 0,0 0 1 0 0,-1 0-1 0 0,0 0 0 0 0,0 0 1 0 0,0 1-1 0 0,0-1 1 0 0,-4-4-1 0 0,4 7 11 0 0,-1-1-1 0 0,0 0 1 0 0,1 1-1 0 0,-1 0 1 0 0,0 0-1 0 0,0 0 1 0 0,0 0-1 0 0,-1 0 1 0 0,1 0-1 0 0,0 1 1 0 0,-1 0-1 0 0,1-1 1 0 0,-1 1-1 0 0,1 1 1 0 0,-1-1-1 0 0,1 0 1 0 0,-1 1-1 0 0,0 0 0 0 0,-6 0 1 0 0,9 1-18 0 0,-1 0 1 0 0,1 0-1 0 0,0 0 1 0 0,-1 1-1 0 0,1-1 1 0 0,0 0-1 0 0,0 1 1 0 0,0-1-1 0 0,0 1 1 0 0,0-1-1 0 0,0 1 0 0 0,0 0 1 0 0,0-1-1 0 0,0 1 1 0 0,1 0-1 0 0,-1-1 1 0 0,1 1-1 0 0,-1 2 1 0 0,-10 39 197 0 0,10-42-175 0 0,-1 14 24 0 0,0 0 0 0 0,1 0 0 0 0,1 18 1 0 0,0-21-136 0 0,0-11 113 0 0,1-1 0 0 0,-1 1 0 0 0,1 0 1 0 0,-1-1-1 0 0,1 1 0 0 0,-1-1 0 0 0,1 1 0 0 0,-1-1 0 0 0,1 1 0 0 0,-1-1 0 0 0,1 0 0 0 0,0 1 0 0 0,-1-1 0 0 0,1 0 0 0 0,-1 1 1 0 0,1-1-1 0 0,0 0 0 0 0,0 0 0 0 0,-1 0 0 0 0,1 0 0 0 0,0 1 0 0 0,-1-1 0 0 0,1 0 0 0 0,0 0 0 0 0,-1 0 0 0 0,1 0 1 0 0,1-1-1 0 0,30 1 37 0 0,-22 0 63 0 0,-7 0-75 0 0,1 0 0 0 0,-1-1-1 0 0,1 1 1 0 0,-1 0 0 0 0,1-1-1 0 0,-1 0 1 0 0,0 0 0 0 0,1 0-1 0 0,-1 0 1 0 0,0-1 0 0 0,0 1 0 0 0,0-1-1 0 0,0 0 1 0 0,0 1 0 0 0,0-2-1 0 0,-1 1 1 0 0,1 0 0 0 0,-1 0-1 0 0,1-1 1 0 0,-1 1 0 0 0,0-1-1 0 0,0 0 1 0 0,0 0 0 0 0,0 0-1 0 0,0 0 1 0 0,-1 0 0 0 0,1 0-1 0 0,1-5 1 0 0,18-27 82 0 0,-21 35-120 0 0,0 0-1 0 0,0 0 1 0 0,0 0-1 0 0,0 0 1 0 0,0 0-1 0 0,0 0 1 0 0,0 0-1 0 0,0 0 1 0 0,0 0-1 0 0,0 0 1 0 0,0 0-1 0 0,0 0 1 0 0,0 0-1 0 0,0 0 1 0 0,1 0-1 0 0,-1 0 1 0 0,0 0-1 0 0,0 0 1 0 0,0 0-1 0 0,0 0 1 0 0,0 0-1 0 0,0 0 1 0 0,0 0-1 0 0,0 0 1 0 0,0 0-1 0 0,0 0 1 0 0,-6 16-36 0 0,2-7 81 0 0,0 1 0 0 0,1 0 0 0 0,-1 1 0 0 0,-1 11 1 0 0,5-21-43 0 0,0-1 1 0 0,0 0 0 0 0,0 1 0 0 0,0-1-1 0 0,0 0 1 0 0,1 1 0 0 0,-1-1-1 0 0,0 1 1 0 0,0-1 0 0 0,0 0 0 0 0,0 0-1 0 0,0 1 1 0 0,0-1 0 0 0,1 0-1 0 0,-1 1 1 0 0,0-1 0 0 0,0 0 0 0 0,0 1-1 0 0,1-1 1 0 0,-1 0 0 0 0,0 0 0 0 0,0 0-1 0 0,1 1 1 0 0,-1-1 0 0 0,0 0-1 0 0,1 0 1 0 0,-1 0 0 0 0,0 1 0 0 0,1-1-1 0 0,-1 0 1 0 0,0 0 0 0 0,1 0-1 0 0,-1 0 1 0 0,0 0 0 0 0,1 0 0 0 0,0 0-1 0 0,17-4 77 0 0,16-14 292 0 0,-32 16-345 0 0,1 0 1 0 0,-1 1 0 0 0,0-2 0 0 0,0 1 0 0 0,0 0-1 0 0,-1 0 1 0 0,1-1 0 0 0,0 1 0 0 0,-1-1-1 0 0,0 1 1 0 0,1-1 0 0 0,-1 1 0 0 0,0-1 0 0 0,0 0-1 0 0,0 0 1 0 0,-1 0 0 0 0,1 0 0 0 0,-1 1-1 0 0,0-1 1 0 0,0 0 0 0 0,0 0 0 0 0,0 0 0 0 0,0 0-1 0 0,0 0 1 0 0,-1 0 0 0 0,1 0 0 0 0,-1 1-1 0 0,0-1 1 0 0,0 0 0 0 0,0 0 0 0 0,0 1 0 0 0,-1-1-1 0 0,1 1 1 0 0,-1-1 0 0 0,1 1 0 0 0,-1-1-1 0 0,0 1 1 0 0,0 0 0 0 0,0 0 0 0 0,0 0 0 0 0,0 0-1 0 0,-1 0 1 0 0,1 1 0 0 0,-5-3 0 0 0,-31-10 1266 0 0,52 14-2449 0 0,-1 0 586 0 0,-1 0 0 0 0,1-1 0 0 0,0-1 0 0 0,0 0 0 0 0,-1-1 0 0 0,22-7 0 0 0,6-6-4052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09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38 130 4962 0 0,'0'0'1718'0'0,"-6"0"-1189"0"0,-18 2-22 0 0,23-2-461 0 0,1 1 0 0 0,-1 0 1 0 0,1-1-1 0 0,-1 1 1 0 0,1-1-1 0 0,-1 1 0 0 0,1 0 1 0 0,-1-1-1 0 0,1 1 1 0 0,0 0-1 0 0,-1-1 0 0 0,1 1 1 0 0,0 0-1 0 0,-1 0 1 0 0,1-1-1 0 0,0 1 0 0 0,0 0 1 0 0,0 0-1 0 0,0 0 1 0 0,0-1-1 0 0,0 1 1 0 0,0 0-1 0 0,0 1 0 0 0,1 25-256 0 0,-1-23 400 0 0,0-4-190 0 0,0 5 31 0 0,-1-1-1 0 0,1 0 0 0 0,1 1 0 0 0,-1-1 0 0 0,0 1 0 0 0,1-1 0 0 0,0 0 0 0 0,0 0 0 0 0,2 6 1 0 0,-1-9-43 0 0,-1 0 0 0 0,1 1 1 0 0,-1-1-1 0 0,1 0 1 0 0,-1 0-1 0 0,1 1 0 0 0,0-1 1 0 0,0 0-1 0 0,-1-1 1 0 0,1 1-1 0 0,0 0 0 0 0,0-1 1 0 0,0 1-1 0 0,0-1 1 0 0,0 1-1 0 0,0-1 1 0 0,0 0-1 0 0,0 0 0 0 0,0 0 1 0 0,0 0-1 0 0,0 0 1 0 0,2-1-1 0 0,1 1 36 0 0,-1 0-1 0 0,1-1 0 0 0,-1 0 1 0 0,1 0-1 0 0,-1-1 1 0 0,1 1-1 0 0,-1-1 1 0 0,0 0-1 0 0,1 0 1 0 0,-1 0-1 0 0,0-1 1 0 0,0 1-1 0 0,-1-1 1 0 0,1 0-1 0 0,-1 0 0 0 0,1-1 1 0 0,-1 1-1 0 0,0-1 1 0 0,0 1-1 0 0,0-1 1 0 0,-1 0-1 0 0,0 0 1 0 0,1 0-1 0 0,1-5 1 0 0,6-13-17 0 0,-1 0 1 0 0,-1-1-1 0 0,7-34 1 0 0,-10 37 34 0 0,-5 19-7 0 0,1 1 0 0 0,-1-1 1 0 0,0 1-1 0 0,1-1 0 0 0,-1 0 0 0 0,0 1 0 0 0,0-1 1 0 0,1 1-1 0 0,-1-1 0 0 0,0 0 0 0 0,0 1 0 0 0,0-1 1 0 0,0 0-1 0 0,0 1 0 0 0,0-1 0 0 0,0 0 1 0 0,0 1-1 0 0,0-1 0 0 0,0 0 0 0 0,0 1 0 0 0,0-1 1 0 0,-1 1-1 0 0,1-1 0 0 0,0 0 0 0 0,0 1 0 0 0,-1-1 1 0 0,1 1-1 0 0,0-1 0 0 0,-1 1 0 0 0,1-1 0 0 0,0 1 1 0 0,-1-1-1 0 0,1 1 0 0 0,-1-1 0 0 0,1 1 0 0 0,-1-1 1 0 0,1 1-1 0 0,-1 0 0 0 0,1-1 0 0 0,-1 1 0 0 0,0-1 1 0 0,-2 2-11 0 0,1-1 0 0 0,-1 0 0 0 0,1 1 1 0 0,0 0-1 0 0,0-1 0 0 0,-1 1 0 0 0,1 0 0 0 0,0 0 1 0 0,0 0-1 0 0,0 1 0 0 0,-4 2 0 0 0,1-1-37 0 0,0 0 1 0 0,1 1-1 0 0,-1 0 0 0 0,1 0 0 0 0,-1 0 0 0 0,1 1 0 0 0,1-1 0 0 0,-1 1 0 0 0,1 0 0 0 0,-1 0 0 0 0,-3 9 0 0 0,6-12 18 0 0,1-1 0 0 0,0 0-1 0 0,-1 1 1 0 0,1-1 0 0 0,0 1 0 0 0,0-1-1 0 0,0 0 1 0 0,0 1 0 0 0,0-1 0 0 0,0 0-1 0 0,0 1 1 0 0,0-1 0 0 0,0 1 0 0 0,1-1-1 0 0,-1 0 1 0 0,1 1 0 0 0,-1-1-1 0 0,1 0 1 0 0,-1 0 0 0 0,1 1 0 0 0,0-1-1 0 0,0 0 1 0 0,0 0 0 0 0,-1 0 0 0 0,1 0-1 0 0,0 0 1 0 0,0 0 0 0 0,0 0 0 0 0,0 0-1 0 0,1 0 1 0 0,-1-1 0 0 0,0 1 0 0 0,0 0-1 0 0,0-1 1 0 0,1 1 0 0 0,-1-1 0 0 0,0 1-1 0 0,1-1 1 0 0,-1 0 0 0 0,0 1 0 0 0,1-1-1 0 0,-1 0 1 0 0,1 0 0 0 0,-1 0 0 0 0,0 0-1 0 0,1 0 1 0 0,-1 0 0 0 0,1-1 0 0 0,-1 1-1 0 0,0 0 1 0 0,1-1 0 0 0,-1 1-1 0 0,0-1 1 0 0,0 1 0 0 0,1-1 0 0 0,-1 0-1 0 0,0 1 1 0 0,2-2 0 0 0,1-2-18 0 0,-1 1 0 0 0,1-1 0 0 0,-1 0 0 0 0,0 0 0 0 0,0 0 0 0 0,0 0 0 0 0,-1-1 1 0 0,1 1-1 0 0,-1-1 0 0 0,0 0 0 0 0,0 1 0 0 0,-1-1 0 0 0,1 0 0 0 0,-1 0 0 0 0,0 0 0 0 0,0-8 0 0 0,-1 12 19 0 0,0-1 0 0 0,1 1-1 0 0,-1-1 1 0 0,0 1 0 0 0,0 0-1 0 0,0-1 1 0 0,-1 1 0 0 0,1-1-1 0 0,0 1 1 0 0,0-1 0 0 0,-1 1 0 0 0,1 0-1 0 0,-1-1 1 0 0,1 1 0 0 0,-1 0-1 0 0,0 0 1 0 0,0-1 0 0 0,1 1-1 0 0,-1 0 1 0 0,0 0 0 0 0,0 0 0 0 0,0 0-1 0 0,0 0 1 0 0,-2-2 0 0 0,0 3-6 0 0,0-1 1 0 0,1 1-1 0 0,-1 0 1 0 0,0 0-1 0 0,0 0 1 0 0,1 0 0 0 0,-1 0-1 0 0,0 0 1 0 0,1 1-1 0 0,-1 0 1 0 0,0-1-1 0 0,1 1 1 0 0,-5 2 0 0 0,4-2-1 0 0,0 0 0 0 0,-1 1 0 0 0,1 0 0 0 0,0-1-1 0 0,0 1 1 0 0,0 0 0 0 0,0 1 0 0 0,0-1 0 0 0,0 0 0 0 0,1 1 0 0 0,-1 0 0 0 0,1-1 0 0 0,0 1 0 0 0,0 0 0 0 0,0 0 0 0 0,0 0 0 0 0,0 1 0 0 0,1-1 0 0 0,-2 4 0 0 0,0 2 38 0 0,1 0 0 0 0,0 0 1 0 0,0 1-1 0 0,1-1 0 0 0,0 0 0 0 0,1 12 0 0 0,0-19-42 0 0,1-1 1 0 0,-1 0-1 0 0,1 0 0 0 0,0 1 1 0 0,-1-1-1 0 0,1 0 1 0 0,0 0-1 0 0,0 0 0 0 0,0 0 1 0 0,0 0-1 0 0,0 0 0 0 0,0 0 1 0 0,0 0-1 0 0,0-1 0 0 0,0 1 1 0 0,0 0-1 0 0,0-1 0 0 0,1 1 1 0 0,-1-1-1 0 0,0 1 0 0 0,0-1 1 0 0,1 1-1 0 0,-1-1 0 0 0,0 0 1 0 0,1 0-1 0 0,-1 1 1 0 0,1-1-1 0 0,-1 0 0 0 0,0 0 1 0 0,1 0-1 0 0,1-1 0 0 0,52-2 88 0 0,-49 2-60 0 0,0 0 0 0 0,0-1 0 0 0,-1 0 0 0 0,1 0 0 0 0,-1 0 0 0 0,1 0 0 0 0,-1-1 0 0 0,0 0 0 0 0,0 0 0 0 0,0 0-1 0 0,8-9 1 0 0,-10 10-37 0 0,-1-1-1 0 0,1 1 1 0 0,-1-1 0 0 0,0 0-1 0 0,0 0 1 0 0,0 0-1 0 0,0-1 1 0 0,-1 1-1 0 0,1 0 1 0 0,-1 0-1 0 0,0-1 1 0 0,0 1-1 0 0,0-1 1 0 0,0 1-1 0 0,-1-1 1 0 0,1 0-1 0 0,-1 1 1 0 0,0-1-1 0 0,0 1 1 0 0,-1-8-1 0 0,0 10-3 0 0,1 0 0 0 0,-1 0 0 0 0,0-1 0 0 0,0 1 0 0 0,1 0 0 0 0,-1 0-1 0 0,0 0 1 0 0,0 0 0 0 0,0 0 0 0 0,0 0 0 0 0,0 1 0 0 0,-1-1 0 0 0,1 0-1 0 0,0 0 1 0 0,0 1 0 0 0,0-1 0 0 0,-1 1 0 0 0,1-1 0 0 0,0 1 0 0 0,-1-1-1 0 0,1 1 1 0 0,0 0 0 0 0,-1 0 0 0 0,1 0 0 0 0,0 0 0 0 0,-3 0 0 0 0,-45-1-291 0 0,37 2 305 0 0,10-2-2 0 0,1 1 0 0 0,0 0 0 0 0,-1 0 0 0 0,1 0 0 0 0,-1 1 0 0 0,1-1 0 0 0,0 0 0 0 0,-1 1 0 0 0,1-1 0 0 0,0 0 0 0 0,-1 1 0 0 0,1 0 0 0 0,0-1 1 0 0,0 1-1 0 0,-1 0 0 0 0,1-1 0 0 0,0 1 0 0 0,0 0 0 0 0,0 0 0 0 0,0 0 0 0 0,0 0 0 0 0,0 0 0 0 0,0 0 0 0 0,1 0 0 0 0,-1 1 0 0 0,0-1 0 0 0,0 0 0 0 0,0 3 0 0 0,-3 38 1 0 0,4-33-15 0 0,0-8 18 0 0,0 1-1 0 0,1-1 1 0 0,-1 0 0 0 0,0 1 0 0 0,1-1-1 0 0,-1 0 1 0 0,1 0 0 0 0,0 0-1 0 0,-1 0 1 0 0,1 1 0 0 0,0-1-1 0 0,0 0 1 0 0,0 0 0 0 0,-1 0 0 0 0,1-1-1 0 0,0 1 1 0 0,0 0 0 0 0,1 0-1 0 0,-1 0 1 0 0,0-1 0 0 0,0 1-1 0 0,0 0 1 0 0,0-1 0 0 0,1 1 0 0 0,-1-1-1 0 0,0 0 1 0 0,0 1 0 0 0,1-1-1 0 0,-1 0 1 0 0,0 0 0 0 0,3 0-1 0 0,51 2 9 0 0,-41-2 5 0 0,-14 0-16 0 0,3 0-136 0 0,1 0-1 0 0,-1 1 0 0 0,0-1 1 0 0,0-1-1 0 0,1 1 1 0 0,-1 0-1 0 0,0-1 0 0 0,0 0 1 0 0,0 1-1 0 0,1-1 1 0 0,-1-1-1 0 0,0 1 1 0 0,0 0-1 0 0,0-1 0 0 0,-1 1 1 0 0,1-1-1 0 0,0 0 1 0 0,4-4-1 0 0,12-17-5348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5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7315 0 0,'0'0'320'0'0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10.5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37 3474 0 0,'0'0'1624'0'0,"-6"3"-1109"0"0,-1-1-376 0 0,5-2-95 0 0,0 0 0 0 0,0 1 0 0 0,-1 0-1 0 0,1-1 1 0 0,0 1 0 0 0,0 0-1 0 0,0 0 1 0 0,0 0 0 0 0,0 0 0 0 0,0 1-1 0 0,1-1 1 0 0,-1 0 0 0 0,0 1 0 0 0,-2 2-1 0 0,1 3 175 0 0,0-1 0 0 0,1 0 0 0 0,0 1 0 0 0,0 0 0 0 0,1 0 0 0 0,-1-1 0 0 0,1 1-1 0 0,1 0 1 0 0,-1 0 0 0 0,1 0 0 0 0,2 14 0 0 0,-1-1 355 0 0,-1-18-572 0 0,0-1 0 0 0,0 1 0 0 0,0-1 0 0 0,0 1 0 0 0,1-1 0 0 0,-1 1 0 0 0,0-1 0 0 0,1 0-1 0 0,0 1 1 0 0,-1-1 0 0 0,1 1 0 0 0,0-1 0 0 0,-1 0 0 0 0,1 0 0 0 0,0 1 0 0 0,0-1 0 0 0,0 0-1 0 0,0 0 1 0 0,0 0 0 0 0,1 0 0 0 0,-1 0 0 0 0,2 1 0 0 0,0 0-20 0 0,1-1-1 0 0,0 1 1 0 0,0-1-1 0 0,-1 1 1 0 0,1-1 0 0 0,0 0-1 0 0,0-1 1 0 0,7 1-1 0 0,-2 0 37 0 0,1-1 0 0 0,-1 0-1 0 0,1-1 1 0 0,-1 0-1 0 0,0-1 1 0 0,0 0-1 0 0,12-4 1 0 0,-14 3-42 0 0,-1 0 0 0 0,0-1 0 0 0,0 0 0 0 0,0 0-1 0 0,0 0 1 0 0,-1-1 0 0 0,1 0 0 0 0,-1 0 0 0 0,0 0 0 0 0,-1 0 0 0 0,1-1 0 0 0,-1 0 0 0 0,0 0-1 0 0,-1 0 1 0 0,0-1 0 0 0,0 1 0 0 0,0-1 0 0 0,0 1 0 0 0,-1-1 0 0 0,0 0 0 0 0,-1 0 0 0 0,0 0-1 0 0,0 0 1 0 0,0 0 0 0 0,-1-1 0 0 0,0 1 0 0 0,0 0 0 0 0,-2-11 0 0 0,1 16 87 0 0,0 1 1 0 0,1-1-1 0 0,-1 1 1 0 0,0-1-1 0 0,0 1 1 0 0,0-1-1 0 0,0 1 1 0 0,-1 0-1 0 0,1 0 1 0 0,0-1-1 0 0,0 1 1 0 0,-1 0 0 0 0,1 0-1 0 0,-1 0 1 0 0,1 0-1 0 0,-1 1 1 0 0,1-1-1 0 0,-1 0 1 0 0,0 1-1 0 0,1-1 1 0 0,-1 1-1 0 0,0-1 1 0 0,1 1-1 0 0,-1 0 1 0 0,0 0-1 0 0,1 0 1 0 0,-1 0-1 0 0,0 0 1 0 0,0 0-1 0 0,1 0 1 0 0,-4 1-1 0 0,2-1-38 0 0,0 0-1 0 0,0 0 0 0 0,0 1 1 0 0,0-1-1 0 0,0 1 0 0 0,0-1 1 0 0,0 1-1 0 0,0 0 0 0 0,0 1 1 0 0,0-1-1 0 0,0 0 0 0 0,1 1 1 0 0,-1-1-1 0 0,0 1 0 0 0,1 0 1 0 0,0 0-1 0 0,-1 0 0 0 0,-1 2 1 0 0,1 3-20 0 0,1-1 0 0 0,0 0 1 0 0,0 0-1 0 0,1 1 1 0 0,0-1-1 0 0,0 1 1 0 0,0 7-1 0 0,1-12-6 0 0,0 1 0 0 0,-1-1 0 0 0,1 0 0 0 0,0 1 0 0 0,0-1 0 0 0,0 0-1 0 0,1 1 1 0 0,-1-1 0 0 0,1 0 0 0 0,-1 0 0 0 0,1 1 0 0 0,0-1 0 0 0,0 0-1 0 0,0 0 1 0 0,0 0 0 0 0,0 0 0 0 0,0 0 0 0 0,0 0 0 0 0,1 0 0 0 0,-1 0-1 0 0,1-1 1 0 0,1 3 0 0 0,24 3-151 0 0,-19-4 777 0 0,-7 20-244 0 0,-1-21-382 0 0,-2-6-425 0 0,1 2 350 0 0,-1 0 0 0 0,0-1 0 0 0,1 1 0 0 0,-1 0 1 0 0,0 0-1 0 0,0 0 0 0 0,0 0 0 0 0,0 0 0 0 0,-1 1 0 0 0,1-1 1 0 0,0 1-1 0 0,-1-1 0 0 0,1 1 0 0 0,-4-1 0 0 0,-21-4-417 0 0,19 5 119 0 0,18 4-1301 0 0,12-2-1117 0 0,12-1-2415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11.6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115 122 4578 0 0,'0'0'1668'0'0,"2"22"-791"0"0,2-19-810 0 0,-1-1 1 0 0,1 1-1 0 0,-1-1 0 0 0,1 0 0 0 0,0 0 1 0 0,0 0-1 0 0,0-1 0 0 0,0 0 0 0 0,0 1 0 0 0,0-1 1 0 0,0-1-1 0 0,0 1 0 0 0,0-1 0 0 0,0 1 0 0 0,1-1 1 0 0,-1 0-1 0 0,0-1 0 0 0,0 1 0 0 0,1-1 1 0 0,-1 0-1 0 0,0 0 0 0 0,0 0 0 0 0,0 0 0 0 0,0-1 1 0 0,0 1-1 0 0,-1-1 0 0 0,1 0 0 0 0,0-1 0 0 0,-1 1 1 0 0,4-3-1 0 0,-2-2-98 0 0,0 1 0 0 0,-1-1 0 0 0,0 0 0 0 0,0 0 0 0 0,0-1 0 0 0,-1 1 0 0 0,-1-1 0 0 0,1 1 0 0 0,-1-1 0 0 0,0 0 0 0 0,-1 0 1 0 0,0 0-1 0 0,0 0 0 0 0,-1-13 0 0 0,0 20 0 0 0,0 0 1 0 0,0 0-1 0 0,-1 0 1 0 0,1 0-1 0 0,0 1 0 0 0,-1-1 1 0 0,1 0-1 0 0,-1 0 1 0 0,1 0-1 0 0,-1 1 1 0 0,1-1-1 0 0,-1 0 1 0 0,0 1-1 0 0,1-1 1 0 0,-1 0-1 0 0,0 1 1 0 0,1-1-1 0 0,-1 1 1 0 0,0-1-1 0 0,0 1 0 0 0,0 0 1 0 0,0-1-1 0 0,1 1 1 0 0,-1 0-1 0 0,0-1 1 0 0,0 1-1 0 0,0 0 1 0 0,0 0-1 0 0,0 0 1 0 0,0 0-1 0 0,-1 0 1 0 0,-39-1-294 0 0,30 1 275 0 0,-2 0 70 0 0,-1 1 0 0 0,1 1-1 0 0,-1 0 1 0 0,1 1 0 0 0,0 0 0 0 0,0 0 0 0 0,0 2 0 0 0,-14 7 0 0 0,22-10 33 0 0,0 0-1 0 0,1 0 1 0 0,-1 1 0 0 0,1 0 0 0 0,0 0-1 0 0,-1 0 1 0 0,2 1 0 0 0,-1-1 0 0 0,0 1-1 0 0,1 0 1 0 0,-1 0 0 0 0,1 0-1 0 0,0 0 1 0 0,1 1 0 0 0,-1-1 0 0 0,1 1-1 0 0,0 0 1 0 0,0 0 0 0 0,0-1-1 0 0,1 1 1 0 0,-1 0 0 0 0,1 1 0 0 0,0-1-1 0 0,0 7 1 0 0,1-9 64 0 0,0-1-1 0 0,0 1 1 0 0,0 0-1 0 0,0 0 1 0 0,0-1 0 0 0,0 1-1 0 0,1 0 1 0 0,-1-1-1 0 0,1 1 1 0 0,0 0-1 0 0,0-1 1 0 0,0 1 0 0 0,0-1-1 0 0,0 1 1 0 0,0-1-1 0 0,1 1 1 0 0,-1-1-1 0 0,3 2 1 0 0,-1-2-58 0 0,0 0 0 0 0,1-1 0 0 0,-1 0 0 0 0,1 1 0 0 0,0-1 0 0 0,-1-1 0 0 0,1 1 0 0 0,0 0 1 0 0,0-1-1 0 0,-1 0 0 0 0,1 0 0 0 0,7 0 0 0 0,-10 0-74 0 0,1 0 1 0 0,0-1-1 0 0,0 1 0 0 0,-1 0 1 0 0,1 0-1 0 0,0-1 1 0 0,-1 1-1 0 0,1-1 0 0 0,0 1 1 0 0,-1-1-1 0 0,1 0 1 0 0,-1 0-1 0 0,1 0 0 0 0,-1 0 1 0 0,1 0-1 0 0,-1 0 0 0 0,0 0 1 0 0,0 0-1 0 0,1 0 1 0 0,-1-1-1 0 0,0 1 0 0 0,0 0 1 0 0,0-1-1 0 0,0 1 1 0 0,0-1-1 0 0,-1 1 0 0 0,1-1 1 0 0,0 0-1 0 0,-1 1 1 0 0,1-1-1 0 0,-1 0 0 0 0,0 1 1 0 0,1-1-1 0 0,-1 0 1 0 0,0 1-1 0 0,0-1 0 0 0,0 0 1 0 0,0 0-1 0 0,-1-1 1 0 0,1 14 1863 0 0,0 38-2201 0 0,0-45 346 0 0,0-1 1 0 0,0 1-1 0 0,0-1 1 0 0,0 1-1 0 0,0-1 0 0 0,1 0 1 0 0,0 1-1 0 0,-1-1 1 0 0,1 1-1 0 0,2 4 0 0 0,-1-7 13 0 0,-1 0-1 0 0,1 0 0 0 0,-1 0 0 0 0,1-1 0 0 0,-1 1 0 0 0,1 0 0 0 0,-1-1 0 0 0,1 1 0 0 0,0-1 0 0 0,-1 1 0 0 0,1-1 0 0 0,0 0 0 0 0,-1 0 0 0 0,1 0 0 0 0,0 0 0 0 0,0 0 1 0 0,-1 0-1 0 0,1 0 0 0 0,0 0 0 0 0,-1-1 0 0 0,1 1 0 0 0,3-2 0 0 0,2 0-16 0 0,0 0 1 0 0,1-1-1 0 0,-1 0 0 0 0,-1 0 1 0 0,1-1-1 0 0,0 1 0 0 0,-1-2 1 0 0,0 1-1 0 0,1-1 1 0 0,-2 0-1 0 0,1 0 0 0 0,-1 0 1 0 0,9-11-1 0 0,-11 12-41 0 0,1-1 0 0 0,-1 1 0 0 0,0-1 0 0 0,0 0-1 0 0,0 0 1 0 0,-1 0 0 0 0,1 0 0 0 0,-1 0 0 0 0,-1 0 0 0 0,1-1 0 0 0,-1 1 0 0 0,0 0 0 0 0,0-1-1 0 0,0 1 1 0 0,-1-1 0 0 0,0 0 0 0 0,0 1 0 0 0,0-1 0 0 0,-3-8 0 0 0,2 11 20 0 0,-1 0 0 0 0,1 0 0 0 0,-1 1 0 0 0,0-1 0 0 0,0 0 0 0 0,0 1 0 0 0,-1 0 0 0 0,1 0 0 0 0,0-1 0 0 0,-1 1 0 0 0,0 1 0 0 0,1-1 0 0 0,-1 0 0 0 0,0 1 0 0 0,0-1 0 0 0,0 1 0 0 0,0 0 0 0 0,0 0 1 0 0,0 0-1 0 0,-6-1 0 0 0,-8-1-57 0 0,1 0 1 0 0,-28-1-1 0 0,40 4 93 0 0,-2 0 36 0 0,-1-1 1 0 0,1 1-1 0 0,0 0 1 0 0,0 1-1 0 0,-1-1 1 0 0,1 1-1 0 0,-9 3 1 0 0,13-3-29 0 0,0 0 1 0 0,0 0-1 0 0,1 0 1 0 0,-1 1-1 0 0,0-1 0 0 0,1 1 1 0 0,-1-1-1 0 0,1 1 1 0 0,-1-1-1 0 0,1 1 1 0 0,0 0-1 0 0,0 0 0 0 0,0 0 1 0 0,0 0-1 0 0,0 0 1 0 0,0 0-1 0 0,0 0 0 0 0,1 0 1 0 0,-1 0-1 0 0,1 0 1 0 0,-1 0-1 0 0,1 0 0 0 0,0 1 1 0 0,0-1-1 0 0,0 2 1 0 0,-1 1 16 0 0,1 0 1 0 0,-1 0 0 0 0,1-1 0 0 0,0 1-1 0 0,0 0 1 0 0,0 0 0 0 0,1 0 0 0 0,0 0-1 0 0,0-1 1 0 0,0 1 0 0 0,0 0-1 0 0,1-1 1 0 0,-1 1 0 0 0,1-1 0 0 0,1 0-1 0 0,-1 1 1 0 0,0-1 0 0 0,1 0 0 0 0,0 0-1 0 0,0-1 1 0 0,0 1 0 0 0,1-1-1 0 0,-1 1 1 0 0,1-1 0 0 0,0 0 0 0 0,0 0-1 0 0,0-1 1 0 0,0 1 0 0 0,0-1-1 0 0,0 0 1 0 0,1 0 0 0 0,-1 0 0 0 0,1 0-1 0 0,0-1 1 0 0,-1 0 0 0 0,6 1 0 0 0,45 6 132 0 0,-53-7-272 0 0,0-1 0 0 0,-1 1 0 0 0,1-1 0 0 0,-1 0 0 0 0,1 0 0 0 0,0 0 0 0 0,-1 1 0 0 0,1-2 0 0 0,-1 1 0 0 0,1 0 0 0 0,0 0 0 0 0,-1 0 0 0 0,1-1 0 0 0,-1 1 0 0 0,1-1 0 0 0,-1 1 0 0 0,1-1 0 0 0,-1 0 0 0 0,1 0 0 0 0,-1 1 1 0 0,0-1-1 0 0,1 0 0 0 0,-1 0 0 0 0,0 0 0 0 0,0-1 0 0 0,0 1 0 0 0,0 0 0 0 0,2-3 0 0 0,-2-17-3763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12.7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67 141 2209 0 0,'0'0'1523'0'0,"1"0"-1259"0"0,0 0 0 0 0,0 0 0 0 0,0 0 0 0 0,-1 0 0 0 0,1 0-1 0 0,0 0 1 0 0,0 0 0 0 0,-1 0 0 0 0,1-1 0 0 0,0 1 0 0 0,0 0-1 0 0,-1-1 1 0 0,1 1 0 0 0,0 0 0 0 0,-1-1 0 0 0,1 1 0 0 0,-1-1-1 0 0,2 0 1 0 0,5-40 1594 0 0,-6-23-4283 0 0,-1 42 1504 0 0,0 22 893 0 0,0-1 0 0 0,-1 1-1 0 0,1-1 1 0 0,0 1 0 0 0,-1-1 0 0 0,1 1 0 0 0,0-1 0 0 0,-1 1 0 0 0,1-1 0 0 0,-1 1 0 0 0,1 0 0 0 0,-1-1 0 0 0,1 1 0 0 0,-1-1 0 0 0,1 1-1 0 0,-1 0 1 0 0,1 0 0 0 0,-1-1 0 0 0,1 1 0 0 0,-1 0 0 0 0,1 0 0 0 0,-1 0 0 0 0,0-1 0 0 0,1 1 0 0 0,-1 0 0 0 0,1 0 0 0 0,-1 0 0 0 0,0 0-1 0 0,1 0 1 0 0,-1 0 0 0 0,0 1 0 0 0,1-1 0 0 0,-1 0 0 0 0,1 0 0 0 0,-1 0 0 0 0,1 0 0 0 0,-1 1 0 0 0,0-1 0 0 0,1 0 0 0 0,-1 1 0 0 0,-27 11-110 0 0,24-8 239 0 0,0 0 0 0 0,1 1-1 0 0,-1-1 1 0 0,1 1 0 0 0,0 0-1 0 0,1 0 1 0 0,-1 0 0 0 0,1 0 0 0 0,0 0-1 0 0,0 1 1 0 0,1-1 0 0 0,-1 0-1 0 0,0 10 1 0 0,0-4 341 0 0,1 1 1 0 0,1-1-1 0 0,0 0 0 0 0,0 0 1 0 0,1 0-1 0 0,2 12 0 0 0,-2-21-390 0 0,0 0 0 0 0,0 0 1 0 0,0 0-1 0 0,0 0 0 0 0,0 0 0 0 0,0-1 0 0 0,0 1 1 0 0,1 0-1 0 0,-1-1 0 0 0,1 1 0 0 0,-1-1 0 0 0,1 1 0 0 0,-1-1 1 0 0,1 0-1 0 0,0 0 0 0 0,0 0 0 0 0,0 0 0 0 0,-1 0 0 0 0,1 0 1 0 0,0 0-1 0 0,0 0 0 0 0,0-1 0 0 0,0 1 0 0 0,1-1 0 0 0,-1 0 1 0 0,0 1-1 0 0,0-1 0 0 0,3 0 0 0 0,-1 0 7 0 0,0 0 0 0 0,0 0 0 0 0,0 0 0 0 0,0-1-1 0 0,0 1 1 0 0,0-1 0 0 0,1 0 0 0 0,-2 0 0 0 0,1 0 0 0 0,0-1-1 0 0,0 0 1 0 0,0 1 0 0 0,-1-1 0 0 0,5-3 0 0 0,-3 1-117 0 0,-1 0 0 0 0,1 0 0 0 0,-1 0 0 0 0,0 0 1 0 0,-1-1-1 0 0,1 0 0 0 0,-1 1 0 0 0,0-1 0 0 0,0-1 0 0 0,0 1 1 0 0,-1 0-1 0 0,0-1 0 0 0,0 1 0 0 0,0-1 0 0 0,0 1 0 0 0,-1-1 0 0 0,0 0 1 0 0,0-10-1 0 0,-2 16-361 0 0,0 0 410 0 0,0 1-1 0 0,1-1 1 0 0,-1 0 0 0 0,0 1 0 0 0,1-1-1 0 0,-1 1 1 0 0,0-1 0 0 0,1 1-1 0 0,-1-1 1 0 0,1 1 0 0 0,-1 0-1 0 0,1-1 1 0 0,0 1 0 0 0,-1 0 0 0 0,1-1-1 0 0,-1 1 1 0 0,1 0 0 0 0,0-1-1 0 0,0 1 1 0 0,-1 0 0 0 0,1 0 0 0 0,0-1-1 0 0,0 1 1 0 0,0 0 0 0 0,0 0-1 0 0,0 0 1 0 0,-2 25-303 0 0,2-25 264 0 0,0-1 16 0 0,0-36 509 0 0,1 34-460 0 0,-1 1 0 0 0,0 0-1 0 0,0 0 1 0 0,0-1-1 0 0,0 1 1 0 0,0 0-1 0 0,-1 0 1 0 0,1-1-1 0 0,0 1 1 0 0,-1 0 0 0 0,1 0-1 0 0,0 0 1 0 0,-1 0-1 0 0,1-1 1 0 0,-1 1-1 0 0,0 0 1 0 0,1 0-1 0 0,-1 0 1 0 0,0 0 0 0 0,0 0-1 0 0,0 1 1 0 0,1-1-1 0 0,-1 0 1 0 0,0 0-1 0 0,-2-1 1 0 0,-29-1 498 0 0,24 3-473 0 0,6 0-55 0 0,-1 0 0 0 0,1 0 0 0 0,-1 0 1 0 0,1 0-1 0 0,0 1 0 0 0,-1-1 0 0 0,1 1 1 0 0,-1 0-1 0 0,1 0 0 0 0,0-1 1 0 0,-1 1-1 0 0,1 1 0 0 0,0-1 0 0 0,0 0 1 0 0,0 1-1 0 0,0-1 0 0 0,0 1 0 0 0,0-1 1 0 0,1 1-1 0 0,-1 0 0 0 0,0 0 1 0 0,1 0-1 0 0,-1 0 0 0 0,1 0 0 0 0,0 0 1 0 0,0 0-1 0 0,0 1 0 0 0,0-1 0 0 0,0 0 1 0 0,0 1-1 0 0,0-1 0 0 0,1 0 0 0 0,-1 1 1 0 0,1 3-1 0 0,28-17-1169 0 0,2-19-192 0 0,-2-8-1907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18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2827 4034 0 0,'0'0'14748'0'0,"10"-33"-13662"0"0,2 18-1094 0 0,1 2 0 0 0,27-24 0 0 0,-18 18-16 0 0,16-13 113 0 0,2 2 0 0 0,1 1-1 0 0,65-33 1 0 0,148-59-150 0 0,75-42 66 0 0,-70 9 8 0 0,315-206 24 0 0,-416 259-30 0 0,170-81 0 0 0,-179 106-8 0 0,-16 10-20 0 0,211-141 0 0 0,-212 107 69 0 0,-37 27-53 0 0,136-79-1 0 0,-150 107 3 0 0,494-302 46 0 0,-491 295-83 0 0,2 4-1 0 0,155-63 0 0 0,-86 42 9 0 0,-85 36 16 0 0,117-51-740 0 0,-148 71 626 0 0,-38 13 74 0 0,-6 19-7697 0 0,-3-10 4866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496 14 6371 0 0,'-1'-1'194'0'0,"0"0"0"0"0,0 0 1 0 0,1 0-1 0 0,-1 0 0 0 0,0 0 0 0 0,0 0 1 0 0,0 1-1 0 0,0-1 0 0 0,0 0 1 0 0,0 1-1 0 0,0-1 0 0 0,0 0 0 0 0,0 1 1 0 0,0-1-1 0 0,0 1 0 0 0,0 0 0 0 0,-1-1 1 0 0,1 1-1 0 0,0 0 0 0 0,0 0 0 0 0,0-1 1 0 0,-1 1-1 0 0,1 0 0 0 0,0 0 1 0 0,0 0-1 0 0,-1 1 0 0 0,0-1 0 0 0,-42 1 650 0 0,40-1-922 0 0,-22 5 133 0 0,1 0-1 0 0,-1 2 0 0 0,1 1 1 0 0,0 1-1 0 0,-28 14 0 0 0,27-12-38 0 0,-6 2-14 0 0,1-1-2 0 0,1 1-1 0 0,1 1 0 0 0,-42 27 1 0 0,70-40-15 0 0,0-1 1 0 0,0 1 0 0 0,0 0-1 0 0,0-1 1 0 0,-1 1-1 0 0,1 0 1 0 0,0 0 0 0 0,1 0-1 0 0,-1 0 1 0 0,0 0-1 0 0,0 0 1 0 0,0 0-1 0 0,1 1 1 0 0,-1-1 0 0 0,0 0-1 0 0,1 0 1 0 0,-1 0-1 0 0,1 1 1 0 0,-1-1 0 0 0,1 0-1 0 0,0 1 1 0 0,0-1-1 0 0,0 0 1 0 0,-1 1-1 0 0,1-1 1 0 0,0 0 0 0 0,1 1-1 0 0,-1-1 1 0 0,0 0-1 0 0,0 1 1 0 0,0-1-1 0 0,1 0 1 0 0,-1 0 0 0 0,1 1-1 0 0,-1-1 1 0 0,1 0-1 0 0,0 0 1 0 0,-1 0 0 0 0,1 1-1 0 0,0-1 1 0 0,0 0-1 0 0,-1 0 1 0 0,1 0-1 0 0,0 0 1 0 0,0 0 0 0 0,0-1-1 0 0,1 1 1 0 0,-1 0-1 0 0,2 1 1 0 0,6 4-39 0 0,0-1 1 0 0,0 0-1 0 0,1 0 0 0 0,15 5 0 0 0,53 17 139 0 0,-36-13-45 0 0,0 1 1 0 0,0 2 0 0 0,-2 1-1 0 0,75 47 1 0 0,-109-60-41 0 0,0 0 0 0 0,-1 0 0 0 0,1 1 0 0 0,-1 0 0 0 0,0 0 0 0 0,-1 0 0 0 0,1 0 0 0 0,5 12 0 0 0,-9-15 8 0 0,1 0 0 0 0,-1 0 0 0 0,0 0 0 0 0,0 0 0 0 0,0 0-1 0 0,0 0 1 0 0,-1 1 0 0 0,1-1 0 0 0,-1 0 0 0 0,0 0 0 0 0,0 1 0 0 0,0-1 0 0 0,0 0-1 0 0,-1 1 1 0 0,1-1 0 0 0,-1 0 0 0 0,0 0 0 0 0,0 0 0 0 0,0 1 0 0 0,0-1 0 0 0,0 0-1 0 0,-4 5 1 0 0,0-2 50 0 0,0-1-1 0 0,0 0 0 0 0,-1 0 1 0 0,0-1-1 0 0,0 0 0 0 0,0 0 0 0 0,0 0 1 0 0,0 0-1 0 0,-1-1 0 0 0,-13 4 1 0 0,-3 1 75 0 0,1-1 0 0 0,-29 4 0 0 0,14-7 94 0 0,-1-1 0 0 0,-64-2 0 0 0,95-2-211 0 0,3 1-100 0 0,0 0 1 0 0,0 0-1 0 0,1 0 0 0 0,-1-1 0 0 0,0 1 1 0 0,1-1-1 0 0,-1 0 0 0 0,1 0 0 0 0,-6-3 1 0 0,8 3-79 0 0,0 0 1 0 0,0 0 0 0 0,0 0 0 0 0,-1 0 0 0 0,1 0 0 0 0,0 0-1 0 0,0 0 1 0 0,1-1 0 0 0,-1 1 0 0 0,0 0 0 0 0,0-1 0 0 0,1 1-1 0 0,-1-1 1 0 0,0 1 0 0 0,1 0 0 0 0,0-1 0 0 0,-1 1 0 0 0,1-1-1 0 0,0 0 1 0 0,0 1 0 0 0,0-1 0 0 0,0 1 0 0 0,0-3 0 0 0,0-15-3335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5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 41 4834 0 0,'0'0'4653'0'0,"-25"-6"-3276"0"0,-84-20-444 0 0,97 23-861 0 0,0 1 0 0 0,0 0 0 0 0,0 1 0 0 0,0 1 0 0 0,0 0 1 0 0,0 0-1 0 0,1 1 0 0 0,-1 1 0 0 0,0 0 0 0 0,0 0 0 0 0,1 1 0 0 0,-1 1 0 0 0,1 0 0 0 0,-20 10 0 0 0,25-10-56 0 0,1-1 1 0 0,0 1 0 0 0,0 0 0 0 0,0 1-1 0 0,0-1 1 0 0,1 1 0 0 0,-1 0 0 0 0,1 0 0 0 0,0 0-1 0 0,1 1 1 0 0,-1-1 0 0 0,1 1 0 0 0,0 0-1 0 0,1 0 1 0 0,-1 0 0 0 0,1 0 0 0 0,1 0-1 0 0,-1 1 1 0 0,1-1 0 0 0,0 0 0 0 0,0 1-1 0 0,1-1 1 0 0,0 1 0 0 0,1 10 0 0 0,-1-16-19 0 0,0 1 1 0 0,0-1-1 0 0,0 0 1 0 0,0 0-1 0 0,1 0 0 0 0,-1 0 1 0 0,1 1-1 0 0,-1-1 1 0 0,1 0-1 0 0,-1 0 1 0 0,1 0-1 0 0,-1 0 1 0 0,1 0-1 0 0,0 0 1 0 0,0 0-1 0 0,-1 0 0 0 0,1-1 1 0 0,0 1-1 0 0,0 0 1 0 0,0 0-1 0 0,0-1 1 0 0,0 1-1 0 0,0 0 1 0 0,0-1-1 0 0,2 1 1 0 0,30 5 17 0 0,-24-6-6 0 0,11 1 30 0 0,0 0 0 0 0,0-2-1 0 0,0 0 1 0 0,0-2-1 0 0,-1 0 1 0 0,1-1-1 0 0,19-7 1 0 0,-30 9-146 0 0,0-2 0 0 0,0 1-1 0 0,0-1 1 0 0,-1 0 0 0 0,0-1 0 0 0,0 0-1 0 0,0 0 1 0 0,0-1 0 0 0,-1 0 0 0 0,0 0 0 0 0,0-1-1 0 0,0 0 1 0 0,-1 0 0 0 0,0 0 0 0 0,-1-1-1 0 0,0 0 1 0 0,5-8 0 0 0,-3-5-159 0 0,-7 21 257 0 0,0 0 1 0 0,0 0-1 0 0,0 1 0 0 0,0-1 1 0 0,-1 0-1 0 0,1 0 1 0 0,0 0-1 0 0,0 0 0 0 0,0 0 1 0 0,0 0-1 0 0,0 0 0 0 0,0 0 1 0 0,0 0-1 0 0,0 0 1 0 0,0 0-1 0 0,0 0 0 0 0,0 0 1 0 0,0 0-1 0 0,-1 0 0 0 0,1 0 1 0 0,0 0-1 0 0,0 0 1 0 0,0 0-1 0 0,0 0 0 0 0,0 0 1 0 0,0 0-1 0 0,0 0 0 0 0,0 0 1 0 0,0 0-1 0 0,0 0 1 0 0,0 0-1 0 0,-1 0 0 0 0,1 0 1 0 0,0 0-1 0 0,0 0 0 0 0,0 0 1 0 0,0-1-1 0 0,0 1 1 0 0,0 0-1 0 0,0 0 0 0 0,0 0 1 0 0,0 0-1 0 0,0 0 0 0 0,0 0 1 0 0,0 0-1 0 0,0 0 1 0 0,0 0-1 0 0,0 0 0 0 0,0 0 1 0 0,0 0-1 0 0,0 0 0 0 0,0-1 1 0 0,0 1-1 0 0,0 0 1 0 0,0 0-1 0 0,0 0 0 0 0,0 0 1 0 0,0 0-1 0 0,0 0 0 0 0,-2 2-20 0 0,0 1 0 0 0,1-1 0 0 0,-1 1 0 0 0,1-1 0 0 0,0 1-1 0 0,0 0 1 0 0,0 0 0 0 0,0 0 0 0 0,0-1 0 0 0,0 5 0 0 0,0 92 145 0 0,0-98-136 0 0,1 0 0 0 0,0 1-1 0 0,0-1 1 0 0,1 1 0 0 0,-1-1 0 0 0,0 0 0 0 0,0 1 0 0 0,1-1-1 0 0,-1 0 1 0 0,1 1 0 0 0,-1-1 0 0 0,1 0 0 0 0,0 0 0 0 0,-1 1-1 0 0,1-1 1 0 0,0 0 0 0 0,0 0 0 0 0,0 0 0 0 0,0 0 0 0 0,0 0-1 0 0,0 0 1 0 0,0 0 0 0 0,0 0 0 0 0,0-1 0 0 0,0 1 0 0 0,0 0 0 0 0,1-1-1 0 0,-1 1 1 0 0,3 0 0 0 0,43 3-2017 0 0,-36-4 1336 0 0,35 0-2488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6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92 6739 0 0,'0'0'3901'0'0,"-7"5"-3677"0"0,-20 15-227 0 0,20-14-112 0 0,17-25 11 0 0,39-26 123 0 0,-45 42 14 0 0,0 0 0 0 0,0 0 1 0 0,0 1-1 0 0,0-1 1 0 0,0 1-1 0 0,0 0 0 0 0,1 0 1 0 0,-1 1-1 0 0,1-1 0 0 0,-1 1 1 0 0,10-1-1 0 0,-12 2-58 0 0,-1 1 0 0 0,0 0-1 0 0,0-1 1 0 0,0 1 0 0 0,0 0 0 0 0,0 0-1 0 0,0 0 1 0 0,0 0 0 0 0,0 0 0 0 0,0 0-1 0 0,0 1 1 0 0,0-1 0 0 0,-1 0 0 0 0,1 0-1 0 0,0 0 1 0 0,-1 1 0 0 0,1 1 0 0 0,14 34 431 0 0,-12-27-179 0 0,-2-9-212 0 0,0 1 0 0 0,-1-1 1 0 0,1 1-1 0 0,0-1 0 0 0,0 1 1 0 0,0-1-1 0 0,0 0 0 0 0,0 0 1 0 0,0 1-1 0 0,1-1 0 0 0,-1 0 0 0 0,0 0 1 0 0,1 0-1 0 0,-1 0 0 0 0,1 0 1 0 0,-1-1-1 0 0,1 1 0 0 0,-1 0 1 0 0,1-1-1 0 0,-1 1 0 0 0,1-1 0 0 0,0 1 1 0 0,-1-1-1 0 0,1 0 0 0 0,0 0 1 0 0,-1 1-1 0 0,1-1 0 0 0,0-1 1 0 0,0 1-1 0 0,-1 0 0 0 0,1 0 1 0 0,0-1-1 0 0,-1 1 0 0 0,1 0 0 0 0,2-2 1 0 0,7-2-174 0 0,0-1 0 0 0,0 0 0 0 0,20-12-1 0 0,-24 12-74 0 0,22-12-1108 0 0,-6 2 430 0 0,49-22 1 0 0,-65 34 923 0 0,0 1 0 0 0,0-1 1 0 0,0 1-1 0 0,1 1 1 0 0,-1-1-1 0 0,1 1 1 0 0,-1 0-1 0 0,1 1 0 0 0,-1 0 1 0 0,1 0-1 0 0,14 3 1 0 0,-18-2 56 0 0,-1 1 1 0 0,1 0 0 0 0,0-1 0 0 0,-1 2-1 0 0,0-1 1 0 0,1 0 0 0 0,-1 1-1 0 0,0-1 1 0 0,0 1 0 0 0,0 0 0 0 0,-1 0-1 0 0,1 0 1 0 0,-1 0 0 0 0,1 0-1 0 0,-1 1 1 0 0,0-1 0 0 0,-1 1 0 0 0,1-1-1 0 0,0 1 1 0 0,-1 0 0 0 0,0 0 0 0 0,2 7-1 0 0,0 5 245 0 0,0 1 0 0 0,0-1 0 0 0,-1 1 0 0 0,-1 18 0 0 0,-1-34-403 0 0,0 0-1 0 0,0-1 1 0 0,0 1 0 0 0,1 0 0 0 0,-1 0-1 0 0,0 0 1 0 0,1 0 0 0 0,-1 0-1 0 0,0-1 1 0 0,1 1 0 0 0,-1 0 0 0 0,1 0-1 0 0,-1-1 1 0 0,1 1 0 0 0,0 0-1 0 0,-1-1 1 0 0,1 1 0 0 0,0 0-1 0 0,-1-1 1 0 0,1 1 0 0 0,0-1 0 0 0,0 1-1 0 0,0-1 1 0 0,-1 0 0 0 0,1 1-1 0 0,0-1 1 0 0,0 0 0 0 0,0 0-1 0 0,0 1 1 0 0,0-1 0 0 0,0 0 0 0 0,0 0-1 0 0,-1 0 1 0 0,1 0 0 0 0,0 0-1 0 0,0 0 1 0 0,0 0 0 0 0,0-1 0 0 0,0 1-1 0 0,0 0 1 0 0,0 0 0 0 0,-1-1-1 0 0,1 1 1 0 0,0 0 0 0 0,0-1-1 0 0,0 1 1 0 0,-1-1 0 0 0,1 1 0 0 0,0-1-1 0 0,0 0 1 0 0,0 0 0 0 0,22-19-4205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6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284 156 1393 0 0,'0'0'3206'0'0,"22"-12"-2667"0"0,62-41-173 0 0,-82 52-337 0 0,0 0 0 0 0,-1 0 1 0 0,1 0-1 0 0,-1-1 0 0 0,1 1 1 0 0,-1 0-1 0 0,0-1 0 0 0,0 1 0 0 0,1-1 1 0 0,-1 0-1 0 0,0 1 0 0 0,0-1 1 0 0,-1 0-1 0 0,1 0 0 0 0,0 1 1 0 0,0-4-1 0 0,-1 4-8 0 0,0 0 1 0 0,0-1-1 0 0,0 1 1 0 0,0 0-1 0 0,0 0 1 0 0,-1 0 0 0 0,1 0-1 0 0,0 0 1 0 0,-1 0-1 0 0,1 0 1 0 0,-1 0-1 0 0,1 0 1 0 0,-1 0-1 0 0,1 0 1 0 0,-1 0-1 0 0,0 1 1 0 0,1-1-1 0 0,-1 0 1 0 0,0 0-1 0 0,-1 0 1 0 0,-2-3 81 0 0,-1 1-1 0 0,0 0 1 0 0,0 1 0 0 0,0-1-1 0 0,0 1 1 0 0,-9-2 0 0 0,12 3-57 0 0,-14-4 166 0 0,-1 1 0 0 0,0 0-1 0 0,0 2 1 0 0,0-1 0 0 0,-1 2 0 0 0,1 1-1 0 0,0 0 1 0 0,-1 1 0 0 0,1 1 0 0 0,-23 5-1 0 0,32-6-153 0 0,1 1 0 0 0,0 0 0 0 0,0 1 0 0 0,0 0 0 0 0,0 0 0 0 0,0 0-1 0 0,1 1 1 0 0,-1 0 0 0 0,1 0 0 0 0,0 1 0 0 0,0 0 0 0 0,0 0 0 0 0,1 0 0 0 0,0 1-1 0 0,0 0 1 0 0,0 0 0 0 0,1 0 0 0 0,0 0 0 0 0,0 1 0 0 0,0-1 0 0 0,1 1 0 0 0,0 0-1 0 0,0 0 1 0 0,1 1 0 0 0,-3 12 0 0 0,3-8 179 0 0,0 0 0 0 0,1 1 0 0 0,0-1 0 0 0,1 1-1 0 0,0-1 1 0 0,1 1 0 0 0,1-1 0 0 0,0 1 0 0 0,0-1 0 0 0,8 20 0 0 0,-6-23-121 0 0,0 1 1 0 0,1-2-1 0 0,1 1 1 0 0,-1 0-1 0 0,1-1 1 0 0,1 0-1 0 0,-1 0 1 0 0,2-1-1 0 0,-1 0 1 0 0,1 0-1 0 0,-1-1 1 0 0,2 0-1 0 0,13 8 1 0 0,-1-3-54 0 0,1 0 0 0 0,0-2 0 0 0,1 0 0 0 0,0-1 1 0 0,43 8-1 0 0,-19-9-11 0 0,0-1 1 0 0,48-2-1 0 0,-63-3-102 0 0,-1-2 1 0 0,0-1-1 0 0,46-10 1 0 0,-64 9-471 0 0,0 0 1 0 0,0-1 0 0 0,-1-1 0 0 0,1 0 0 0 0,-1-1-1 0 0,0 0 1 0 0,-1-1 0 0 0,0-1 0 0 0,0 1 0 0 0,16-16 0 0 0,-14 10-2269 0 0,-2-1 0 0 0,16-23 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7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534 1 5138 0 0,'0'0'9194'0'0,"-2"0"-8845"0"0,-40 4-401 0 0,1 2 0 0 0,0 2-1 0 0,1 1 1 0 0,-77 30-1 0 0,88-30 43 0 0,4 0 4 0 0,-10 2 11 0 0,-38 19 0 0 0,65-27-21 0 0,1 1 0 0 0,0-1 1 0 0,0 2-1 0 0,0-1 1 0 0,0 1-1 0 0,1 0 0 0 0,0 1 1 0 0,0 0-1 0 0,0-1 0 0 0,1 2 1 0 0,-6 7-1 0 0,10-13 5 0 0,1 0 0 0 0,-1 0-1 0 0,1 0 1 0 0,-1 0 0 0 0,0 0 0 0 0,1 0-1 0 0,0 0 1 0 0,-1 0 0 0 0,1 0 0 0 0,0 1-1 0 0,0-1 1 0 0,-1 0 0 0 0,1 0 0 0 0,0 0-1 0 0,0 1 1 0 0,0-1 0 0 0,1 0 0 0 0,-1 0-1 0 0,0 0 1 0 0,0 1 0 0 0,1-1 0 0 0,-1 0-1 0 0,0 0 1 0 0,1 0 0 0 0,-1 0 0 0 0,1 0-1 0 0,0 0 1 0 0,-1 0 0 0 0,1 0 0 0 0,0 0-1 0 0,-1 0 1 0 0,1 0 0 0 0,0 0 0 0 0,0 0-1 0 0,0-1 1 0 0,0 1 0 0 0,0 0 0 0 0,2 0-1 0 0,3 3-1 0 0,0-1-1 0 0,1-1 0 0 0,-1 1 0 0 0,1-1 0 0 0,8 2 0 0 0,-13-4 21 0 0,55 12 15 0 0,-19-4 4 0 0,49 15 0 0 0,-79-20-24 0 0,0 0-1 0 0,0 0 1 0 0,0 0 0 0 0,-1 1-1 0 0,0 0 1 0 0,1 1 0 0 0,-2 0-1 0 0,1 0 1 0 0,0 0-1 0 0,-1 1 1 0 0,11 13 0 0 0,-14-16-17 0 0,-1 1 0 0 0,0-1 0 0 0,0 1 1 0 0,0 0-1 0 0,0-1 0 0 0,0 1 0 0 0,-1 0 1 0 0,1 0-1 0 0,-1 0 0 0 0,0 1 0 0 0,-1-1 1 0 0,1 0-1 0 0,-1 0 0 0 0,0 0 0 0 0,0 1 1 0 0,0-1-1 0 0,0 0 0 0 0,-1 0 0 0 0,-1 6 1 0 0,0-4 21 0 0,0-1 0 0 0,-1 1 0 0 0,0-1 0 0 0,0 1 0 0 0,0-1 0 0 0,-1 0 0 0 0,1 0 0 0 0,-1-1 0 0 0,-1 1 0 0 0,1-1 0 0 0,-10 8 1 0 0,-2-1 44 0 0,0-1 0 0 0,0 0 0 0 0,-1-1 1 0 0,-1-1-1 0 0,1-1 0 0 0,-1 0 0 0 0,-27 5 1 0 0,25-8-105 0 0,-1-1 1 0 0,-38 1-1 0 0,59-4-7 0 0,-1 0 0 0 0,1 0-1 0 0,-1 0 1 0 0,1-1 0 0 0,-1 1 0 0 0,1 0 0 0 0,-1 0 0 0 0,0-1-1 0 0,1 1 1 0 0,0 0 0 0 0,-1-1 0 0 0,1 1 0 0 0,-1 0 0 0 0,1-1-1 0 0,-1 1 1 0 0,1 0 0 0 0,0-1 0 0 0,-1 1 0 0 0,1-1-1 0 0,0 1 1 0 0,-1-1 0 0 0,1 1 0 0 0,0-1 0 0 0,0 1 0 0 0,0-1-1 0 0,-1 1 1 0 0,1-1 0 0 0,0 1 0 0 0,0-1 0 0 0,0 0-1 0 0,0 1 1 0 0,0-1 0 0 0,0 1 0 0 0,0-1 0 0 0,0 1 0 0 0,0-1-1 0 0,0 1 1 0 0,0-1 0 0 0,0 0 0 0 0,1 1 0 0 0,-1-1-1 0 0,0 1 1 0 0,0-1 0 0 0,0 1 0 0 0,1-1 0 0 0,-1 1 0 0 0,0-1-1 0 0,1 1 1 0 0,-1 0 0 0 0,0-1 0 0 0,1 1 0 0 0,-1-1 0 0 0,1 1-1 0 0,0-1 1 0 0,1-2-339 0 0,1-1 1 0 0,0 1-1 0 0,0 0 0 0 0,0 0 0 0 0,0 1 0 0 0,0-1 1 0 0,0 0-1 0 0,6-2 0 0 0,49-24-3839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7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1 9012 0 0,'0'0'3138'0'0,"-150"153"-1794"0"0,104-87-271 0 0,10-7-561 0 0,9-6 32 0 0,9-10-64 0 0,9-8-416 0 0,4-6-16 0 0,0-11-48 0 0,5-6-704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57.4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49 3714 0 0,'0'0'3681'0'0,"-9"-7"-1698"0"0,8 6-1975 0 0,0-1 0 0 0,1 0 0 0 0,-1 1 0 0 0,0-1 0 0 0,0 1 0 0 0,0-1 0 0 0,0 1 0 0 0,0-1 0 0 0,0 1 0 0 0,-1 0 0 0 0,1 0 0 0 0,0 0 0 0 0,-1-1 0 0 0,1 1 0 0 0,-1 0 1 0 0,1 1-1 0 0,-1-1 0 0 0,1 0 0 0 0,-1 0 0 0 0,0 1 0 0 0,1-1 0 0 0,-4 0 0 0 0,-40-11 271 0 0,26 10-279 0 0,1 2 0 0 0,-1-1 1 0 0,0 2-1 0 0,0 1 0 0 0,1 0 1 0 0,-1 1-1 0 0,1 1 0 0 0,0 1 1 0 0,0 0-1 0 0,0 2 0 0 0,-27 13 0 0 0,8-1 62 0 0,1 2 0 0 0,1 2 0 0 0,1 1-1 0 0,-38 35 1 0 0,52-41 79 0 0,1 0 0 0 0,1 1 0 0 0,-28 38 1 0 0,40-48-134 0 0,0 0 0 0 0,0 1 0 0 0,1-1 1 0 0,1 1-1 0 0,0 0 0 0 0,0 1 1 0 0,1-1-1 0 0,0 1 0 0 0,1-1 1 0 0,0 1-1 0 0,-1 19 0 0 0,3-28-9 0 0,5 72-76 0 0,-4-68 73 0 0,1-1 0 0 0,0 1 0 0 0,0 0 1 0 0,0-1-1 0 0,1 1 0 0 0,0-1 0 0 0,0 0 1 0 0,0 0-1 0 0,1 0 0 0 0,4 4 0 0 0,23 27 111 0 0,2 0 0 0 0,2-3-1 0 0,1 0 1 0 0,1-3 0 0 0,2-1 0 0 0,69 39-1 0 0,-96-63-101 0 0,1 0 0 0 0,0 0 0 0 0,1-2 0 0 0,-1 1 0 0 0,1-2 0 0 0,20 2 0 0 0,85-3 21 0 0,-62-2 31 0 0,-36 0 67 0 0,0-1 0 0 0,0-1 0 0 0,0 0 1 0 0,0-2-1 0 0,-1 0 0 0 0,1-1 0 0 0,-1-2 1 0 0,-1 0-1 0 0,1-1 0 0 0,-2 0 0 0 0,1-2 1 0 0,30-23-1 0 0,-24 15 57 0 0,-2-2 0 0 0,-1 0 0 0 0,0-1 0 0 0,-2-2 0 0 0,-1 0 0 0 0,0-1 0 0 0,-2 0 0 0 0,17-35 0 0 0,-29 47-59 0 0,-1-1 1 0 0,0 1 0 0 0,-1-1-1 0 0,0 0 1 0 0,-1 0 0 0 0,-1-1-1 0 0,0 1 1 0 0,-1 0 0 0 0,-2-16-1 0 0,2-2 127 0 0,-1 28-234 0 0,1 0 0 0 0,-1-1 0 0 0,0 1 0 0 0,0 0-1 0 0,-1 0 1 0 0,1 0 0 0 0,-1 0 0 0 0,0 0 0 0 0,0 0 0 0 0,0 0 0 0 0,-1 0 0 0 0,0 1-1 0 0,1-1 1 0 0,-1 1 0 0 0,0 0 0 0 0,0 0 0 0 0,-1 0 0 0 0,1 0 0 0 0,-1 1-1 0 0,1-1 1 0 0,-1 1 0 0 0,0 0 0 0 0,0 0 0 0 0,-6-2 0 0 0,-13-6-13 0 0,0 2-1 0 0,-1 1 1 0 0,-27-5 0 0 0,46 10-21 0 0,-81-15 35 0 0,45 11-11 0 0,0-3 0 0 0,1-1-1 0 0,-55-22 1 0 0,93 31-109 0 0,-1-1 0 0 0,0 1 0 0 0,0 0 0 0 0,1-1 0 0 0,-1 0 0 0 0,0 0 0 0 0,1 1 0 0 0,0-1 0 0 0,-1-1 0 0 0,1 1 0 0 0,0 0 0 0 0,0-1 0 0 0,0 1 0 0 0,1-1 0 0 0,-1 1 0 0 0,-1-5 0 0 0,1 1-767 0 0,0-1 0 0 0,1 1 0 0 0,0-1 0 0 0,0 1 0 0 0,1-1 0 0 0,0-11 0 0 0,0-5-3027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8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23 100 8708 0 0,'0'0'2983'0'0,"-4"24"-2127"0"0,-2 8-636 0 0,1-10-109 0 0,2 1 1 0 0,0-1 0 0 0,1 39 0 0 0,2-58-108 0 0,0-1-1 0 0,0 0 1 0 0,1 1 0 0 0,-1-1-1 0 0,1 1 1 0 0,-1-1-1 0 0,1 0 1 0 0,0 0 0 0 0,0 1-1 0 0,0-1 1 0 0,0 0-1 0 0,0 0 1 0 0,0 0 0 0 0,1 0-1 0 0,-1 0 1 0 0,1 0-1 0 0,-1-1 1 0 0,1 1 0 0 0,0 0-1 0 0,0-1 1 0 0,-1 1 0 0 0,1-1-1 0 0,0 0 1 0 0,1 1-1 0 0,-1-1 1 0 0,0 0 0 0 0,0 0-1 0 0,0 0 1 0 0,1-1-1 0 0,-1 1 1 0 0,0-1 0 0 0,5 1-1 0 0,1 0 12 0 0,1 0-1 0 0,0-1 0 0 0,-1 0 1 0 0,1 0-1 0 0,-1-1 0 0 0,1 0 1 0 0,-1 0-1 0 0,15-5 0 0 0,-10 0-27 0 0,1 0 0 0 0,-2 0 0 0 0,1-1 0 0 0,-1-1-1 0 0,0 0 1 0 0,0-1 0 0 0,-1 0 0 0 0,12-12 0 0 0,-6 3-255 0 0,-1 0-1 0 0,0 0 1 0 0,-1-1 0 0 0,13-25 0 0 0,-24 38 304 0 0,-1 1 1 0 0,0-1 0 0 0,0 0-1 0 0,0 0 1 0 0,-1-1-1 0 0,0 1 1 0 0,0 0-1 0 0,0-1 1 0 0,-1 0-1 0 0,0 1 1 0 0,-1-1 0 0 0,1 1-1 0 0,-1-1 1 0 0,0 0-1 0 0,-1 1 1 0 0,-1-10-1 0 0,0 14 32 0 0,1 1 0 0 0,0-1 0 0 0,-1 1 0 0 0,1-1 0 0 0,-1 1 0 0 0,0 0 0 0 0,1 0 0 0 0,-1 0 0 0 0,0 0 0 0 0,0 0 0 0 0,0 0 1 0 0,0 0-1 0 0,0 1 0 0 0,0-1 0 0 0,0 1 0 0 0,0-1 0 0 0,0 1 0 0 0,0 0 0 0 0,0 0 0 0 0,0 0 0 0 0,0 0 0 0 0,0 0 0 0 0,0 0 0 0 0,0 0 0 0 0,0 1 0 0 0,-3 0 0 0 0,-6 0 176 0 0,-5-1-174 0 0,0 1 0 0 0,0 1-1 0 0,0 1 1 0 0,0 0-1 0 0,0 1 1 0 0,-28 12-1 0 0,37-14-95 0 0,0 1 1 0 0,1 0-1 0 0,-1 1 0 0 0,1-1 0 0 0,0 1 0 0 0,0 1 0 0 0,0-1 0 0 0,1 1 1 0 0,-1 0-1 0 0,1 0 0 0 0,0 1 0 0 0,1-1 0 0 0,-1 1 0 0 0,1 0 0 0 0,0 0 0 0 0,1 1 1 0 0,-5 9-1 0 0,8-15-39 0 0,-1 0 1 0 0,1 0 0 0 0,0-1-1 0 0,-1 1 1 0 0,1 0 0 0 0,0 0-1 0 0,0-1 1 0 0,-1 1 0 0 0,1 0-1 0 0,0 0 1 0 0,0-1 0 0 0,0 1-1 0 0,0 0 1 0 0,0 0 0 0 0,0 0-1 0 0,1-1 1 0 0,-1 1 0 0 0,0 0-1 0 0,0 0 1 0 0,0-1 0 0 0,1 1-1 0 0,-1 0 1 0 0,0 0-1 0 0,1-1 1 0 0,-1 1 0 0 0,1 0-1 0 0,-1-1 1 0 0,1 2 0 0 0,30 3-3606 0 0,37-4-1535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8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0 9780 0 0,'0'0'1078'0'0,"0"22"1003"0"0,1 21-1173 0 0,0 9-210 0 0,-1 1 0 0 0,-3-1 1 0 0,-16 91-1 0 0,10-110-638 0 0,-2-2 0 0 0,-1 1 0 0 0,-2-1 1 0 0,-21 34-1 0 0,32-60-57 0 0,-1 0 0 0 0,0 0 0 0 0,-1-1 1 0 0,1 0-1 0 0,-1 0 0 0 0,0 0 0 0 0,-9 6 0 0 0,14-10 1 0 0,-1 1 1 0 0,0 0-1 0 0,0 0 0 0 0,0-1 1 0 0,0 1-1 0 0,0-1 0 0 0,0 1 0 0 0,0-1 1 0 0,0 1-1 0 0,0-1 0 0 0,0 1 0 0 0,0-1 1 0 0,0 0-1 0 0,0 0 0 0 0,0 1 1 0 0,0-1-1 0 0,0 0 0 0 0,-1 0 0 0 0,1 0 1 0 0,0 0-1 0 0,0 0 0 0 0,0-1 1 0 0,0 1-1 0 0,0 0 0 0 0,0 0 0 0 0,0-1 1 0 0,0 1-1 0 0,0-1 0 0 0,0 1 1 0 0,0-1-1 0 0,0 1 0 0 0,0-1 0 0 0,0 1 1 0 0,0-1-1 0 0,0 0 0 0 0,0 0 1 0 0,1 0-1 0 0,-1 1 0 0 0,0-1 0 0 0,1 0 1 0 0,-1 0-1 0 0,0 0 0 0 0,1 0 0 0 0,-1 0 1 0 0,1 0-1 0 0,-1 0 0 0 0,1 0 1 0 0,-1-2-1 0 0,-1-7-76 0 0,0 1 0 0 0,1-1 1 0 0,0 0-1 0 0,1 0 0 0 0,0 0 0 0 0,0 1 1 0 0,1-1-1 0 0,0 0 0 0 0,1 0 1 0 0,0 1-1 0 0,0-1 0 0 0,1 1 0 0 0,0-1 1 0 0,1 1-1 0 0,0 0 0 0 0,1 1 0 0 0,6-11 1 0 0,0 6 59 0 0,0 2 1 0 0,1 0-1 0 0,1 0 1 0 0,-1 1-1 0 0,2 0 1 0 0,-1 1 0 0 0,1 1-1 0 0,1 0 1 0 0,-1 1-1 0 0,1 1 1 0 0,28-9-1 0 0,-21 10-3 0 0,1 0-1 0 0,0 1 1 0 0,0 1-1 0 0,0 1 1 0 0,0 1-1 0 0,0 1 1 0 0,39 6-1 0 0,-58-6 29 0 0,0 0-1 0 0,0 0 1 0 0,-1 1-1 0 0,1 0 1 0 0,0-1-1 0 0,-1 1 1 0 0,1 1-1 0 0,-1-1 1 0 0,1 0-1 0 0,-1 1 1 0 0,0 0-1 0 0,1 0 1 0 0,-1 0-1 0 0,0 0 1 0 0,0 0-1 0 0,-1 1 1 0 0,1-1-1 0 0,0 1 1 0 0,-1 0-1 0 0,1 0 1 0 0,-1 0-1 0 0,0 0 1 0 0,0 0-1 0 0,0 0 1 0 0,-1 1 0 0 0,1-1-1 0 0,-1 1 1 0 0,1-1-1 0 0,-1 1 1 0 0,0-1-1 0 0,-1 1 1 0 0,1 0-1 0 0,-1-1 1 0 0,1 1-1 0 0,-1 0 1 0 0,0 0-1 0 0,-1-1 1 0 0,1 1-1 0 0,0 0 1 0 0,-1 0-1 0 0,-2 5 1 0 0,2-6 6 0 0,0 0-1 0 0,0 0 1 0 0,0 0 0 0 0,0-1 0 0 0,0 1 0 0 0,-1 0 0 0 0,0-1 0 0 0,1 1-1 0 0,-1-1 1 0 0,0 0 0 0 0,0 1 0 0 0,0-1 0 0 0,0 0 0 0 0,-1 0 0 0 0,1 0-1 0 0,-1-1 1 0 0,1 1 0 0 0,-1 0 0 0 0,1-1 0 0 0,-1 0 0 0 0,0 0 0 0 0,-5 2-1 0 0,-3 0 11 0 0,0 0 1 0 0,-1-1-1 0 0,1 0 0 0 0,-17 0 0 0 0,26-2-62 0 0,0 1 1 0 0,0-1-1 0 0,0 0 1 0 0,-1 1-1 0 0,1-1 1 0 0,0-1-1 0 0,0 1 1 0 0,0 0-1 0 0,-1 0 1 0 0,1-1-1 0 0,0 1 1 0 0,0-1-1 0 0,0 0 1 0 0,0 0-1 0 0,0 1 1 0 0,0-1-1 0 0,0-1 1 0 0,0 1-1 0 0,0 0 1 0 0,0 0-1 0 0,-2-3 1 0 0,2 0-471 0 0,1 0-1 0 0,-1 0 1 0 0,1 0 0 0 0,0 0-1 0 0,0 0 1 0 0,1 0 0 0 0,-1-1 0 0 0,1 1-1 0 0,0 0 1 0 0,1-8 0 0 0,-1-38-6564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9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1 271 10805 0 0,'0'0'6293'0'0,"19"-8"-5868"0"0,-14 6-397 0 0,12-4 1 0 0,1-2 1 0 0,-1 0-1 0 0,-1-1 1 0 0,1 0-1 0 0,-2-1 1 0 0,27-23-1 0 0,-9 4-585 0 0,37-39-952 0 0,-66 64 1344 0 0,0 0-1 0 0,-1-1 1 0 0,0 1 0 0 0,0-1 0 0 0,0 0 0 0 0,-1 1 0 0 0,1-1 0 0 0,-1-1 0 0 0,0 1 0 0 0,-1 0 0 0 0,1 0 0 0 0,-1-1 0 0 0,1-9-1 0 0,-8 13 5 0 0,-4 3 260 0 0,0 0-1 0 0,0 1 0 0 0,1 0 0 0 0,-1 0 0 0 0,0 1 0 0 0,1 1 1 0 0,0-1-1 0 0,0 2 0 0 0,0-1 0 0 0,0 1 0 0 0,1 1 1 0 0,-1-1-1 0 0,1 1 0 0 0,1 1 0 0 0,-1 0 0 0 0,1 0 0 0 0,-8 9 1 0 0,7-6 149 0 0,1 0 0 0 0,-1 0 0 0 0,1 0 0 0 0,1 1 0 0 0,0 0 0 0 0,1 0 0 0 0,0 0 0 0 0,0 1 0 0 0,1 0 0 0 0,1 0 0 0 0,0 0 0 0 0,1 0 0 0 0,-2 24 0 0 0,4-34-235 0 0,0 1 0 0 0,0 0-1 0 0,0-1 1 0 0,1 1 0 0 0,-1 0-1 0 0,1-1 1 0 0,0 1 0 0 0,0-1-1 0 0,0 1 1 0 0,0-1 0 0 0,0 0-1 0 0,0 1 1 0 0,1-1 0 0 0,-1 0 0 0 0,1 0-1 0 0,0 0 1 0 0,0 0 0 0 0,-1 0-1 0 0,4 2 1 0 0,-1-1 0 0 0,1 1 1 0 0,0-2-1 0 0,0 1 1 0 0,0 0-1 0 0,1-1 1 0 0,-1 0-1 0 0,1 0 1 0 0,9 2-1 0 0,11 0 11 0 0,1-2 0 0 0,-1 0 0 0 0,32-2 0 0 0,-33-1 13 0 0,-23 1-55 0 0,39 0-404 0 0,44-5 0 0 0,-72 3-229 0 0,0 0 0 0 0,-1-1-1 0 0,1-1 1 0 0,-1 0-1 0 0,1 0 1 0 0,-1-1 0 0 0,17-10-1 0 0,7-12-5469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39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0 7347 0 0,'0'0'3778'0'0,"0"59"-3154"0"0,0-8 417 0 0,0 17-17 0 0,0 10 401 0 0,-14 6-401 0 0,-4-5-383 0 0,0-3-193 0 0,-5-17-288 0 0,5-16-96 0 0,4-28-608 0 0,5-15-2257 0 0,9-33-3394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40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14711 0 0,'0'0'3137'0'0,"-9"10"-3329"0"0,9 2-1040 0 0,28-2-10374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40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19 138 9780 0 0,'0'0'6790'0'0,"-3"16"-6622"0"0,-13 45-48 0 0,36-79-316 0 0,44-30 0 0 0,-42 32-386 0 0,16-11-235 0 0,79-43-1 0 0,-104 64 771 0 0,0 0-1 0 0,1 1 1 0 0,0 1 0 0 0,-1 0 0 0 0,2 0-1 0 0,-1 2 1 0 0,0-1 0 0 0,1 2-1 0 0,-1 0 1 0 0,23 2 0 0 0,-31-1 48 0 0,0 1 0 0 0,-1 1 0 0 0,1-1 0 0 0,0 1 0 0 0,0 0 0 0 0,-1 0 0 0 0,1 0 0 0 0,-1 1 0 0 0,0 0 0 0 0,0 0 0 0 0,0 0 0 0 0,0 1 0 0 0,0 0 0 0 0,-1 0 0 0 0,0 0 0 0 0,0 0 0 0 0,0 1 0 0 0,0-1 0 0 0,4 7 0 0 0,-4-2 68 0 0,1-1 1 0 0,-1 1-1 0 0,0 0 1 0 0,-1 0-1 0 0,0 0 1 0 0,0 0-1 0 0,-1 0 1 0 0,0 1-1 0 0,-1-1 1 0 0,1 19-1 0 0,21-50-5180 0 0,4-25-161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40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1 10565 0 0,'0'0'4098'0'0,"-55"143"-2978"0"0,33-86-560 0 0,8-6-335 0 0,0-4-129 0 0,5-10-80 0 0,5-6-721 0 0,-5-13-1584 0 0,-14-7-1809 0 0,5-9-768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41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0 260 6819 0 0,'0'0'6606'0'0,"39"-6"-5870"0"0,5-3-489 0 0,2 0 94 0 0,0 2-1 0 0,1 1 0 0 0,49 2 1 0 0,-55 4 35 0 0,-16 1-284 0 0,0-1 1 0 0,0-1 0 0 0,0-1-1 0 0,0-1 1 0 0,0-2 0 0 0,29-8-1 0 0,-48 10-170 0 0,1 0 0 0 0,-1 0 0 0 0,0-1-1 0 0,0 0 1 0 0,0 0 0 0 0,-1-1 0 0 0,0 0-1 0 0,0 0 1 0 0,0 0 0 0 0,0 0 0 0 0,-1-1-1 0 0,1 1 1 0 0,-2-1 0 0 0,5-8 0 0 0,-3 5 163 0 0,-1-1 0 0 0,0 1 0 0 0,-1-1 0 0 0,0 0 0 0 0,0 0 0 0 0,-1 0 0 0 0,0 0 0 0 0,-1 0 0 0 0,0-12 1 0 0,-1 22-70 0 0,-1-1 1 0 0,1 1-1 0 0,0-1 0 0 0,0 1 1 0 0,-1-1-1 0 0,1 1 1 0 0,-1-1-1 0 0,1 1 1 0 0,0 0-1 0 0,-1-1 1 0 0,1 1-1 0 0,-1-1 1 0 0,1 1-1 0 0,-1 0 1 0 0,1 0-1 0 0,-1-1 1 0 0,1 1-1 0 0,-1 0 1 0 0,1 0-1 0 0,-1 0 1 0 0,1-1-1 0 0,-1 1 1 0 0,1 0-1 0 0,-1 0 0 0 0,0 0 1 0 0,1 0-1 0 0,-1 0 1 0 0,0 0-1 0 0,-23 0-161 0 0,19 0 159 0 0,-2 0-36 0 0,0 1-1 0 0,-1 0 0 0 0,1 0 0 0 0,0 0 0 0 0,-1 1 0 0 0,1 0 1 0 0,0 1-1 0 0,0 0 0 0 0,1 0 0 0 0,-1 0 0 0 0,1 1 1 0 0,-1 0-1 0 0,1 0 0 0 0,0 0 0 0 0,1 1 0 0 0,-1 0 1 0 0,1 0-1 0 0,0 1 0 0 0,-9 11 0 0 0,9-9 60 0 0,0-1 0 0 0,1 1 0 0 0,0 0 0 0 0,0 0 0 0 0,1 0-1 0 0,0 0 1 0 0,1 0 0 0 0,-1 1 0 0 0,1-1 0 0 0,1 1 0 0 0,0 0 0 0 0,0 0 0 0 0,1-1-1 0 0,0 1 1 0 0,0 0 0 0 0,4 16 0 0 0,-3-22-33 0 0,-1 0 0 0 0,2 0 0 0 0,-1 0 0 0 0,0 0 0 0 0,1 0-1 0 0,-1-1 1 0 0,1 1 0 0 0,0 0 0 0 0,0-1 0 0 0,0 1 0 0 0,0-1 0 0 0,0 1 0 0 0,1-1 0 0 0,-1 0-1 0 0,1 0 1 0 0,-1 0 0 0 0,1 0 0 0 0,0-1 0 0 0,0 1 0 0 0,0-1 0 0 0,0 0 0 0 0,0 0 0 0 0,0 0 0 0 0,0 0-1 0 0,4 1 1 0 0,8 0-47 0 0,0 1 0 0 0,1-2 0 0 0,30-1 0 0 0,-34 0-25 0 0,1 0-375 0 0,0-1-1 0 0,1 0 0 0 0,-1 0 0 0 0,0-2 1 0 0,0 0-1 0 0,0 0 0 0 0,0-1 0 0 0,-1-1 1 0 0,1 0-1 0 0,-1 0 0 0 0,16-11 0 0 0,43-37-7832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41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1 401 12806 0 0,'0'0'4978'0'0,"63"-116"-5298"0"0,-26 52-624 0 0,13-3-177 0 0,0 3 17 0 0,4 17 319 0 0,5 17 769 0 0,0 17 16 0 0,0 13-272 0 0,-9 6 0 0 0,0 25-368 0 0,-13 4-1441 0 0,-19-7-1121 0 0,-14-7-1440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4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62 6675 0 0,'0'0'9108'0'0,"-1"-1"-9031"0"0,1 0-1 0 0,0 1 1 0 0,0-1 0 0 0,0 0-1 0 0,-1 1 1 0 0,1-1 0 0 0,0 0-1 0 0,-1 1 1 0 0,1-1-1 0 0,-1 0 1 0 0,1 1 0 0 0,0-1-1 0 0,-1 1 1 0 0,1-1 0 0 0,-1 1-1 0 0,0-1 1 0 0,1 1-1 0 0,-1-1 1 0 0,1 1 0 0 0,-1 0-1 0 0,0-1 1 0 0,1 1 0 0 0,-1 0-1 0 0,-1-1 1 0 0,-1 0-77 0 0,-1 0 0 0 0,0 0 1 0 0,0 0-1 0 0,0 0 0 0 0,0 1 1 0 0,0-1-1 0 0,0 1 0 0 0,-1 0 0 0 0,1 0 1 0 0,0 1-1 0 0,0-1 0 0 0,0 1 1 0 0,0 0-1 0 0,0 0 0 0 0,0 0 1 0 0,0 1-1 0 0,1-1 0 0 0,-1 1 0 0 0,0 0 1 0 0,1 0-1 0 0,-1 0 0 0 0,1 0 1 0 0,0 1-1 0 0,0 0 0 0 0,0-1 1 0 0,-5 6-1 0 0,3-2-6 0 0,0 0 0 0 0,-1 0-1 0 0,2 1 1 0 0,-1-1 0 0 0,1 1 0 0 0,0 0 0 0 0,0 0 0 0 0,1 1-1 0 0,0-1 1 0 0,1 1 0 0 0,-1-1 0 0 0,-2 16 0 0 0,4-15 27 0 0,0 0 0 0 0,1 0 0 0 0,0 0 0 0 0,0 0 0 0 0,1 0 0 0 0,0 0 0 0 0,0 0 1 0 0,3 8-1 0 0,-3-13-17 0 0,1 1 1 0 0,0-1-1 0 0,0 0 1 0 0,0 1 0 0 0,1-1-1 0 0,-1 0 1 0 0,1 0-1 0 0,-1-1 1 0 0,1 1 0 0 0,0 0-1 0 0,0-1 1 0 0,0 0 0 0 0,1 0-1 0 0,-1 0 1 0 0,0 0-1 0 0,1 0 1 0 0,0-1 0 0 0,3 2-1 0 0,8 3 14 0 0,1-1-1 0 0,-1-1 0 0 0,1 0 1 0 0,0-1-1 0 0,0-1 0 0 0,0 0 1 0 0,1-1-1 0 0,-1-1 0 0 0,0-1 1 0 0,22-3-1 0 0,-26 3-277 0 0,-1-2 1 0 0,1 0-1 0 0,0 0 0 0 0,-1-1 0 0 0,0-1 0 0 0,0 0 1 0 0,0 0-1 0 0,-1-1 0 0 0,1 0 0 0 0,-1-1 1 0 0,-1 0-1 0 0,1-1 0 0 0,-1 0 0 0 0,11-12 0 0 0,18-35-5462 0 0,-10 4-2226 0 0</inkml:trace>
  <inkml:trace contextRef="#ctx0" brushRef="#br0" timeOffset="1">611 174 6707 0 0,'0'0'10269'0'0,"42"4"-9746"0"0,12 2-307 0 0,60-3 0 0 0,-112-3-236 0 0,1 0 0 0 0,-1 0 0 0 0,0 0 0 0 0,1 0 0 0 0,-1-1 0 0 0,0 0 0 0 0,0 1 0 0 0,1-1 1 0 0,-1 0-1 0 0,0 0 0 0 0,0 0 0 0 0,0 0 0 0 0,0 0 0 0 0,0-1 0 0 0,0 1 0 0 0,0 0 0 0 0,0-1 0 0 0,-1 0 0 0 0,1 1 0 0 0,-1-1 0 0 0,1 0 0 0 0,-1 0 1 0 0,1 0-1 0 0,-1 0 0 0 0,0 0 0 0 0,0 0 0 0 0,0 0 0 0 0,0 0 0 0 0,-1-1 0 0 0,1 1 0 0 0,0 0 0 0 0,-1 0 0 0 0,0-1 0 0 0,1 1 0 0 0,-1-1 0 0 0,0 1 1 0 0,0 0-1 0 0,0-1 0 0 0,-1 1 0 0 0,1 0 0 0 0,0-1 0 0 0,-2-1 0 0 0,2-9-369 0 0,1-65-2935 0 0,-1 77 3317 0 0,0 0 0 0 0,0 0 1 0 0,0 0-1 0 0,0 0 0 0 0,0 0 0 0 0,0 0 1 0 0,0 1-1 0 0,0-1 0 0 0,0 0 1 0 0,-1 0-1 0 0,1 0 0 0 0,0 0 0 0 0,0 0 1 0 0,-1 1-1 0 0,1-1 0 0 0,-1 0 1 0 0,1 0-1 0 0,-1 0 0 0 0,1 1 0 0 0,-1-1 1 0 0,1 0-1 0 0,-1 1 0 0 0,0-1 1 0 0,1 0-1 0 0,-1 1 0 0 0,0-1 0 0 0,1 1 1 0 0,-1-1-1 0 0,0 1 0 0 0,0 0 1 0 0,0-1-1 0 0,1 1 0 0 0,-1 0 0 0 0,0-1 1 0 0,0 1-1 0 0,0 0 0 0 0,0 0 1 0 0,-1 0-1 0 0,1 0 15 0 0,-1 0 0 0 0,1 0 0 0 0,0 1 0 0 0,0-1 0 0 0,-1 1 1 0 0,1-1-1 0 0,0 1 0 0 0,0 0 0 0 0,0-1 0 0 0,0 1 0 0 0,0 0 0 0 0,0 0 0 0 0,0 0 0 0 0,0-1 1 0 0,0 1-1 0 0,0 0 0 0 0,0 0 0 0 0,1 0 0 0 0,-1 1 0 0 0,0-1 0 0 0,1 0 0 0 0,-1 0 1 0 0,1 0-1 0 0,-1 0 0 0 0,1 1 0 0 0,-1-1 0 0 0,1 2 0 0 0,-3 8 178 0 0,1 0 0 0 0,1 0-1 0 0,0 0 1 0 0,0 0 0 0 0,1 0-1 0 0,0 0 1 0 0,1 0 0 0 0,1 0-1 0 0,-1 0 1 0 0,2 0 0 0 0,0 0 0 0 0,0-1-1 0 0,1 1 1 0 0,0-1 0 0 0,0 0-1 0 0,1 0 1 0 0,1 0 0 0 0,0-1 0 0 0,0 0-1 0 0,1 0 1 0 0,0 0 0 0 0,10 9-1 0 0,-6-6-56 0 0,0-2 0 0 0,0 1-1 0 0,22 13 1 0 0,-31-22-215 0 0,1 0 0 0 0,-1-1 0 0 0,1 1 0 0 0,-1-1 0 0 0,1 1 0 0 0,0-1 0 0 0,-1 0 0 0 0,1 0 0 0 0,0 0 0 0 0,0-1 0 0 0,0 1 0 0 0,0-1 0 0 0,-1 0 1 0 0,1 1-1 0 0,0-1 0 0 0,0 0 0 0 0,0-1 0 0 0,0 1 0 0 0,0-1 0 0 0,0 1 0 0 0,0-1 0 0 0,0 0 0 0 0,-1 0 0 0 0,1 0 0 0 0,0 0 0 0 0,3-2 0 0 0,-2-1-358 0 0,-1 0-1 0 0,0 1 1 0 0,0-1-1 0 0,0 0 1 0 0,0 0-1 0 0,-1-1 0 0 0,4-5 1 0 0,24-46-7581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00.8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2449 0 0,'-38'0'7774'0'0,"38"0"-7738"0"0,0 0 0 0 0,-1 0 0 0 0,1 0 0 0 0,0 0 0 0 0,-1 0 0 0 0,1 0 0 0 0,0 0 0 0 0,-1 0 0 0 0,1 0 1 0 0,0 1-1 0 0,-1-1 0 0 0,1 0 0 0 0,0 0 0 0 0,-1 0 0 0 0,1 0 0 0 0,0 0 0 0 0,-1 1 0 0 0,1-1 0 0 0,0 0 0 0 0,0 0 0 0 0,-1 0 0 0 0,1 1 0 0 0,0-1 0 0 0,0 0 0 0 0,-1 1 0 0 0,1-1 0 0 0,0 0 0 0 0,0 0 0 0 0,0 1 0 0 0,0-1 0 0 0,-1 0 0 0 0,1 1 0 0 0,0 0 0 0 0,5 158 132 0 0,0-86 408 0 0,-4-1 0 0 0,-11 100 1 0 0,5-113-484 0 0,4-33-2937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42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73 388 11669 0 0,'-1'28'3293'0'0,"1"-21"-3105"0"0,0 21 291 0 0,-2 0 0 0 0,-1 0 0 0 0,-1-1 0 0 0,-1 1 0 0 0,-15 44 0 0 0,14-56-418 0 0,0-1-92 0 0,0 0 1 0 0,1 0-1 0 0,1 1 0 0 0,0 0 0 0 0,1 0 0 0 0,-1 19 1 0 0,4-34-23 0 0,0-1 0 0 0,0 1-1 0 0,0 0 1 0 0,1-1 0 0 0,-1 1 0 0 0,0 0 0 0 0,0-1 0 0 0,0 1 0 0 0,1 0 0 0 0,-1-1 0 0 0,0 1 0 0 0,1-1 0 0 0,-1 1 0 0 0,0-1 0 0 0,1 1 0 0 0,-1-1 0 0 0,1 1 0 0 0,-1-1 0 0 0,1 1 0 0 0,-1-1 0 0 0,1 1 0 0 0,-1-1 0 0 0,1 0 0 0 0,0 1 0 0 0,-1-1 0 0 0,1 0 0 0 0,-1 1 0 0 0,1-1 0 0 0,0 0 0 0 0,-1 0 0 0 0,2 0 0 0 0,29 0-650 0 0,28-15-64 0 0,-46 9 844 0 0,-1 0 0 0 0,1-1 0 0 0,-1 0 0 0 0,-1 0 0 0 0,1-2-1 0 0,-1 1 1 0 0,-1-1 0 0 0,19-21 0 0 0,-23 23 78 0 0,-1-1 0 0 0,0 0 0 0 0,0 0 0 0 0,0 0 0 0 0,-1-1 0 0 0,0 1 0 0 0,-1-1 0 0 0,0 0 0 0 0,0 0 0 0 0,-1 0 0 0 0,0 0 0 0 0,0-1 0 0 0,-1 1 0 0 0,-1-10 0 0 0,1 5-75 0 0,-1 1 0 0 0,-1 0-1 0 0,0-1 1 0 0,0 1 0 0 0,-2 0 0 0 0,0 0-1 0 0,0 0 1 0 0,-8-19 0 0 0,0 6-52 0 0,2 1 1 0 0,0-2 0 0 0,-5-31-1 0 0,11 44-40 0 0,1 0-1 0 0,1 0 1 0 0,0 0 0 0 0,1 0-1 0 0,0 0 1 0 0,1 0-1 0 0,1 0 1 0 0,4-16-1 0 0,-3 23 14 0 0,-1 0 0 0 0,2 1 0 0 0,-1 0 0 0 0,1-1-1 0 0,0 1 1 0 0,1 1 0 0 0,-1-1 0 0 0,1 1-1 0 0,0-1 1 0 0,0 1 0 0 0,1 1 0 0 0,0-1 0 0 0,0 1-1 0 0,0 0 1 0 0,0 0 0 0 0,0 1 0 0 0,1 0 0 0 0,-1 0-1 0 0,1 0 1 0 0,8-1 0 0 0,8-3-12 0 0,0 0-1 0 0,0 2 1 0 0,1 1 0 0 0,44-1-1 0 0,-50 4-4 0 0,-2 0-15 0 0,-1 1 0 0 0,1 0 0 0 0,0 1 0 0 0,22 4 0 0 0,-35-4 31 0 0,1 0 0 0 0,-1 0 1 0 0,1 0-1 0 0,-1 0 0 0 0,0 1 1 0 0,0-1-1 0 0,1 1 0 0 0,-1 0 1 0 0,0 0-1 0 0,-1 0 0 0 0,1 0 1 0 0,0 1-1 0 0,-1-1 1 0 0,1 1-1 0 0,-1-1 0 0 0,0 1 1 0 0,0 0-1 0 0,0 0 0 0 0,0 0 1 0 0,0 0-1 0 0,0 0 0 0 0,-1 0 1 0 0,0 1-1 0 0,0-1 0 0 0,1 5 1 0 0,0-2 10 0 0,-1 0 0 0 0,0 1 0 0 0,-1-1 0 0 0,0 1 1 0 0,0-1-1 0 0,0 1 0 0 0,-1-1 0 0 0,1 1 0 0 0,-2-1 0 0 0,1 0 1 0 0,-1 1-1 0 0,0-1 0 0 0,0 0 0 0 0,-1 0 0 0 0,1 0 0 0 0,-1-1 1 0 0,-1 1-1 0 0,1-1 0 0 0,-1 1 0 0 0,-5 5 0 0 0,-8 6 5 0 0,0-1 0 0 0,-1 0 0 0 0,-1-2 0 0 0,-25 16 0 0 0,10-6 35 0 0,-9 4-14 0 0,24-16-113 0 0,1 0-1 0 0,-30 27 1 0 0,98-69-8808 0 0,-13-1 1390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43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1 424 3522 0 0,'0'0'1611'0'0,"5"-20"-880"0"0,0-1-417 0 0,20-71 1123 0 0,-1 23 3194 0 0,-24 68-4532 0 0,0 0 1 0 0,1 1 0 0 0,-1-1 0 0 0,0 0 0 0 0,1 0 0 0 0,-1 0 0 0 0,1 1 0 0 0,-1-1 0 0 0,1 0-1 0 0,-1 0 1 0 0,1 1 0 0 0,0-1 0 0 0,-1 0 0 0 0,1 1 0 0 0,0-1 0 0 0,0 1 0 0 0,-1-1-1 0 0,1 1 1 0 0,0-1 0 0 0,0 1 0 0 0,0-1 0 0 0,-1 1 0 0 0,1 0 0 0 0,0 0 0 0 0,0-1 0 0 0,0 1-1 0 0,0 0 1 0 0,0 0 0 0 0,0 0 0 0 0,0 0 0 0 0,0 0 0 0 0,0 0 0 0 0,-1 0 0 0 0,1 0-1 0 0,0 0 1 0 0,0 1 0 0 0,0-1 0 0 0,0 0 0 0 0,0 1 0 0 0,0-1 0 0 0,-1 0 0 0 0,2 1-1 0 0,2 2-73 0 0,0-1 0 0 0,0 1 0 0 0,0 0 0 0 0,0 0 0 0 0,-1 0 0 0 0,6 7 0 0 0,18 25 328 0 0,-1 0-1 0 0,-2 2 0 0 0,19 39 1 0 0,49 124 1068 0 0,-9 21-730 0 0,-74-187-524 0 0,0 2 0 0 0,-2 0 0 0 0,-2-1 0 0 0,1 55 0 0 0,-7-105-296 0 0,-1 1 0 0 0,0 0 0 0 0,-2 0 1 0 0,-6-19-1 0 0,-6-31-162 0 0,-7-120 115 0 0,16 107-227 0 0,-18-79 0 0 0,-1 62-379 0 0,-61-145 0 0 0,74 209 553 0 0,7 15 247 0 0,0 0 0 0 0,1 0 0 0 0,0-1 0 0 0,2 1 0 0 0,-1-1 0 0 0,-1-28 0 0 0,22 46-277 0 0,102 31 223 0 0,201 84 0 0 0,-295-106 73 0 0,-4-4-5 0 0,0 1 0 0 0,-1 2 0 0 0,0 0 0 0 0,-1 1 0 0 0,0 0 0 0 0,-1 2 0 0 0,27 23 0 0 0,-43-34-29 0 0,0 0 0 0 0,0 0 0 0 0,0 0 0 0 0,0 0 0 0 0,-1 0 0 0 0,1 0 0 0 0,-1 1 0 0 0,1-1 1 0 0,-1 1-1 0 0,0-1 0 0 0,0 1 0 0 0,0-1 0 0 0,0 1 0 0 0,0 0 0 0 0,-1-1 0 0 0,1 1 0 0 0,-1 0 0 0 0,0 0 0 0 0,1-1 1 0 0,-1 1-1 0 0,-1 0 0 0 0,1 0 0 0 0,0-1 0 0 0,-1 1 0 0 0,1 0 0 0 0,-1 0 0 0 0,0-1 0 0 0,0 1 0 0 0,0-1 1 0 0,0 1-1 0 0,0-1 0 0 0,-1 1 0 0 0,1-1 0 0 0,-1 0 0 0 0,0 1 0 0 0,1-1 0 0 0,-1 0 0 0 0,0 0 0 0 0,0 0 1 0 0,0-1-1 0 0,-1 1 0 0 0,-2 1 0 0 0,-44 18 269 0 0,39-17-261 0 0,0 0 0 0 0,0 0 0 0 0,0 1 0 0 0,0 0 0 0 0,-15 12 1 0 0,22-14-39 0 0,0 0 1 0 0,0 0 0 0 0,0 0 0 0 0,1 0-1 0 0,0 0 1 0 0,0 1 0 0 0,0-1 0 0 0,0 1-1 0 0,0 0 1 0 0,1-1 0 0 0,-1 1 0 0 0,1 0 0 0 0,0 0-1 0 0,0 0 1 0 0,0 0 0 0 0,1 0 0 0 0,0 0-1 0 0,-1 0 1 0 0,1 0 0 0 0,1 5 0 0 0,0-3 28 0 0,0 0 0 0 0,0-1 0 0 0,1 1 1 0 0,0-1-1 0 0,0 0 0 0 0,0 1 0 0 0,1-1 0 0 0,0 0 1 0 0,0 0-1 0 0,0-1 0 0 0,0 1 0 0 0,1-1 1 0 0,0 1-1 0 0,0-1 0 0 0,6 5 0 0 0,10 8 72 0 0,2 0-1 0 0,23 13 0 0 0,-14-10-12 0 0,-1 0 52 0 0,29 19-20 0 0,-55-36-79 0 0,0 0-1 0 0,0 1 1 0 0,-1-1 0 0 0,1 1-1 0 0,-1 0 1 0 0,0 0 0 0 0,0 0-1 0 0,0 0 1 0 0,4 8 0 0 0,-7-11-48 0 0,0-1 0 0 0,1 0 1 0 0,-1 1-1 0 0,0-1 0 0 0,0 0 1 0 0,0 1-1 0 0,0-1 0 0 0,0 0 1 0 0,0 1-1 0 0,0-1 1 0 0,0 0-1 0 0,0 1 0 0 0,0-1 1 0 0,0 0-1 0 0,-1 0 0 0 0,1 1 1 0 0,0-1-1 0 0,0 0 0 0 0,0 1 1 0 0,0-1-1 0 0,0 0 0 0 0,-1 0 1 0 0,1 1-1 0 0,0-1 0 0 0,0 0 1 0 0,0 0-1 0 0,-1 1 1 0 0,1-1-1 0 0,0 0 0 0 0,0 0 1 0 0,-1 0-1 0 0,1 1 0 0 0,0-1 1 0 0,-1 0-1 0 0,1 0 0 0 0,0 0 1 0 0,0 0-1 0 0,-1 0 0 0 0,1 0 1 0 0,0 0-1 0 0,-1 1 0 0 0,1-1 1 0 0,-24 1-890 0 0,-21-10-4009 0 0,22-4-1112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43:44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7507 0 0,'0'0'2820'0'0,"5"8"-1614"0"0,-1-2-1025 0 0,1 0 1 0 0,0 0-1 0 0,0 0 0 0 0,1-1 0 0 0,-1 1 0 0 0,1-1 0 0 0,0-1 0 0 0,0 1 0 0 0,1-1 0 0 0,-1 0 1 0 0,1 0-1 0 0,0-1 0 0 0,0 0 0 0 0,1 0 0 0 0,-1-1 0 0 0,0 0 0 0 0,11 2 0 0 0,6-2-47 0 0,-21-2-123 0 0,1 0 0 0 0,0 0 0 0 0,-1 1 0 0 0,1-1 0 0 0,-1 1 0 0 0,1-1 0 0 0,-1 1 0 0 0,1 0 0 0 0,-1 1 0 0 0,0-1 0 0 0,1 1 0 0 0,-1-1 0 0 0,0 1 0 0 0,0 0 1 0 0,0 0-1 0 0,0 0 0 0 0,0 1 0 0 0,-1-1 0 0 0,1 1 0 0 0,3 4 0 0 0,13 24 130 0 0,-2 1 0 0 0,-1 1 0 0 0,-2 0 0 0 0,-1 1 0 0 0,-2 0 0 0 0,-1 1 0 0 0,6 36 0 0 0,-16-68-95 0 0,0 0 0 0 0,1 0-1 0 0,0 0 1 0 0,-1 0-1 0 0,1-1 1 0 0,0 1-1 0 0,0 0 1 0 0,1 0-1 0 0,-1-1 1 0 0,1 1-1 0 0,-1-1 1 0 0,1 1-1 0 0,0-1 1 0 0,0 0 0 0 0,0 1-1 0 0,0-1 1 0 0,3 2-1 0 0,-1-2-32 0 0,1 0-1 0 0,-1-1 1 0 0,1 1-1 0 0,0-1 1 0 0,-1 0-1 0 0,1-1 1 0 0,0 1 0 0 0,0-1-1 0 0,-1 1 1 0 0,8-2-1 0 0,20-2 44 0 0,0-1-1 0 0,-1-1 1 0 0,1-2-1 0 0,-1-2 1 0 0,50-19-1 0 0,-36 12-1525 0 0,63-14 1 0 0,-107 29 987 0 0,15 0-519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01.7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965 755 3153 0 0,'0'0'2532'0'0,"-16"13"-2140"0"0,-2 4-202 0 0,8-8 28 0 0,1 0 1 0 0,-1 0 0 0 0,-1-1 0 0 0,0 0 0 0 0,0-1-1 0 0,0-1 1 0 0,-23 11 0 0 0,9-12 481 0 0,0 0-1 0 0,0-2 1 0 0,0 0 0 0 0,0-2-1 0 0,0-1 1 0 0,0-1 0 0 0,-26-4-1 0 0,1-2-659 0 0,2-1 0 0 0,-1-3-1 0 0,1-2 1 0 0,1-2 0 0 0,0-3 0 0 0,1-1-1 0 0,1-2 1 0 0,-69-44 0 0 0,106 59-59 0 0,0 0 1 0 0,0-1 0 0 0,0 0 0 0 0,1 0 0 0 0,0-1-1 0 0,0 0 1 0 0,1 0 0 0 0,0 0 0 0 0,0-1-1 0 0,1 0 1 0 0,0 0 0 0 0,1 0 0 0 0,0-1-1 0 0,0 0 1 0 0,-1-10 0 0 0,3 12 3 0 0,0 1-1 0 0,1-1 1 0 0,0 0-1 0 0,1 0 1 0 0,0 0-1 0 0,0 0 1 0 0,1 0-1 0 0,0 0 1 0 0,0 0-1 0 0,1 1 1 0 0,0-1 0 0 0,0 0-1 0 0,1 1 1 0 0,0 0-1 0 0,0-1 1 0 0,1 1-1 0 0,0 0 1 0 0,0 1-1 0 0,1-1 1 0 0,5-6-1 0 0,20-19 35 0 0,2 1-1 0 0,1 1 0 0 0,60-40 0 0 0,122-63-979 0 0,-189 118 448 0 0,1 1-1 0 0,1 1 1 0 0,1 2 0 0 0,-1 1-1 0 0,37-8 1 0 0,-49 14 465 0 0,0 2-1 0 0,0 0 1 0 0,-1 1 0 0 0,1 1-1 0 0,0 0 1 0 0,0 1-1 0 0,0 0 1 0 0,0 2 0 0 0,-1 0-1 0 0,1 0 1 0 0,28 12 0 0 0,-3 3 29 0 0,0 1 0 0 0,-1 3 0 0 0,-2 1 1 0 0,55 42-1 0 0,-77-51 83 0 0,0 0 0 0 0,-1 1 1 0 0,-1 1-1 0 0,0 0 0 0 0,12 19 0 0 0,-20-24 35 0 0,0-1 0 0 0,0 1-1 0 0,-1 0 1 0 0,0 1-1 0 0,-1-1 1 0 0,0 1 0 0 0,-1 0-1 0 0,-1 0 1 0 0,3 20 0 0 0,-5-23-8 0 0,0-1 1 0 0,0 1 0 0 0,-1 0-1 0 0,0 0 1 0 0,-1-1 0 0 0,0 1-1 0 0,0-1 1 0 0,-1 1 0 0 0,0-1-1 0 0,0 0 1 0 0,-1 0 0 0 0,0 0 0 0 0,-1 0-1 0 0,1-1 1 0 0,-2 0 0 0 0,1 0-1 0 0,-1 0 1 0 0,0-1 0 0 0,-11 10-1 0 0,-9 5 175 0 0,0-2 0 0 0,-2-1 0 0 0,-58 29 0 0 0,-1-6-349 0 0,-1-3 1 0 0,-2-4-1 0 0,-174 40 0 0 0,309-86-2884 0 0,19-16-970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03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273 1 1857 0 0,'0'0'790'0'0,"-18"10"5220"0"0,18 37-5834 0 0,0 13 333 0 0,1 62 389 0 0,-4-1-1 0 0,-33 204 1 0 0,21-228-656 0 0,5 1 0 0 0,2 162 0 0 0,8-249-218 0 0,-1 1 1 0 0,0 0 0 0 0,0-1 0 0 0,-2 1 0 0 0,1-1 0 0 0,-2 0-1 0 0,1 0 1 0 0,-10 20 0 0 0,-2-4 94 0 0,-2-1-1 0 0,-20 26 1 0 0,32-45-96 0 0,3-4-12 0 0,-13 16 37 0 0,2 0 1 0 0,-16 30-1 0 0,25-41-49 0 0,0 2 0 0 0,1-1 0 0 0,0 0 0 0 0,1 1 0 0 0,0-1 0 0 0,0 1 0 0 0,1 0 0 0 0,0 16 0 0 0,1-24 19 0 0,0-1 0 0 0,-1 1 1 0 0,1 0-1 0 0,0 0 0 0 0,0 0 0 0 0,1 0 0 0 0,-1 0 0 0 0,0 0 0 0 0,1 0 1 0 0,-1 0-1 0 0,1 0 0 0 0,-1-1 0 0 0,1 1 0 0 0,0 0 0 0 0,0 0 0 0 0,0-1 0 0 0,0 1 1 0 0,2 2-1 0 0,0-3 6 0 0,-1 0 1 0 0,1 0-1 0 0,0 0 1 0 0,-1-1-1 0 0,1 1 1 0 0,0-1-1 0 0,-1 0 1 0 0,1 1-1 0 0,0-1 1 0 0,0-1-1 0 0,3 1 1 0 0,11 0-96 0 0,431-25 342 0 0,8 1-301 0 0,-366 24-75 0 0,94 1 251 0 0,221-27-1 0 0,-291 9 27 0 0,-6 0-1 0 0,165-4 1 0 0,-54 20-199 0 0,517 14 140 0 0,-446-10 596 0 0,-21-1-485 0 0,-231 6-489 0 0,-36-8 77 0 0,-1 1 0 0 0,0-1 0 0 0,1 1 0 0 0,-1-1 0 0 0,1 1-1 0 0,-1-1 1 0 0,0 1 0 0 0,1 0 0 0 0,-1-1 0 0 0,0 1 0 0 0,0 0-1 0 0,1 0 1 0 0,-1 0 0 0 0,0 0 0 0 0,0 0 0 0 0,0 0 0 0 0,0 0-1 0 0,0 1 1 0 0,-1-1 0 0 0,1 0 0 0 0,0 1 0 0 0,0-1 0 0 0,0 2-1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07.5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43 832 0 0,'0'0'4381'0'0,"0"31"-4704"0"0,0 163 3298 0 0,0-193-2695 0 0,-1-1-169 0 0,-1 0 1 0 0,1-1-1 0 0,-1 1 1 0 0,1 0-1 0 0,-1-1 0 0 0,1 1 1 0 0,0-1-1 0 0,-1 1 1 0 0,1-1-1 0 0,0 0 0 0 0,-1 1 1 0 0,1-1-1 0 0,0 0 0 0 0,0 0 1 0 0,-2-1-1 0 0,-1-10-114 0 0,0 0-1 0 0,1 0 1 0 0,0 0-1 0 0,1 0 0 0 0,1-1 1 0 0,-1 1-1 0 0,2-1 1 0 0,0 1-1 0 0,3-25 1 0 0,-1-8 30 0 0,-2 43-35 0 0,0 0 0 0 0,0-1-1 0 0,1 1 1 0 0,-1 0 0 0 0,1 0-1 0 0,-1 0 1 0 0,1 0 0 0 0,0 0-1 0 0,0 0 1 0 0,0 0 0 0 0,0 0 0 0 0,0 0-1 0 0,1 1 1 0 0,-1-1 0 0 0,0 0-1 0 0,1 1 1 0 0,-1-1 0 0 0,1 1-1 0 0,0-1 1 0 0,0 1 0 0 0,-1 0 0 0 0,1 0-1 0 0,0-1 1 0 0,0 1 0 0 0,0 1-1 0 0,0-1 1 0 0,0 0 0 0 0,0 0-1 0 0,0 1 1 0 0,0-1 0 0 0,5 1 0 0 0,8-3-100 0 0,0 2 1 0 0,0 0-1 0 0,25 2 1 0 0,-18 0 47 0 0,40-1-23 0 0,74-1-2179 0 0,-111-4 683 0 0,-13-4-1116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08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0 152 1217 0 0,'0'0'2459'0'0,"62"-6"-1317"0"0,-40 2-817 0 0,4-1-53 0 0,50-16 0 0 0,-71 19-265 0 0,0 0 0 0 0,1 0-1 0 0,-1 0 1 0 0,-1-1 0 0 0,1 0 0 0 0,0 0-1 0 0,-1 0 1 0 0,1 0 0 0 0,-1-1-1 0 0,0 0 1 0 0,0 0 0 0 0,0 0 0 0 0,-1 0-1 0 0,0 0 1 0 0,6-9 0 0 0,-8 12-14 0 0,-1-1 1 0 0,1 1 0 0 0,0 0-1 0 0,-1 0 1 0 0,1 0 0 0 0,-1-1-1 0 0,1 1 1 0 0,-1 0-1 0 0,1 0 1 0 0,-1-1 0 0 0,0 1-1 0 0,0-1 1 0 0,0 1 0 0 0,1 0-1 0 0,-1-1 1 0 0,-1 1 0 0 0,1 0-1 0 0,0-1 1 0 0,0 1-1 0 0,0 0 1 0 0,-1-1 0 0 0,1 1-1 0 0,-1 0 1 0 0,1 0 0 0 0,-1-1-1 0 0,1 1 1 0 0,-1 0 0 0 0,0 0-1 0 0,0 0 1 0 0,1 0 0 0 0,-1 0-1 0 0,0 0 1 0 0,0 0-1 0 0,0 0 1 0 0,0 0 0 0 0,0 0-1 0 0,-1 0 1 0 0,1 0 0 0 0,0 1-1 0 0,0-1 1 0 0,0 1 0 0 0,-1-1-1 0 0,1 1 1 0 0,0-1-1 0 0,-2 0 1 0 0,-7 0-50 0 0,-1-1 0 0 0,1 1 0 0 0,0 1-1 0 0,0 0 1 0 0,-12 1 0 0 0,3 0 24 0 0,15-2 40 0 0,0 1 1 0 0,0 0-1 0 0,0 0 0 0 0,0 1 0 0 0,0-1 1 0 0,-1 1-1 0 0,1 0 0 0 0,0 0 0 0 0,0 1 1 0 0,1-1-1 0 0,-1 1 0 0 0,0 0 1 0 0,0 0-1 0 0,1 0 0 0 0,-1 0 0 0 0,1 0 1 0 0,0 1-1 0 0,-1 0 0 0 0,-3 5 0 0 0,4-3 15 0 0,0 0-1 0 0,0 0 0 0 0,0 1 0 0 0,1-1 0 0 0,0 1 0 0 0,0 0 0 0 0,1 0 0 0 0,-1 0 0 0 0,1 0 0 0 0,1 0 1 0 0,-1 0-1 0 0,1 0 0 0 0,0 6 0 0 0,0-6-1 0 0,-1-1 0 0 0,1 1-1 0 0,0-1 1 0 0,1 0 0 0 0,-1 1 0 0 0,1-1 0 0 0,0 1 0 0 0,0-1-1 0 0,1 0 1 0 0,-1 1 0 0 0,1-1 0 0 0,1 0 0 0 0,-1 0 0 0 0,1-1 0 0 0,-1 1-1 0 0,1 0 1 0 0,1-1 0 0 0,-1 0 0 0 0,1 1 0 0 0,-1-1 0 0 0,1-1-1 0 0,0 1 1 0 0,1-1 0 0 0,-1 1 0 0 0,1-1 0 0 0,-1 0 0 0 0,1-1 0 0 0,0 1-1 0 0,0-1 1 0 0,0 0 0 0 0,6 1 0 0 0,1 2-80 0 0,-1-1-1 0 0,2 0 1 0 0,-1-1 0 0 0,0-1 0 0 0,1 0 0 0 0,-1-1-1 0 0,1 0 1 0 0,0-1 0 0 0,-1 0 0 0 0,1-1-1 0 0,-1 0 1 0 0,1-1 0 0 0,-1-1 0 0 0,22-6-1 0 0,10-21-2301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08.7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183 1 4386 0 0,'0'0'2879'0'0,"-18"3"-2677"0"0,-55 9-154 0 0,72-12-64 0 0,0 0 0 0 0,0 1 0 0 0,-1-1-1 0 0,1 0 1 0 0,0 1 0 0 0,0 0 0 0 0,-1-1 0 0 0,1 1-1 0 0,0 0 1 0 0,0-1 0 0 0,0 1 0 0 0,0 0-1 0 0,0 0 1 0 0,0 0 0 0 0,0 0 0 0 0,0 0-1 0 0,0 0 1 0 0,1 0 0 0 0,-1 0 0 0 0,0 0-1 0 0,0 0 1 0 0,1 1 0 0 0,-1-1 0 0 0,1 0-1 0 0,0 0 1 0 0,-1 1 0 0 0,1-1 0 0 0,0 0-1 0 0,-1 1 1 0 0,1-1 0 0 0,0 0 0 0 0,0 1 0 0 0,0-1-1 0 0,0 0 1 0 0,1 1 0 0 0,-1-1 0 0 0,0 0-1 0 0,0 1 1 0 0,1-1 0 0 0,-1 0 0 0 0,1 2-1 0 0,1 3 8 0 0,-2 152 258 0 0,0-157-260 0 0,0-1 1 0 0,0 1-1 0 0,0-1 1 0 0,0 1-1 0 0,0 0 1 0 0,0-1-1 0 0,1 1 1 0 0,-1-1-1 0 0,0 1 1 0 0,0-1-1 0 0,1 1 1 0 0,-1-1-1 0 0,0 1 1 0 0,1-1-1 0 0,-1 1 1 0 0,1-1-1 0 0,-1 0 1 0 0,0 1-1 0 0,1-1 1 0 0,-1 1-1 0 0,1-1 1 0 0,-1 0-1 0 0,1 0 1 0 0,-1 1-1 0 0,1-1 1 0 0,0 0-1 0 0,-1 0 1 0 0,1 1-1 0 0,-1-1 1 0 0,2 0-1 0 0,-1 0 14 0 0,-1 0 1 0 0,1 0-1 0 0,0 1 0 0 0,0-1 0 0 0,0 0 0 0 0,-1 1 1 0 0,1-1-1 0 0,0 0 0 0 0,-1 1 0 0 0,1-1 1 0 0,0 1-1 0 0,-1-1 0 0 0,1 1 0 0 0,-1-1 1 0 0,1 1-1 0 0,0 0 0 0 0,-1-1 0 0 0,1 1 1 0 0,-1 0-1 0 0,0-1 0 0 0,1 1 0 0 0,-1 0 0 0 0,0-1 1 0 0,1 1-1 0 0,-1 0 0 0 0,0 0 0 0 0,0 0 1 0 0,0-1-1 0 0,1 1 0 0 0,-1 0 0 0 0,0 0 1 0 0,0 0-1 0 0,0 2-9 0 0,0-1 0 0 0,0 1-1 0 0,0-1 1 0 0,-1 0 0 0 0,1 1 0 0 0,-1-1 0 0 0,1 0 0 0 0,-1 1 0 0 0,0-1 0 0 0,1 0-1 0 0,-1 0 1 0 0,0 0 0 0 0,-1 0 0 0 0,1 0 0 0 0,0 0 0 0 0,-1 0 0 0 0,1 0 0 0 0,-2 2-1 0 0,-1-2-28 0 0,1 0-1 0 0,0 0 0 0 0,-1 0 0 0 0,0 0 1 0 0,1 0-1 0 0,-1-1 0 0 0,0 1 0 0 0,0-1 1 0 0,0 0-1 0 0,-6 0 0 0 0,-13 1-1514 0 0,10-2-2380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09.0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7876 0 0,'0'0'1824'0'0,"0"67"-2080"0"0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2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8948 0 0,'0'0'544'0'0,"230"118"881"0"0,-122-57-176 0 0,0 4-369 0 0,-9-1-384 0 0,-15-5-336 0 0,-14-8-96 0 0,-13-13-64 0 0,-15-11 64 0 0,-9-6-464 0 0,-5-10-1137 0 0,-5-7-1296 0 0,-9-4-544 0 0,0 0-2242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09.4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4 10341 0 0,'0'0'2161'0'0,"-23"-4"-5459"0"0,23 19 1457 0 0,0-7-832 0 0,18 3-1841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09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205 222 912 0 0,'0'0'3103'0'0,"-32"22"-1817"0"0,-98 69-155 0 0,125-87-1024 0 0,0-1 0 0 0,0 2 0 0 0,0-1 0 0 0,1 0 0 0 0,-1 1 0 0 0,-5 8 0 0 0,9-11-73 0 0,1-1 1 0 0,-1 0-1 0 0,1 0 0 0 0,-1 0 1 0 0,1 0-1 0 0,0 0 1 0 0,0 0-1 0 0,-1 1 1 0 0,1-1-1 0 0,0 0 1 0 0,0 0-1 0 0,0 0 1 0 0,0 1-1 0 0,0-1 1 0 0,1 0-1 0 0,0 2 1 0 0,0 9 154 0 0,0-11-190 0 0,0 0 0 0 0,-1-1 0 0 0,1 1 1 0 0,0 0-1 0 0,0-1 0 0 0,0 1 1 0 0,0 0-1 0 0,0-1 0 0 0,0 1 0 0 0,0-1 1 0 0,0 1-1 0 0,0-1 0 0 0,0 0 1 0 0,0 1-1 0 0,0-1 0 0 0,0 0 0 0 0,0 0 1 0 0,1 0-1 0 0,-1 0 0 0 0,0 0 0 0 0,0 0 1 0 0,0 0-1 0 0,0 0 0 0 0,0 0 1 0 0,0 0-1 0 0,0-1 0 0 0,2 1 0 0 0,5-1-5 0 0,14 0 92 0 0,-1-1 0 0 0,1-1 0 0 0,0-1-1 0 0,-1-1 1 0 0,0-1 0 0 0,0-1 0 0 0,35-16 0 0 0,-16 3-119 0 0,0-2 1 0 0,65-49 0 0 0,-93 62-125 0 0,-1 0 0 0 0,0 0 0 0 0,-1-2 0 0 0,16-18 0 0 0,-22 23 184 0 0,0 1-1 0 0,-1-1 0 0 0,0 1 1 0 0,0-1-1 0 0,0 0 1 0 0,-1 0-1 0 0,0 0 1 0 0,0-1-1 0 0,0 1 1 0 0,-1 0-1 0 0,0-1 1 0 0,0-11-1 0 0,0 11 268 0 0,-2-1 0 0 0,1 1 0 0 0,-1-1 0 0 0,0 1 1 0 0,0-1-1 0 0,-3-8 0 0 0,3 14-199 0 0,0 0 0 0 0,0 0 1 0 0,0 0-1 0 0,0 0 1 0 0,0 1-1 0 0,0-1 1 0 0,-1 0-1 0 0,1 1 1 0 0,0-1-1 0 0,-1 1 1 0 0,1 0-1 0 0,-1-1 0 0 0,0 1 1 0 0,0 0-1 0 0,1 0 1 0 0,-1 0-1 0 0,0 0 1 0 0,0 0-1 0 0,0 0 1 0 0,0 0-1 0 0,0 1 0 0 0,0-1 1 0 0,0 1-1 0 0,0 0 1 0 0,0-1-1 0 0,0 1 1 0 0,0 0-1 0 0,-3 0 1 0 0,4 1-118 0 0,0 0 0 0 0,0 0 0 0 0,1-1 0 0 0,-1 1 1 0 0,0 0-1 0 0,0 0 0 0 0,0 0 0 0 0,1 0 1 0 0,-1 0-1 0 0,1 0 0 0 0,-1 0 0 0 0,0 0 0 0 0,1 0 1 0 0,0 0-1 0 0,-1 0 0 0 0,1 0 0 0 0,0 0 1 0 0,-1 0-1 0 0,1 0 0 0 0,0 1 0 0 0,0-1 0 0 0,0 0 1 0 0,0 0-1 0 0,0 2 0 0 0,-1 40 123 0 0,1-39-130 0 0,-2 74-169 0 0,2 59 568 0 0,11-49-3364 0 0,-11-80-437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10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356 235 6179 0 0,'0'0'976'0'0,"-2"-38"-522"0"0,-2 36-379 0 0,-1 1 0 0 0,1-1 0 0 0,0 1 0 0 0,0-1 0 0 0,-1 1 0 0 0,1 1 0 0 0,-1-1 1 0 0,1 0-1 0 0,-1 1 0 0 0,1 0 0 0 0,-9 1 0 0 0,-52 9-72 0 0,48-5-15 0 0,1 1-1 0 0,0 1 0 0 0,0 0 0 0 0,0 1 1 0 0,1 1-1 0 0,0 0 0 0 0,1 1 0 0 0,0 0 1 0 0,1 1-1 0 0,0 1 0 0 0,1 0 1 0 0,-19 23-1 0 0,28-29-13 0 0,1 0 1 0 0,-1-1-1 0 0,1 1 0 0 0,0 0 1 0 0,0 1-1 0 0,1-1 0 0 0,-2 9 1 0 0,3-13 21 0 0,-1 0 0 0 0,1 0 1 0 0,0 0-1 0 0,0 0 0 0 0,0 0 1 0 0,0 0-1 0 0,0 0 0 0 0,0 0 1 0 0,0-1-1 0 0,1 1 1 0 0,-1 0-1 0 0,1 0 0 0 0,-1 0 1 0 0,1 0-1 0 0,0 0 0 0 0,0-1 1 0 0,0 1-1 0 0,0 0 0 0 0,0-1 1 0 0,0 1-1 0 0,0-1 0 0 0,1 1 1 0 0,-1-1-1 0 0,0 1 0 0 0,1-1 1 0 0,-1 0-1 0 0,1 0 0 0 0,0 0 1 0 0,1 1-1 0 0,10 2 30 0 0,1 0 0 0 0,-1-2 0 0 0,1 1 1 0 0,-1-2-1 0 0,1 0 0 0 0,0 0 0 0 0,-1-2 0 0 0,25-2 0 0 0,-14-1 62 0 0,0 0 0 0 0,0-2 0 0 0,-1 0 0 0 0,29-13 0 0 0,-30 10-73 0 0,-1-1 0 0 0,0-2 1 0 0,-1 0-1 0 0,-1-1 0 0 0,31-26 0 0 0,-42 32-73 0 0,-1 1 0 0 0,0-2 0 0 0,-1 1-1 0 0,1-1 1 0 0,-1 0 0 0 0,-1 0 0 0 0,0-1-1 0 0,0 0 1 0 0,0 0 0 0 0,-1 0-1 0 0,-1 0 1 0 0,0-1 0 0 0,0 1 0 0 0,0-1-1 0 0,-1 0 1 0 0,0-10 0 0 0,-1 6-8 0 0,0 0 98 0 0,-1-1 0 0 0,0 1 1 0 0,-2-17-1 0 0,1 28 37 0 0,0 0 1 0 0,1-1-1 0 0,-1 1 0 0 0,0 0 1 0 0,-1 0-1 0 0,1-1 0 0 0,0 1 0 0 0,-1 0 1 0 0,0 0-1 0 0,0 1 0 0 0,0-1 0 0 0,0 0 1 0 0,0 1-1 0 0,0-1 0 0 0,-1 1 0 0 0,1-1 1 0 0,-6-2-1 0 0,4 2 150 0 0,0 0 1 0 0,-1 0-1 0 0,1 1 1 0 0,-1 0-1 0 0,1-1 1 0 0,-1 2 0 0 0,0-1-1 0 0,0 1 1 0 0,0-1-1 0 0,0 1 1 0 0,0 1-1 0 0,0-1 1 0 0,-6 1-1 0 0,10 0-233 0 0,0 1 0 0 0,1-1 0 0 0,-1 1 0 0 0,0 0-1 0 0,1-1 1 0 0,-1 1 0 0 0,0 0 0 0 0,1 0 0 0 0,-1 0 0 0 0,1 0-1 0 0,-1-1 1 0 0,1 1 0 0 0,-1 0 0 0 0,1 0 0 0 0,0 0 0 0 0,-1 0 0 0 0,1 0-1 0 0,0 0 1 0 0,0 0 0 0 0,0 0 0 0 0,0 0 0 0 0,0 0 0 0 0,0 0-1 0 0,0 0 1 0 0,0 2 0 0 0,0 37-89 0 0,1-30 73 0 0,-1 267 382 0 0,-1-273-545 0 0,1-1-1 0 0,0 0 1 0 0,0 0 0 0 0,1 0 0 0 0,-1 0 0 0 0,0 0 0 0 0,1 0-1 0 0,0 0 1 0 0,0 0 0 0 0,0 0 0 0 0,0 0 0 0 0,0 0-1 0 0,1 0 1 0 0,-1 0 0 0 0,1-1 0 0 0,0 1 0 0 0,0-1-1 0 0,0 1 1 0 0,0-1 0 0 0,0 0 0 0 0,0 1 0 0 0,1-1 0 0 0,-1-1-1 0 0,1 1 1 0 0,-1 0 0 0 0,1 0 0 0 0,0-1 0 0 0,0 0-1 0 0,-1 1 1 0 0,1-1 0 0 0,0 0 0 0 0,0 0 0 0 0,4 0 0 0 0,17 2-3233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10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 8132 0 0,'0'0'2241'0'0,"-23"68"-2353"0"0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11.3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5362 0 0,'0'0'2145'0'0,"37"-6"-7027"0"0,-4 6 2689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11.6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 1 5763 0 0,'0'0'3433'0'0,"-40"7"-3438"0"0,-122 22-14 0 0,158-29 2 0 0,0 1 0 0 0,0 0 0 0 0,0 0-1 0 0,0 0 1 0 0,0 0 0 0 0,0 1 0 0 0,0 0-1 0 0,1 0 1 0 0,-1 0 0 0 0,0 0 0 0 0,-5 4 0 0 0,9-5-11 0 0,-1 0 0 0 0,1 0 0 0 0,-1 0 0 0 0,1 0 0 0 0,0-1 0 0 0,-1 1 0 0 0,1 0 0 0 0,0 0 0 0 0,0 0 0 0 0,-1 0 0 0 0,1 0 0 0 0,0 0 0 0 0,0 0 0 0 0,0 0 0 0 0,0 0 0 0 0,0 0 1 0 0,1 0-1 0 0,-1 0 0 0 0,0 0 0 0 0,0 0 0 0 0,1 0 0 0 0,0 1 0 0 0,1 9-313 0 0,-2-9 316 0 0,1 0 0 0 0,0 1 1 0 0,-1-1-1 0 0,1 0 0 0 0,0 1 0 0 0,0-1 0 0 0,1 0 0 0 0,-1 0 0 0 0,0 0 0 0 0,1 0 0 0 0,-1 0 0 0 0,1-1 0 0 0,0 1 1 0 0,-1 0-1 0 0,1-1 0 0 0,0 1 0 0 0,0-1 0 0 0,0 1 0 0 0,0-1 0 0 0,0 0 0 0 0,1 0 0 0 0,-1 0 0 0 0,0 0 0 0 0,4 0 1 0 0,68 20-47 0 0,-60-18 52 0 0,21 4 17 0 0,-22-5 6 0 0,0 1 0 0 0,-1 0 0 0 0,1 0 0 0 0,-1 1 0 0 0,18 9-1 0 0,-29-12-4 0 0,0 0 0 0 0,1 0 0 0 0,-1 0 1 0 0,0 0-1 0 0,0 0 0 0 0,0 1 0 0 0,0-1 0 0 0,0 0 0 0 0,0 1 0 0 0,0-1 0 0 0,0 1 0 0 0,0-1 0 0 0,-1 1 0 0 0,1-1 0 0 0,-1 1 0 0 0,1-1 0 0 0,-1 1 0 0 0,1 0 0 0 0,-1-1 0 0 0,0 1 0 0 0,0 0 0 0 0,0-1 1 0 0,0 1-1 0 0,0 0 0 0 0,0-1 0 0 0,-1 1 0 0 0,1 0 0 0 0,0-1 0 0 0,-2 3 0 0 0,1 0 9 0 0,0 0 0 0 0,-1-1 0 0 0,0 1 0 0 0,0 0 1 0 0,0-1-1 0 0,0 1 0 0 0,0-1 0 0 0,-1 0 0 0 0,1 0 0 0 0,-1 0 1 0 0,-3 3-1 0 0,-22 14 520 0 0,-57 30 1 0 0,23-16-2 0 0,49-23-586 0 0,22-10-380 0 0,26-13-415 0 0,20-18-768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12.0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0 5491 0 0,'0'0'1376'0'0,"-70"140"-848"0"0,46-102-143 0 0,15-2-97 0 0,-5-9-176 0 0,5-6-32 0 0,4-6-32 0 0,5-11-48 0 0,-5-4-945 0 0,0 0-335 0 0,-4-12-3138 0 0</inkml:trace>
  <inkml:trace contextRef="#ctx0" brushRef="#br0" timeOffset="1">1 188 8884 0 0,'0'0'3234'0'0,"291"-76"-3411"0"0,-221 64-1375 0 0,-14 3-2546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16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1648 432 0 0,'0'0'1742'0'0,"1"-19"3447"0"0,90 21-5181 0 0,-47 1 81 0 0,-1-3-1 0 0,1-1 1 0 0,-1-2 0 0 0,71-15-1 0 0,-109 17-30 0 0,0-1-1 0 0,0 0 1 0 0,0-1-1 0 0,0 1 1 0 0,0-1-1 0 0,-1 0 1 0 0,1 0-1 0 0,-1 0 1 0 0,0 0-1 0 0,0-1 1 0 0,4-5-1 0 0,36-51 441 0 0,-38 49-432 0 0,1 1 1 0 0,0 0-1 0 0,0 0 0 0 0,1 0 0 0 0,1 1 0 0 0,13-12 1 0 0,53-31-155 0 0,-44 32 107 0 0,-1-1 1 0 0,-1-1-1 0 0,-1-1 0 0 0,-1-2 1 0 0,-1 0-1 0 0,27-36 1 0 0,-48 55-10 0 0,16-24-6 0 0,1 2-1 0 0,29-30 1 0 0,-45 50 143 0 0,0 1-1 0 0,0-1 1 0 0,-1 0 0 0 0,0 0-1 0 0,0-1 1 0 0,6-16-1 0 0,12-20 58 0 0,97-143-260 0 0,-109 170 72 0 0,-1-1 0 0 0,0 0-1 0 0,-2-1 1 0 0,0 0 0 0 0,-1 0 0 0 0,-1-1 0 0 0,3-22-1 0 0,13-40 435 0 0,-2 28-542 0 0,-13 38-8 0 0,0-1 1 0 0,-1 0-1 0 0,-1-1 1 0 0,2-18 0 0 0,-3 16 61 0 0,1 1 1 0 0,0 0 0 0 0,17-35 0 0 0,8-36-135 0 0,-29 90 157 0 0,-1-2 17 0 0,0 1 0 0 0,0-1 0 0 0,0 0 1 0 0,1 0-1 0 0,0 0 0 0 0,-1 1 1 0 0,1-1-1 0 0,0 0 0 0 0,0 1 0 0 0,1-1 1 0 0,-1 1-1 0 0,0-1 0 0 0,1 1 1 0 0,0 0-1 0 0,-1-1 0 0 0,1 1 0 0 0,0 0 1 0 0,0 0-1 0 0,0 0 0 0 0,0 0 0 0 0,1 1 1 0 0,-1-1-1 0 0,0 1 0 0 0,1-1 1 0 0,-1 1-1 0 0,1 0 0 0 0,4-2 0 0 0,17-7-101 0 0,2 0 0 0 0,0 2-1 0 0,0 1 1 0 0,0 0 0 0 0,1 2-1 0 0,0 2 1 0 0,34-2-1 0 0,5 5 104 0 0,-27-2 11 0 0,1 2 1 0 0,-1 1-1 0 0,1 3 0 0 0,63 13 0 0 0,-92-14-76 0 0,-1 2-1 0 0,-1-1 0 0 0,1 1 1 0 0,0 0-1 0 0,-1 1 1 0 0,0 0-1 0 0,12 11 0 0 0,53 57 111 0 0,-67-67-31 0 0,4 7-33 0 0,0 1 0 0 0,-1 0 1 0 0,-1 0-1 0 0,0 1 0 0 0,11 27 0 0 0,-14-27 19 0 0,2 0-1 0 0,0 0 0 0 0,1 0 0 0 0,0-1 0 0 0,22 25 0 0 0,-24-31 9 0 0,0-1-1 0 0,0 2 1 0 0,-1-1-1 0 0,0 1 1 0 0,-1 0-1 0 0,0 0 1 0 0,0 1-1 0 0,-1-1 1 0 0,-1 1-1 0 0,1 0 1 0 0,-2 0-1 0 0,3 18 1 0 0,-2 12 229 0 0,-1-1 0 0 0,-5 50 1 0 0,0-9-65 0 0,3-42-128 0 0,-2-26-17 0 0,2 0 0 0 0,-1 1 0 0 0,2-1 0 0 0,0 0 0 0 0,0 1 0 0 0,2-1 0 0 0,-1 0 0 0 0,2 0 0 0 0,0 0 0 0 0,6 15 0 0 0,-4-15 54 0 0,0 1 1 0 0,-1 0-1 0 0,-1 1 1 0 0,0-1 0 0 0,-1 1-1 0 0,2 26 1 0 0,-3-25-18 0 0,0-1-1 0 0,1 1 1 0 0,1-1 0 0 0,0 1 0 0 0,11 24 0 0 0,14 22 228 0 0,-14-28 61 0 0,27 43-1 0 0,-35-66-345 0 0,1 0 0 0 0,0 0 0 0 0,0-1 0 0 0,2-1-1 0 0,-1 1 1 0 0,1-1 0 0 0,17 11 0 0 0,5 2 72 0 0,2-3-1 0 0,1 0 1 0 0,0-2 0 0 0,1-2 0 0 0,1-1 0 0 0,0-2 0 0 0,1-2-1 0 0,0-1 1 0 0,0-2 0 0 0,1-2 0 0 0,39 1 0 0 0,-29-4 299 0 0,76 2-32 0 0,0 5-1 0 0,150 30 1 0 0,-240-33-557 0 0,-19-5-4945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20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0 265 928 0 0,'0'0'7473'0'0,"1"-28"-6838"0"0,12-22-665 0 0,-10 41 33 0 0,0 1 0 0 0,0-1 0 0 0,-1 0-1 0 0,-1 0 1 0 0,2-14 0 0 0,-3-96-227 0 0,0 119 120 0 0,131 12-1873 0 0,-5-12 2054 0 0,-125 0-61 0 0,-2 5-324 0 0,0 0 297 0 0,0 0-1 0 0,-1 0 0 0 0,1 0 1 0 0,-1-1-1 0 0,0 1 0 0 0,-4 7 1 0 0,-7 17-40 0 0,6 1 225 0 0,2 0 0 0 0,1 1 0 0 0,2-1 0 0 0,1 1 1 0 0,4 48-1 0 0,-1 0 53 0 0,-2-2 24 0 0,0-76-139 0 0,0-33-4012 0 0,0 11 738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21.9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19 695 4114 0 0,'0'0'1713'0'0,"-1"-28"-518"0"0,-4 15-1185 0 0,2 0 0 0 0,0-1 0 0 0,0 0 1 0 0,1 0-1 0 0,1 1 0 0 0,1-16 0 0 0,5-87-150 0 0,-1 66-307 0 0,5-92-134 0 0,-8 134 571 0 0,1 0-1 0 0,0 0 1 0 0,0 1-1 0 0,1-1 0 0 0,0 0 1 0 0,0 1-1 0 0,1 0 1 0 0,0 0-1 0 0,0 0 1 0 0,9-11-1 0 0,14-27 71 0 0,-26 41-57 0 0,0 0 0 0 0,0 1 0 0 0,0-1 0 0 0,-1 0 0 0 0,1 0 0 0 0,-1 1 0 0 0,0-1 0 0 0,0 0 0 0 0,-1-6 0 0 0,0 8-19 0 0,0-1-1 0 0,1 0 0 0 0,0 1 0 0 0,0-1 0 0 0,0 0 0 0 0,0 1 1 0 0,0-1-1 0 0,0 0 0 0 0,1 1 0 0 0,0-1 0 0 0,-1 0 0 0 0,1 1 1 0 0,0-1-1 0 0,0 1 0 0 0,0 0 0 0 0,2-4 0 0 0,-2 4 18 0 0,1 0 0 0 0,-1 0-1 0 0,1 1 1 0 0,0-1 0 0 0,-1 0-1 0 0,1 1 1 0 0,0-1 0 0 0,0 1-1 0 0,0 0 1 0 0,0-1 0 0 0,2 0-1 0 0,19 6-12 0 0,-9 1 3 0 0,6 0 17 0 0,1-1 1 0 0,-1 0-1 0 0,1-2 1 0 0,0 0-1 0 0,23-2 1 0 0,-43 0-28 0 0,1 1-1 0 0,-1-1 1 0 0,0 1 0 0 0,0-1 0 0 0,0 1 0 0 0,0 0 0 0 0,0-1 0 0 0,-1 1 0 0 0,1 0 0 0 0,0 0 0 0 0,0-1 0 0 0,0 1 0 0 0,-1 0 0 0 0,1 0 0 0 0,0 0 0 0 0,-1 0 0 0 0,1 0 0 0 0,-1 0 0 0 0,1 0-1 0 0,-1 1 1 0 0,1-1 0 0 0,-1 0 0 0 0,0 0 0 0 0,0 0 0 0 0,1 0 0 0 0,-1 0 0 0 0,0 1 0 0 0,0-1 0 0 0,-1 2 0 0 0,2 48-796 0 0,-1-38 729 0 0,0 630 1444 0 0,24-613-3146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3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20810 0 0,'0'0'-4338'0'0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23.9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167 1343 3922 0 0,'0'0'285'0'0,"-6"2"-165"0"0,-29 7-218 0 0,34-9 295 0 0,-2-152 6489 0 0,2-120-6998 0 0,3 254 306 0 0,1 1 0 0 0,1 0 0 0 0,11-32 0 0 0,7-34 62 0 0,-19 47-140 0 0,-1-44 1 0 0,-2 50-283 0 0,8-60 0 0 0,-6 79 318 0 0,0 1 0 0 0,1-1 0 0 0,0 1 1 0 0,1 0-1 0 0,0 0 0 0 0,1 0 0 0 0,0 0 1 0 0,1 1-1 0 0,8-12 0 0 0,-9 15-94 0 0,25-39 323 0 0,-28 44-260 0 0,-1-1 1 0 0,0 0-1 0 0,0 0 1 0 0,0 0-1 0 0,0 0 1 0 0,-1 0 0 0 0,1-1-1 0 0,0 1 1 0 0,-1 0-1 0 0,0 0 1 0 0,1 0-1 0 0,-1-1 1 0 0,0 1-1 0 0,0 0 1 0 0,0 0-1 0 0,0 0 1 0 0,-1-1 0 0 0,1 1-1 0 0,-1 0 1 0 0,0-3-1 0 0,-10-1-339 0 0,10 6 422 0 0,1 0-1 0 0,-1-1 1 0 0,1 1 0 0 0,-1 0 0 0 0,1 0 0 0 0,-1 0 0 0 0,1 0-1 0 0,-1-1 1 0 0,1 1 0 0 0,-1 0 0 0 0,1 0 0 0 0,-1-1 0 0 0,1 1-1 0 0,0 0 1 0 0,-1-1 0 0 0,1 1 0 0 0,-1 0 0 0 0,1-1 0 0 0,0 1-1 0 0,-1-1 1 0 0,1 1 0 0 0,0-1 0 0 0,0 1 0 0 0,-1-1 0 0 0,1 1-1 0 0,0-1 1 0 0,0 1 0 0 0,0-1 0 0 0,-1 1 0 0 0,1-1 0 0 0,0 1-1 0 0,0-1 1 0 0,0 0 0 0 0,0-2-6 0 0,0 1 1 0 0,-1-1-1 0 0,1 1 0 0 0,-1-1 0 0 0,1 1 1 0 0,-1-1-1 0 0,0 1 0 0 0,0 0 1 0 0,0 0-1 0 0,-1-1 0 0 0,1 1 0 0 0,0 0 1 0 0,-1 0-1 0 0,1 0 0 0 0,-1 0 1 0 0,-3-3-1 0 0,-6 4-141 0 0,1 0 0 0 0,-1-1 0 0 0,1 0 0 0 0,-1-1 0 0 0,1 0 1 0 0,0-1-1 0 0,0 0 0 0 0,1 0 0 0 0,-1-1 0 0 0,1 0 0 0 0,-17-13 0 0 0,18 12 362 0 0,1 0-1 0 0,0 0 0 0 0,0 0 1 0 0,0-1-1 0 0,1 0 0 0 0,0-1 1 0 0,0 1-1 0 0,1-1 0 0 0,0 0 0 0 0,0 0 1 0 0,0-1-1 0 0,2 0 0 0 0,-6-14 1 0 0,9 22-243 0 0,-1 1 1 0 0,1-1 0 0 0,-1 0 0 0 0,1 0-1 0 0,0 1 1 0 0,0-1 0 0 0,-1 0 0 0 0,1 0-1 0 0,0 1 1 0 0,0-1 0 0 0,0 0 0 0 0,0 0-1 0 0,0 0 1 0 0,0 1 0 0 0,0-1 0 0 0,0 0-1 0 0,0 0 1 0 0,0 0 0 0 0,0 1-1 0 0,1-1 1 0 0,-1 0 0 0 0,0 0 0 0 0,0 1-1 0 0,1-1 1 0 0,-1 0 0 0 0,1 1 0 0 0,-1-1-1 0 0,0 0 1 0 0,1 1 0 0 0,-1-1 0 0 0,1 0-1 0 0,0 1 1 0 0,-1-1 0 0 0,1 1 0 0 0,-1-1-1 0 0,1 1 1 0 0,0 0 0 0 0,0-1-1 0 0,-1 1 1 0 0,1-1 0 0 0,0 1 0 0 0,-1 0-1 0 0,1 0 1 0 0,0-1 0 0 0,0 1 0 0 0,0 0-1 0 0,-1 0 1 0 0,1 0 0 0 0,0 0 0 0 0,0 0-1 0 0,0 0 1 0 0,-1 0 0 0 0,2 1 0 0 0,30-10 65 0 0,-23 5 34 0 0,-6 2-45 0 0,1 1 1 0 0,0-1-1 0 0,-1 0 1 0 0,0 0-1 0 0,1 0 1 0 0,-1 0-1 0 0,6-6 1 0 0,-9 8 29 0 0,16-6-255 0 0,-9 5 131 0 0,1 1 0 0 0,-1 0 0 0 0,1 1 0 0 0,-1 0 1 0 0,0 0-1 0 0,1 1 0 0 0,-1-1 0 0 0,0 2 0 0 0,0-1 1 0 0,0 1-1 0 0,0 0 0 0 0,9 6 0 0 0,-7-6 85 0 0,1-1 0 0 0,0 0 0 0 0,0 0 0 0 0,0-1 1 0 0,0 0-1 0 0,0 0 0 0 0,0-1 0 0 0,0-1 0 0 0,14-2 0 0 0,16 1 291 0 0,-39 2-344 0 0,0 1 0 0 0,-1-1 1 0 0,1 0-1 0 0,0 0 0 0 0,-1 1 1 0 0,1-1-1 0 0,0 0 0 0 0,-1 1 1 0 0,1-1-1 0 0,-1 1 0 0 0,1-1 1 0 0,0 1-1 0 0,-1-1 0 0 0,1 1 1 0 0,-1-1-1 0 0,1 1 0 0 0,-1-1 1 0 0,0 1-1 0 0,1 0 0 0 0,-1-1 1 0 0,0 1-1 0 0,1 0 0 0 0,-1-1 1 0 0,0 1-1 0 0,0 0 0 0 0,1 0 1 0 0,-1-1-1 0 0,0 1 0 0 0,0 0 0 0 0,0 0 1 0 0,0 0-1 0 0,2 39-85 0 0,2 6 131 0 0,0-30 6 0 0,0 0 1 0 0,0 0-1 0 0,-2 0 1 0 0,0 0-1 0 0,-1 0 1 0 0,0 1 0 0 0,-4 31-1 0 0,1 5 111 0 0,-3 655 1066 0 0,3-666-1176 0 0,-3 1 0 0 0,-1-1 1 0 0,-16 57-1 0 0,-8 45 902 0 0,30-105-606 0 0,0-38 5 0 0,0-23-2660 0 0,0 2-694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1:25.4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1668 3986 0 0,'0'0'2209'0'0,"-9"-19"-1582"0"0,6-15 266 0 0,1 0 0 0 0,4-62 0 0 0,0 19 56 0 0,-2-740-2120 0 0,1 803 1208 0 0,1-1-1 0 0,0 1 1 0 0,1 0 0 0 0,0 0 0 0 0,1 0 0 0 0,0 0-1 0 0,1 1 1 0 0,10-18 0 0 0,-4 6 163 0 0,-8 14-146 0 0,1 0 0 0 0,-2 0 1 0 0,1-1-1 0 0,-2 1 0 0 0,1-1 1 0 0,-1-11-1 0 0,-1 11-159 0 0,1 0 1 0 0,0 0-1 0 0,1 1 0 0 0,0-1 0 0 0,5-13 1 0 0,-3 10 48 0 0,0 0 0 0 0,-1-1 0 0 0,-1 1 0 0 0,-1 0 0 0 0,0-1 0 0 0,-1 1 0 0 0,-1 0 0 0 0,-3-22-1 0 0,1 28-55 0 0,0 1-1 0 0,0-1 0 0 0,-1 1 1 0 0,0 0-1 0 0,0 0 0 0 0,-8-9 1 0 0,-1-5-116 0 0,14 24-357 0 0,0 2 541 0 0,1-1 0 0 0,-1 1-1 0 0,1-1 1 0 0,0 0 0 0 0,0 0 0 0 0,0 1 0 0 0,0-1 0 0 0,0 0-1 0 0,1-1 1 0 0,-1 1 0 0 0,5 3 0 0 0,9 6 21 0 0,2 0 0 0 0,-1 0 1 0 0,2-2-1 0 0,-1 0 0 0 0,1-1 1 0 0,1-1-1 0 0,-1-1 0 0 0,1-1 1 0 0,1-1-1 0 0,-1 0 0 0 0,1-1 1 0 0,0-2-1 0 0,33 1 0 0 0,-52 2-60 0 0,-1 0 1 0 0,0 0-1 0 0,0 0 0 0 0,0 0 0 0 0,0 0 0 0 0,-1 0 0 0 0,0 0 0 0 0,0 1 0 0 0,-1 9 0 0 0,1-6 11 0 0,-1-2 65 0 0,0 1 0 0 0,0-1 0 0 0,-1 0 0 0 0,0 0 0 0 0,0-1 0 0 0,0 1 0 0 0,-1 0 1 0 0,-5 8-1 0 0,-12 39 159 0 0,16-23-113 0 0,1 0-1 0 0,1 0 1 0 0,3 36-1 0 0,1-35 75 0 0,-2-1 0 0 0,-2 1 0 0 0,-6 36 0 0 0,-12 30 462 0 0,3 2 1 0 0,-6 172-1 0 0,25-164-445 0 0,-5 129 426 0 0,1-229-527 0 0,1 0 0 0 0,-1-1 1 0 0,0 1-1 0 0,0 0 0 0 0,-1-1 1 0 0,0 0-1 0 0,-1 0 0 0 0,0 0 0 0 0,-5 9 1 0 0,-49 53-240 0 0,19-24-356 0 0,37-43 527 0 0,1-1-1 0 0,0 1 1 0 0,0 0 0 0 0,0-1-1 0 0,0 1 1 0 0,0 0 0 0 0,0 0-1 0 0,1 0 1 0 0,-1 0 0 0 0,1 0-1 0 0,-1 0 1 0 0,1 0 0 0 0,0 0 0 0 0,0 0-1 0 0,0 3 1 0 0,0-5-15 0 0,0 1-1 0 0,0 0 1 0 0,0 0 0 0 0,0 0 0 0 0,0 0-1 0 0,1-1 1 0 0,-1 1 0 0 0,0 0 0 0 0,1 0 0 0 0,-1-1-1 0 0,1 1 1 0 0,-1 0 0 0 0,1-1 0 0 0,-1 1-1 0 0,1 0 1 0 0,-1-1 0 0 0,1 1 0 0 0,0 0-1 0 0,-1-1 1 0 0,1 1 0 0 0,0-1 0 0 0,-1 0-1 0 0,1 1 1 0 0,0-1 0 0 0,0 1 0 0 0,-1-1-1 0 0,1 0 1 0 0,0 0 0 0 0,0 1 0 0 0,0-1-1 0 0,-1 0 1 0 0,1 0 0 0 0,1 0 0 0 0,17 0-1691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1.7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4 4354 0 0,'0'0'926'0'0,"-17"-4"4436"0"0,19 4-5375 0 0,153 6-455 0 0,-134-3 498 0 0,-1 0 0 0 0,0 2 0 0 0,-1 0 0 0 0,1 1 0 0 0,30 14 0 0 0,-40-15-28 0 0,0 0 1 0 0,0 1 0 0 0,-1 0-1 0 0,0 1 1 0 0,0 0 0 0 0,0 0 0 0 0,-1 0-1 0 0,14 17 1 0 0,-20-21 1 0 0,0 0 1 0 0,0 0-1 0 0,-1 0 1 0 0,1 0 0 0 0,0 0-1 0 0,-1 0 1 0 0,0 0-1 0 0,0 0 1 0 0,0 1-1 0 0,0-1 1 0 0,-1 1-1 0 0,1-1 1 0 0,-1 0-1 0 0,0 1 1 0 0,0-1-1 0 0,0 1 1 0 0,0-1-1 0 0,0 1 1 0 0,-1-1-1 0 0,0 0 1 0 0,0 1-1 0 0,0-1 1 0 0,0 0-1 0 0,0 0 1 0 0,0 0 0 0 0,-1 0-1 0 0,0 0 1 0 0,1 0-1 0 0,-1 0 1 0 0,0 0-1 0 0,-1 0 1 0 0,-4 4-1 0 0,-12 12 49 0 0,-2-1 0 0 0,-34 24 0 0 0,37-30-60 0 0,1 1 0 0 0,0 1 0 0 0,1 0 0 0 0,1 1 0 0 0,-27 33 1 0 0,39-42 9 0 0,0-1 1 0 0,1 1 0 0 0,0 0-1 0 0,0 0 1 0 0,0 0 0 0 0,1 1-1 0 0,0-1 1 0 0,0 0 0 0 0,0 0-1 0 0,1 1 1 0 0,0-1 0 0 0,2 12 0 0 0,-2 3 41 0 0,1-18-37 0 0,-1-1-1 0 0,1 0 1 0 0,-1 0-1 0 0,1 1 1 0 0,0-1 0 0 0,0 0-1 0 0,0 0 1 0 0,0 0 0 0 0,0 0-1 0 0,0 0 1 0 0,1 0-1 0 0,-1 0 1 0 0,1 0 0 0 0,-1-1-1 0 0,1 1 1 0 0,0 0 0 0 0,-1-1-1 0 0,1 1 1 0 0,0-1 0 0 0,0 0-1 0 0,0 0 1 0 0,0 0-1 0 0,0 0 1 0 0,1 0 0 0 0,-1 0-1 0 0,0 0 1 0 0,0-1 0 0 0,1 1-1 0 0,-1-1 1 0 0,5 1-1 0 0,10 1-6 0 0,0 0-1 0 0,0-1 1 0 0,18-1-1 0 0,-24 0 5 0 0,301 2-5933 0 0,-230-1 3289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2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1613 1128 3506 0 0,'0'0'2289'0'0,"-16"5"-1937"0"0,-45 13 1150 0 0,-126 18 0 0 0,-391-21 1347 0 0,519-18-2640 0 0,1-1 0 0 0,-1-3-1 0 0,-100-27 1 0 0,116 22-136 0 0,1-2 0 0 0,0-1 0 0 0,1-3 0 0 0,2-1 0 0 0,-63-41 0 0 0,88 51-67 0 0,2-1 1 0 0,-1 0 0 0 0,1-1-1 0 0,-21-24 1 0 0,28 29-7 0 0,1 0-1 0 0,0-1 1 0 0,0 0-1 0 0,0 0 1 0 0,1 0-1 0 0,0 0 1 0 0,0 0-1 0 0,1-1 0 0 0,0 1 1 0 0,0-1-1 0 0,1 0 1 0 0,-1-10-1 0 0,0-2-1 0 0,1-1-1 0 0,0 0 0 0 0,2 0 0 0 0,0 1 0 0 0,2-1 0 0 0,0 1 0 0 0,1-1 0 0 0,1 1 0 0 0,1 0 1 0 0,1 0-1 0 0,9-18 0 0 0,29-34 2 0 0,4 1 1 0 0,106-119-1 0 0,-119 149 19 0 0,-22 24-49 0 0,1 0 1 0 0,1 1 0 0 0,0 1 0 0 0,1 1-1 0 0,1 0 1 0 0,0 1 0 0 0,1 1-1 0 0,0 0 1 0 0,1 2 0 0 0,1 0 0 0 0,-1 2-1 0 0,1 0 1 0 0,0 1 0 0 0,1 1-1 0 0,0 1 1 0 0,35-3 0 0 0,10 2-76 0 0,1 4 0 0 0,-1 2 1 0 0,1 3-1 0 0,99 18 0 0 0,-125-12 67 0 0,0 1 0 0 0,-1 2 0 0 0,0 1 0 0 0,-2 3 0 0 0,1 1 0 0 0,-2 2 0 0 0,0 2 0 0 0,42 30-1 0 0,-67-42 37 0 0,-1 0-1 0 0,0 1 0 0 0,0 0 1 0 0,-1 1-1 0 0,0 0 1 0 0,-1 1-1 0 0,0 0 0 0 0,-1 1 1 0 0,0 0-1 0 0,-2 0 0 0 0,1 1 1 0 0,-1 0-1 0 0,-1 0 0 0 0,-1 1 1 0 0,0 0-1 0 0,0 0 0 0 0,-2 0 1 0 0,3 21-1 0 0,-4-5 141 0 0,-1-1 0 0 0,-4 41 0 0 0,2-59-18 0 0,-1 0-1 0 0,-1-1 1 0 0,0 1-1 0 0,0-1 1 0 0,-1 1-1 0 0,0-1 1 0 0,-1 0 0 0 0,-12 19-1 0 0,-243 357 2166 0 0,254-378-2256 0 0,-1 0 1 0 0,0-1 0 0 0,-1 0 0 0 0,1 0-1 0 0,-2-1 1 0 0,1 0 0 0 0,-1-1-1 0 0,0 0 1 0 0,0 0 0 0 0,-1-1-1 0 0,0 0 1 0 0,0 0 0 0 0,0-1 0 0 0,0-1-1 0 0,-18 5 1 0 0,-12 0 7 0 0,-1-2 0 0 0,-72 1 0 0 0,98-6-83 0 0,-61 1-2013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5.0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457 0 3986 0 0,'0'83'5336'0'0,"-4"-37"-5191"0"0,-1-1 0 0 0,-2-1 0 0 0,-2 1 0 0 0,-16 46 1 0 0,-15 79 390 0 0,-23 310 1080 0 0,61-465-1602 0 0,-5 139 23 0 0,8-116 1 0 0,-2 0 0 0 0,-2-1 1 0 0,-1 1-1 0 0,-2-1 0 0 0,-13 45 0 0 0,-17 10 148 0 0,-3-2 0 0 0,-95 160 0 0 0,125-235-135 0 0,2 0 0 0 0,0 1 0 0 0,1 0 0 0 0,0 0 0 0 0,1 0-1 0 0,1 1 1 0 0,1-1 0 0 0,0 1 0 0 0,1 0 0 0 0,1 0 0 0 0,1 33 0 0 0,3-48-59 0 0,-1 0 1 0 0,0 0-1 0 0,1-1 1 0 0,-1 0-1 0 0,1 1 1 0 0,-1-1-1 0 0,1 0 1 0 0,0 0-1 0 0,-1 0 1 0 0,1-1-1 0 0,0 1 1 0 0,0-1-1 0 0,3 1 1 0 0,1 0-11 0 0,38 9 11 0 0,0-2-1 0 0,83 5 1 0 0,96-13 180 0 0,-108-1-65 0 0,625-37 161 0 0,-265 28-431 0 0,35-4 170 0 0,496-64 213 0 0,-816 80 47 0 0,-67 0-5872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5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2561 0 0,'0'0'5435'0'0,"4"0"-5937"0"0,181 8 3109 0 0,-100-2-3490 0 0,103-6-1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6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0 2433 0 0,'0'0'462'0'0,"-25"2"-1567"0"0,19 0 1175 0 0,0 0 0 0 0,1 0 0 0 0,-1 1 0 0 0,0 0 0 0 0,1 0 0 0 0,0 1 0 0 0,0 0 1 0 0,0 0-1 0 0,0 0 0 0 0,0 0 0 0 0,1 1 0 0 0,0-1 0 0 0,0 1 0 0 0,0 0 0 0 0,1 1 0 0 0,-5 6 0 0 0,3-3 56 0 0,1 0-1 0 0,0 1 1 0 0,0-1-1 0 0,1 1 1 0 0,0 0-1 0 0,1 0 1 0 0,0 0-1 0 0,1 0 1 0 0,-1 15 0 0 0,2-21-85 0 0,-1 0 1 0 0,2 0-1 0 0,-1 0 1 0 0,0 0-1 0 0,1 0 1 0 0,0 0 0 0 0,0 0-1 0 0,0 0 1 0 0,3 6-1 0 0,-3-8-29 0 0,1 1 0 0 0,0-1 0 0 0,0 0-1 0 0,0-1 1 0 0,0 1 0 0 0,0 0 0 0 0,0 0 0 0 0,0-1-1 0 0,1 1 1 0 0,-1-1 0 0 0,0 0 0 0 0,1 0 0 0 0,-1 0-1 0 0,1 0 1 0 0,0 0 0 0 0,3 0 0 0 0,-1 1-11 0 0,0-1 0 0 0,0 0 1 0 0,0 0-1 0 0,0 0 0 0 0,0 0 0 0 0,0-1 1 0 0,0 0-1 0 0,0 0 0 0 0,0-1 0 0 0,0 1 1 0 0,0-1-1 0 0,0 0 0 0 0,0-1 0 0 0,-1 1 1 0 0,1-1-1 0 0,0 0 0 0 0,6-3 0 0 0,-7 2 6 0 0,-1 0-1 0 0,0 0 0 0 0,1 0 1 0 0,-1 0-1 0 0,0-1 0 0 0,-1 1 1 0 0,1-1-1 0 0,-1 0 0 0 0,1 0 1 0 0,-1 0-1 0 0,0 0 1 0 0,-1 0-1 0 0,1 0 0 0 0,-1 0 1 0 0,1-1-1 0 0,-1 1 0 0 0,-1 0 1 0 0,1-1-1 0 0,0-8 0 0 0,0 6-11 0 0,-1 0-1 0 0,0-1 1 0 0,0 1-1 0 0,0 0 1 0 0,-1 0-1 0 0,0 0 1 0 0,-1 0-1 0 0,1 0 1 0 0,-5-10-1 0 0,4 12 32 0 0,-1 1-1 0 0,0 0 1 0 0,0 0-1 0 0,-1 0 1 0 0,1 0-1 0 0,-1 0 0 0 0,0 1 1 0 0,0-1-1 0 0,0 1 1 0 0,0 0-1 0 0,0 0 1 0 0,-1 1-1 0 0,-8-4 1 0 0,-7-6 198 0 0,20 12-227 0 0,0-1 0 0 0,0 1 0 0 0,0 0 1 0 0,0 0-1 0 0,-1 0 0 0 0,1 0 0 0 0,0 0 0 0 0,0 0 0 0 0,0 0 1 0 0,0 0-1 0 0,0 0 0 0 0,0-1 0 0 0,0 1 0 0 0,0 0 1 0 0,-1 0-1 0 0,1 0 0 0 0,0 0 0 0 0,0 0 0 0 0,0-1 1 0 0,0 1-1 0 0,0 0 0 0 0,0 0 0 0 0,0 0 0 0 0,0 0 1 0 0,0 0-1 0 0,0-1 0 0 0,0 1 0 0 0,0 0 0 0 0,0 0 0 0 0,0 0 1 0 0,0 0-1 0 0,0-1 0 0 0,0 1 0 0 0,0 0 0 0 0,0 0 1 0 0,0 0-1 0 0,0 0 0 0 0,0 0 0 0 0,1 0 0 0 0,-1-1 1 0 0,0 1-1 0 0,0 0 0 0 0,0 0 0 0 0,0 0 0 0 0,0 0 0 0 0,0 0 1 0 0,0 0-1 0 0,0-1 0 0 0,1 1 0 0 0,-1 0 0 0 0,0 0 1 0 0,37-3-1578 0 0,-26 2 945 0 0,22-1-2532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7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 7924 0 0,'0'0'2785'0'0,"0"-17"-2961"0"0,4 7-192 0 0,10 6-1537 0 0,0 4-1089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8.1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1905 0 0,'0'0'48'0'0</inkml:trace>
  <inkml:trace contextRef="#ctx0" brushRef="#br0" timeOffset="0.95">0 35 3249 0 0,'207'-15'433'0'0,"-203"-4"-1362"0"0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8.4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37 7988 0 0,'0'0'1360'0'0</inkml:trace>
  <inkml:trace contextRef="#ctx0" brushRef="#br0" timeOffset="1">451 1 7203 0 0,'0'0'3698'0'0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3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17992 0 0,'0'0'-11061'0'0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8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0 108 9028 0 0,'338'72'4690'0'0,"-338"-93"-3617"0"0,0-9-1265 0 0,14 0-1457 0 0,28 3-1473 0 0,10 6 433 0 0,-5 12 480 0 0,-5 9-64 0 0,-5 5-384 0 0</inkml:trace>
  <inkml:trace contextRef="#ctx0" brushRef="#br0" timeOffset="1">601 203 4354 0 0,'0'0'8996'0'0,"103"-129"-12245"0"0,-56 93-497 0 0,0 11-1008 0 0</inkml:trace>
  <inkml:trace contextRef="#ctx0" brushRef="#br0" timeOffset="2">985 209 6611 0 0,'0'0'6419'0'0,"179"-141"-9572"0"0,-109 101-977 0 0,-9 12-1617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19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1 201 6179 0 0,'0'0'6691'0'0,"61"-133"-10709"0"0,-29 65-3297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8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2273 0 0,'0'0'272'0'0,"33"0"-192"0"0,-24 0-320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8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2913 0 0,'0'0'513'0'0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8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5250 0 0,'0'0'1457'0'0,"207"-16"-4162"0"0,-174 16 496 0 0,-10 0 416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9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1921 0 0,'0'0'800'0'0,"136"-15"-1408"0"0,-107 13 64 0 0,3 2 512 0 0,-13 0 16 0 0,-5 0 48 0 0,-9 0 0 0 0,0 0-384 0 0</inkml:trace>
  <inkml:trace contextRef="#ctx0" brushRef="#br0" timeOffset="1">648 1 3714 0 0,'0'0'2673'0'0,"103"15"-2753"0"0,-65-11-192 0 0,4-2-272 0 0,0-2-17 0 0,0 0-447 0 0,-4 0-1057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9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26 160 0 0,'0'0'5475'0'0,"52"-4"-5139"0"0,-43-9-256 0 0,0 7 64 0 0,5 4-224 0 0,1 2-448 0 0,17 0-833 0 0,6 13 481 0 0,4 4 159 0 0,5-3 65 0 0,-5-1-16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4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5234 0 0,'0'0'561'0'0,"0"8"-3747"0"0,-4-8 1746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4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0 1 1649 0 0</inkml:trace>
  <inkml:trace contextRef="#ctx0" brushRef="#br0" timeOffset="1">0 1 1649 0 0,'230'78'1120'0'0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5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3938 0 0,'0'0'1043'0'0,"42"-4"880"0"0,-23-1-694 0 0,-1 1 0 0 0,27-3-1 0 0,9-1-1042 0 0,-9-1-356 0 0,55-4 1 0 0,119 8-7248 0 0,-214 5 7196 0 0,11 0-1249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4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24491 0 0,'0'0'-1729'0'0,"117"110"-3329"0"0,-84-146-4226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6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3938 0 0,'0'0'2657'0'0,"70"0"-2385"0"0,-47 0-64 0 0,-8 0-96 0 0,3-4-32 0 0,-4-3-16 0 0,15 5-272 0 0,-6 0-1136 0 0,10 2-193 0 0,0 0 208 0 0,4 0 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6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3169 0 0,'0'0'5043'0'0,"122"-7"-4163"0"0,-99 3-192 0 0,5 4-319 0 0,5-2-257 0 0,-9 2-128 0 0,9 0-16 0 0,-1 0-577 0 0,1 0-1183 0 0,0 0-65 0 0,-10-2-2513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37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1 640 0 0,'0'0'945'0'0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42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 2897 0 0,'-5'15'4023'0'0,"-17"70"-3051"0"0,14-56-838 0 0,7-26 5 0 0,0 1 1 0 0,-1-1-1 0 0,1 1 0 0 0,1 0 0 0 0,-1 0 0 0 0,0 0 0 0 0,1 0 0 0 0,0-1 1 0 0,0 6-1 0 0,-3-29 106 0 0,1 0 1 0 0,1 0-1 0 0,2-34 0 0 0,-1 14-106 0 0,0 39-151 0 0,0 1 0 0 0,0 0 0 0 0,-1-1 0 0 0,1 1-1 0 0,0 0 1 0 0,0 0 0 0 0,-1-1 0 0 0,1 1 0 0 0,0 0 0 0 0,-1 0-1 0 0,1-1 1 0 0,0 1 0 0 0,-1 0 0 0 0,1 0 0 0 0,0 0 0 0 0,-1 0-1 0 0,1-1 1 0 0,-1 1 0 0 0,1 0 0 0 0,0 0 0 0 0,-1 0 0 0 0,1 0-1 0 0,-1 0 1 0 0,1 0 0 0 0,0 0 0 0 0,-1 0 0 0 0,1 0 0 0 0,-1 0-1 0 0,1 0 1 0 0,0 0 0 0 0,-1 1 0 0 0,1-1 0 0 0,-1 0 0 0 0,1 0-1 0 0,0 0 1 0 0,-1 1 0 0 0,1-1 0 0 0,0 0 0 0 0,-1 0 0 0 0,1 0-1 0 0,-1 1 1 0 0,-16 10-699 0 0,10 5 698 0 0,1 0 0 0 0,0 0-1 0 0,1 1 1 0 0,1-1 0 0 0,0 1-1 0 0,2 0 1 0 0,0 0 0 0 0,0 34 466 0 0,3-57-458 0 0,0 0 1 0 0,0 0-1 0 0,0 0 0 0 0,-1-1 1 0 0,0 1-1 0 0,-1 0 0 0 0,-1-8 1 0 0,1-7 70 0 0,10-59 831 0 0,-9 79-761 0 0,0 22-6166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43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385 14 1617 0 0,'0'0'731'0'0,"9"-14"4300"0"0,-11 20-5055 0 0,1-1-1 0 0,-1 0 1 0 0,-1 0-1 0 0,1 0 1 0 0,-1 0-1 0 0,0 0 0 0 0,0-1 1 0 0,0 1-1 0 0,-1-1 1 0 0,1 0-1 0 0,-1 0 1 0 0,0 0-1 0 0,0 0 1 0 0,-10 5-1 0 0,1 3 87 0 0,-312 277 2312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44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1633 0 0,'0'0'2812'0'0,"0"7"-2009"0"0,0-3-664 0 0,0 0 0 0 0,0 0 1 0 0,0 0-1 0 0,1 1 1 0 0,0-1-1 0 0,0 0 0 0 0,0 0 1 0 0,0 0-1 0 0,0 0 0 0 0,1-1 1 0 0,0 1-1 0 0,0 0 0 0 0,0 0 1 0 0,0-1-1 0 0,0 1 0 0 0,4 3 1 0 0,9 13 281 0 0,-1 1 0 0 0,-1 0 1 0 0,-1 1-1 0 0,-1 0 0 0 0,-1 1 1 0 0,10 34-1 0 0,17 35-43 0 0,-36-89-387 0 0,1 0 1 0 0,-1 0 0 0 0,1 0 0 0 0,0 0-1 0 0,0-1 1 0 0,0 1 0 0 0,0-1-1 0 0,0 1 1 0 0,1-1 0 0 0,-1 0 0 0 0,1 0-1 0 0,-1 0 1 0 0,4 2 0 0 0,-4-3-338 0 0,1 0 1 0 0,-1 0-1 0 0,0-1 1 0 0,0 1-1 0 0,0-1 1 0 0,0 1-1 0 0,0-1 1 0 0,1 0-1 0 0,-1 1 1 0 0,0-1-1 0 0,0 0 1 0 0,4-1-1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45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0 2753 0 0,'0'0'4600'0'0,"-85"66"-2274"0"0,25-10-1992 0 0,-54 65-1 0 0,97-90-1883 0 0,11-16-1203 0 0,-3-9-622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46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1 464 0 0,'0'0'192'0'0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46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32 0 0,'-28'0'6654'0'0,"28"28"-5696"0"0,2-4-536 0 0,1 0 1 0 0,1 0-1 0 0,2-1 1 0 0,0 0 0 0 0,13 30-1 0 0,5 25-58 0 0,-23-74-546 0 0,6 18 709 0 0,-7-22-585 0 0,0 0 0 0 0,0 0 1 0 0,0 1-1 0 0,0-1 0 0 0,0 0 0 0 0,0 1 1 0 0,0-1-1 0 0,0 0 0 0 0,0 1 1 0 0,1-1-1 0 0,-1 0 0 0 0,0 1 0 0 0,0-1 1 0 0,0 0-1 0 0,0 0 0 0 0,1 1 0 0 0,-1-1 1 0 0,0 0-1 0 0,0 0 0 0 0,1 1 0 0 0,-1-1 1 0 0,0 0-1 0 0,1 0 0 0 0,-1 0 0 0 0,0 0 1 0 0,0 1-1 0 0,1-1 0 0 0,-1 0 0 0 0,0 0 1 0 0,1 0-1 0 0,-1 0 0 0 0,0 0 1 0 0,1 0-1 0 0,-1 0 0 0 0,0 0 0 0 0,1 0 1 0 0,-1 0-1 0 0,0 0 0 0 0,1 0 0 0 0,-1 0 1 0 0,0 0-1 0 0,1 0 0 0 0,-1 0 0 0 0,0 0 1 0 0,1-1-1 0 0,-1 1 0 0 0,0 0 0 0 0,0 0 1 0 0,1 0-1 0 0,4-7-2164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5:47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28 560 0 0,'-10'1'6556'0'0,"-19"0"-6944"0"0,42-1 284 0 0,0 0 0 0 0,-1-2-1 0 0,1 1 1 0 0,0-2 0 0 0,-1 0-1 0 0,0 0 1 0 0,18-8-1 0 0,-15 5-3531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0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19097 0 0,'0'0'160'0'0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41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2 512 0 0,'0'0'3826'0'0,"0"-2"-3426"0"0,-5 2-2305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42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11 3874 0 0,'0'0'2326'0'0,"0"0"-2271"0"0,0 0 1 0 0,0-1-1 0 0,-1 1 0 0 0,1 0 1 0 0,0-1-1 0 0,0 1 0 0 0,0 0 1 0 0,0 0-1 0 0,0-1 0 0 0,0 1 1 0 0,0 0-1 0 0,0-1 0 0 0,0 1 1 0 0,0 0-1 0 0,0-1 0 0 0,0 1 0 0 0,0 0 1 0 0,0 0-1 0 0,0-1 0 0 0,0 1 1 0 0,0 0-1 0 0,1-1 0 0 0,-1 1 1 0 0,0 0-1 0 0,0 0 0 0 0,0-1 1 0 0,0 1-1 0 0,1 0 0 0 0,-1 0 0 0 0,0-1 1 0 0,0 1-1 0 0,0 0 0 0 0,1 0 1 0 0,-1 0-1 0 0,0-1 0 0 0,0 1 1 0 0,1 0-1 0 0,-1 0 0 0 0,0 0 1 0 0,1 0-1 0 0,192 4-459 0 0,-110 1-3818 0 0,-63-4 556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43.1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49 4466 0 0,'0'0'2993'0'0,"117"-15"-2897"0"0,-84 7-16 0 0,4-3-47 0 0,1 3-1 0 0,-5 4 0 0 0,4 1-48 0 0,-13 3-753 0 0,-5 0-1216 0 0,-10 0-1616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43.5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 5795 0 0,'0'0'1776'0'0,"146"-24"-1663"0"0,-132 12-658 0 0,0 3-2592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43.8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 3954 0 0,'0'0'3265'0'0,"207"-10"-3233"0"0,-174 6 0 0 0,-10-1-96 0 0,-9-1-928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53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1 2769 0 0,'0'0'4972'0'0,"0"4"-4560"0"0,23 77-324 0 0,-3 451 707 0 0,-21-521-745 0 0,0 0-1 0 0,-1 0 1 0 0,-6 20-1 0 0,5-20-45 0 0,0 2 0 0 0,1-1 0 0 0,-2 23 0 0 0,4 338 807 0 0,1-367-819 0 0,0 1 0 0 0,1-1 0 0 0,-1 1 0 0 0,1-1 0 0 0,0 0 0 0 0,1 0 0 0 0,0 0 1 0 0,0 0-1 0 0,5 7 0 0 0,37 49 25 0 0,-31-43 63 0 0,-1 0-1 0 0,13 26 1 0 0,-16-27-32 0 0,1 1 0 0 0,0-1 1 0 0,22 23-1 0 0,52 63 246 0 0,-74-93-301 0 0,0 0 0 0 0,0-1 0 0 0,1 0 1 0 0,0-1-1 0 0,26 13 0 0 0,-24-13-2 0 0,0-1 0 0 0,0 2-1 0 0,-1 0 1 0 0,0 0 0 0 0,14 16 0 0 0,-15-12 7 0 0,1-1 0 0 0,1 0 0 0 0,0-1 0 0 0,0-1 1 0 0,1 0-1 0 0,0-1 0 0 0,1 0 0 0 0,1-1 0 0 0,27 10 0 0 0,-12-5 6 0 0,-2 0-1 0 0,0 2 1 0 0,0 1-1 0 0,-2 1 1 0 0,52 44 0 0 0,-22-22 38 0 0,-49-35-35 0 0,0 0-1 0 0,0 0 1 0 0,-1 1 0 0 0,0 0-1 0 0,0 1 1 0 0,0 0 0 0 0,-1 0-1 0 0,0 0 1 0 0,8 12 0 0 0,-1 3 41 0 0,2 0 1 0 0,1-1 0 0 0,0 0-1 0 0,26 22 1 0 0,-40-39-45 0 0,0 0 1 0 0,0 0-1 0 0,-1 0 1 0 0,1 0-1 0 0,-1 0 1 0 0,0 1-1 0 0,0-1 1 0 0,-1 1-1 0 0,1-1 1 0 0,-1 1-1 0 0,0 0 1 0 0,0 0-1 0 0,0 8 1 0 0,-2 72-25 0 0,-1-44 163 0 0,2-35-125 0 0,0 5-46 0 0,0 0 0 0 0,0 0 0 0 0,-1-1 0 0 0,-3 13 0 0 0,2-18 41 0 0,1 0 0 0 0,-1-1 1 0 0,-1 1-1 0 0,1-1 0 0 0,0 0 1 0 0,-1 0-1 0 0,0 0 0 0 0,0 0 1 0 0,0 0-1 0 0,-1 0 0 0 0,-5 4 1 0 0,-6 4 42 0 0,0-1 1 0 0,0-1-1 0 0,-1-1 1 0 0,0 0-1 0 0,-33 12 1 0 0,-39 8 119 0 0,68-25-2 0 0,0-1-1 0 0,-1-1 1 0 0,1-1 0 0 0,0 0 0 0 0,-23-3 0 0 0,27 0-190 0 0,0 1 1 0 0,0 1 0 0 0,0 0 0 0 0,0 1 0 0 0,0 1 0 0 0,0 1 0 0 0,0 0 0 0 0,-29 10 0 0 0,-62 28-18 0 0,71-28 98 0 0,1 0 0 0 0,-65 37 1 0 0,73-34-33 0 0,1 1 0 0 0,0 1 1 0 0,1 2-1 0 0,1 1 0 0 0,1 0 1 0 0,1 2-1 0 0,-32 43 0 0 0,11 0 40 0 0,-64 137 0 0 0,64-113 77 0 0,28-61-123 0 0,1 0-1 0 0,2 2 0 0 0,1-1 0 0 0,2 1 0 0 0,0 1 0 0 0,3 0 0 0 0,0 0 0 0 0,-2 64 0 0 0,0 412 689 0 0,7-346-1408 0 0,1-195-8901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57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37 1969 0 0,'-11'-16'3176'0'0,"-16"-4"-1518"0"0,27 57-882 0 0,-5 726 2245 0 0,24-539-2947 0 0,-19-219-85 0 0,0 0 0 0 0,0 0-1 0 0,0 0 1 0 0,1 0 0 0 0,-1 0-1 0 0,1 0 1 0 0,0 0 0 0 0,1 0-1 0 0,-1-1 1 0 0,1 1-1 0 0,0 0 1 0 0,0-1 0 0 0,1 1-1 0 0,-1-1 1 0 0,1 0 0 0 0,0 0-1 0 0,0 0 1 0 0,0 0 0 0 0,1-1-1 0 0,-1 1 1 0 0,1-1 0 0 0,0 0-1 0 0,0 0 1 0 0,0 0 0 0 0,0 0-1 0 0,1-1 1 0 0,8 4 0 0 0,48 22 5 0 0,71 20 1 0 0,-42-16 33 0 0,-70-22-17 0 0,2-2 1 0 0,-1-1 0 0 0,1-1-1 0 0,0 0 1 0 0,0-2 0 0 0,42 3-1 0 0,48-4 26 0 0,0 5-1 0 0,137 27 1 0 0,-62-16 54 0 0,-179-17-112 0 0,0 1 0 0 0,0 0 0 0 0,0 0 0 0 0,0 1 0 0 0,0 0 0 0 0,-1 1 1 0 0,11 8-1 0 0,47 41-156 0 0,-58-49 174 0 0,-3 0 4 0 0,0-1 0 0 0,0 1 0 0 0,0 0 1 0 0,0 0-1 0 0,-1 0 0 0 0,0 0 0 0 0,0 0 1 0 0,0 1-1 0 0,-1-1 0 0 0,0 1 0 0 0,0 0 0 0 0,0 0 1 0 0,-1 0-1 0 0,1 6 0 0 0,1 9 13 0 0,-2 0 0 0 0,-3 38 0 0 0,0-10 8 0 0,2 113 1686 0 0,0-161-1689 0 0,-42 23-222 0 0,1 9 240 0 0,2 3 0 0 0,-39 45 1 0 0,26-26-22 0 0,-2-6-6 0 0,-2-2 0 0 0,-2-3 1 0 0,-68 38-1 0 0,99-64-14 0 0,-42 23 46 0 0,34-21-19 0 0,-43 33 0 0 0,5 1-103 0 0,29-22-41 0 0,-62 59-1 0 0,92-77 116 0 0,2-4-21 0 0,0 2-1 0 0,1-1 1 0 0,0 1 0 0 0,1 1 0 0 0,0 0 0 0 0,1 1 0 0 0,1-1 0 0 0,0 2 0 0 0,-7 18 0 0 0,1 4 39 0 0,-2-2 1 0 0,0 0-1 0 0,-3-1 0 0 0,-1 0 0 0 0,-43 54 1 0 0,53-73-12 0 0,1-2 72 0 0,0 0 0 0 0,2 1 0 0 0,0 0 1 0 0,0 1-1 0 0,1-1 0 0 0,1 1 0 0 0,1 1 0 0 0,-6 30 1 0 0,5-1 390 0 0,2 82 1 0 0,4-86-378 0 0,-1-32-46 0 0,1-1 1 0 0,0 1-1 0 0,0-1 0 0 0,1 1 0 0 0,0-1 1 0 0,1 0-1 0 0,0 0 0 0 0,0 0 1 0 0,7 12-1 0 0,4 4 99 0 0,29 35-1 0 0,0 2-95 0 0,-23-31-337 0 0,5 9-363 0 0,-10-13-2623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3:59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0 2961 0 0,'0'5'7689'0'0,"0"27"-7902"0"0,0 261 279 0 0,-1-281-38 0 0,-1 1-1 0 0,0 0 0 0 0,-1 0 0 0 0,0-1 0 0 0,-1 1 0 0 0,0-1 0 0 0,-12 22 0 0 0,10-22 13 0 0,0 0-1 0 0,1 1 1 0 0,1-1 0 0 0,0 1-1 0 0,1 0 1 0 0,0 0-1 0 0,-2 26 1 0 0,5-26-18 0 0,9 193 161 0 0,-7-186-194 0 0,1 0 0 0 0,2 0 0 0 0,-1 0 0 0 0,2-1 0 0 0,1 1 0 0 0,0-1 0 0 0,21 35 0 0 0,-14-34 68 0 0,0 0 0 0 0,2-1 0 0 0,0-1 0 0 0,2-1 0 0 0,34 28 0 0 0,109 63-96 0 0,-120-83 41 0 0,-33-21 22 0 0,0-1 0 0 0,1 0 1 0 0,-1 0-1 0 0,1-1 1 0 0,0 0-1 0 0,0 0 0 0 0,0-1 1 0 0,0-1-1 0 0,15 0 0 0 0,16 2 66 0 0,99 17-37 0 0,225 59 1 0 0,-320-66-64 0 0,-10-5-3 0 0,-1 2 1 0 0,0 2-1 0 0,-1 1 0 0 0,-1 1 1 0 0,35 20-1 0 0,-49-22 11 0 0,0 0 0 0 0,-1 1-1 0 0,0 0 1 0 0,-1 1 0 0 0,24 27-1 0 0,-32-31 7 0 0,-1 0-1 0 0,0 0 0 0 0,0 1 1 0 0,-1-1-1 0 0,0 1 0 0 0,-1 1 1 0 0,0-1-1 0 0,0 1 0 0 0,-2-1 1 0 0,1 1-1 0 0,-1 0 0 0 0,1 14 1 0 0,3 36 164 0 0,28 118 0 0 0,-31-167-139 0 0,0 0 0 0 0,-1 0-1 0 0,-1 0 1 0 0,0 0 0 0 0,0 1 0 0 0,-1-1 0 0 0,-1 0 0 0 0,0 1 0 0 0,-1-1-1 0 0,0 0 1 0 0,-1 0 0 0 0,-1 0 0 0 0,1 0 0 0 0,-2-1 0 0 0,-6 15-1 0 0,-111 158 492 0 0,-141 207 593 0 0,245-370-1106 0 0,-1-1 0 0 0,-1-1 0 0 0,-1-1 0 0 0,0 0 1 0 0,-1-2-1 0 0,-1 0 0 0 0,-28 14 0 0 0,0 1-58 0 0,-108 71 367 0 0,-244 117 0 0 0,380-209-179 0 0,-393 199 387 0 0,411-207-538 0 0,1 0 0 0 0,0 0-1 0 0,1 1 1 0 0,-1-1-1 0 0,0 1 1 0 0,1 0-1 0 0,-1 0 1 0 0,1 0 0 0 0,0 0-1 0 0,0 1 1 0 0,0-1-1 0 0,1 1 1 0 0,-1 0-1 0 0,1 0 1 0 0,0 0 0 0 0,0 0-1 0 0,0 0 1 0 0,0 0-1 0 0,1 1 1 0 0,0-1 0 0 0,0 0-1 0 0,0 1 1 0 0,0-1-1 0 0,1 1 1 0 0,0-1-1 0 0,0 8 1 0 0,0-6 0 0 0,1 0-1 0 0,0 0 1 0 0,0 0 0 0 0,0 0-1 0 0,1 0 1 0 0,-1 0 0 0 0,1 0-1 0 0,1 0 1 0 0,-1-1 0 0 0,6 9-1 0 0,41 50-61 0 0,-12-18 113 0 0,-32-39-56 0 0,-1 0 1 0 0,2-1 0 0 0,-1 1-1 0 0,1-1 1 0 0,0 0 0 0 0,0-1-1 0 0,1 0 1 0 0,0 0 0 0 0,0 0-1 0 0,12 6 1 0 0,-15-10-326 0 0,1 1 0 0 0,-1-1 0 0 0,1 1 0 0 0,0-1 0 0 0,-1-1 0 0 0,1 1 0 0 0,6 0 0 0 0,-10-1 200 0 0,-1 0 1 0 0,1 0-1 0 0,-1-1 0 0 0,1 1 0 0 0,0 0 0 0 0,-1 0 1 0 0,1 0-1 0 0,-1 0 0 0 0,1 0 0 0 0,-1-1 0 0 0,1 1 1 0 0,-1 0-1 0 0,1 0 0 0 0,-1-1 0 0 0,1 1 0 0 0,-1 0 0 0 0,1-1 1 0 0,-1 1-1 0 0,1-1 0 0 0,-1 1 0 0 0,0 0 0 0 0,1-1 1 0 0,-1 1-1 0 0,1-1 0 0 0,-1 1 0 0 0,0-1 0 0 0,0 1 1 0 0,1-1-1 0 0,-1 0 0 0 0,0 1 0 0 0,0-1 0 0 0,0 1 1 0 0,0-1-1 0 0,0 1 0 0 0,0-1 0 0 0,0 0 0 0 0,1 1 1 0 0,-2-1-1 0 0,1 1 0 0 0,0-2 0 0 0,1-22-4695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4:02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2609 0 0,'0'10'7767'0'0,"0"47"-7930"0"0,1 5 316 0 0,2-1 0 0 0,3 1 1 0 0,21 91-1 0 0,-4-1 760 0 0,-8-35-225 0 0,-9-78-427 0 0,-1 73-1 0 0,-1-14-29 0 0,-3-91-228 0 0,1 0 0 0 0,0 0 0 0 0,0 0 0 0 0,0 0 0 0 0,1 0-1 0 0,0-1 1 0 0,0 1 0 0 0,1-1 0 0 0,0 0 0 0 0,0 1 0 0 0,0-2 0 0 0,1 1-1 0 0,-1-1 1 0 0,2 1 0 0 0,-1-1 0 0 0,0-1 0 0 0,1 1 0 0 0,0-1 0 0 0,0 0-1 0 0,0 0 1 0 0,12 5 0 0 0,9 3 15 0 0,0-1-1 0 0,0-1 1 0 0,58 12 0 0 0,18 10-19 0 0,-73-21-4 0 0,57 13 0 0 0,63-4 68 0 0,38 8 97 0 0,-167-23-147 0 0,1 1 0 0 0,-1 1-1 0 0,-1 1 1 0 0,1 1 0 0 0,-1 1 0 0 0,27 17-1 0 0,-38-20-17 0 0,0-1 0 0 0,-1 2 0 0 0,0-1 0 0 0,-1 1-1 0 0,1 0 1 0 0,-2 1 0 0 0,1 0 0 0 0,-1 0 0 0 0,0 0 0 0 0,8 21-1 0 0,-2 2 86 0 0,0 1-1 0 0,6 36 0 0 0,-11-40 44 0 0,-3-9-69 0 0,-2 0 1 0 0,0 0-1 0 0,-1 1 0 0 0,-3 28 0 0 0,1-2-34 0 0,-1-27 114 0 0,0 1-1 0 0,-1-1 1 0 0,-1 0-1 0 0,-1-1 1 0 0,0 1-1 0 0,-2-1 1 0 0,0 0 0 0 0,-12 22-1 0 0,-89 141 35 0 0,96-164-156 0 0,-13 21 19 0 0,-123 176 223 0 0,122-182-232 0 0,-2-2-1 0 0,-1 0 0 0 0,-1-2 1 0 0,-41 30-1 0 0,-176 136 51 0 0,204-156-248 0 0,-57 65 0 0 0,84-87-366 0 0,-2-1 0 0 0,1-1-1 0 0,-36 23 1 0 0,38-29 517 0 0,1 1 0 0 0,0 0 0 0 0,1 0-1 0 0,0 2 1 0 0,1-1 0 0 0,0 2 0 0 0,0 0 0 0 0,-17 26-1 0 0,9 2 228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4:14:19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65 3298 0 0,'-5'-65'1555'0'0,"3"156"2607"0"0,-1-48-3921 0 0,3 1 0 0 0,1-1 0 0 0,3 1 1 0 0,9 48-1 0 0,-5-43 159 0 0,-2 0 0 0 0,-2 0 1 0 0,-5 94-1 0 0,-1-49-310 0 0,2-91-90 0 0,0 0 0 0 0,1 0-1 0 0,-1-1 1 0 0,1 1 0 0 0,-1 0 0 0 0,1-1-1 0 0,0 1 1 0 0,0 0 0 0 0,0-1 0 0 0,0 1-1 0 0,1-1 1 0 0,-1 0 0 0 0,1 1 0 0 0,-1-1-1 0 0,1 0 1 0 0,0 0 0 0 0,3 3 0 0 0,41 26-33 0 0,-7-4 6 0 0,-24-15 51 0 0,1-1 0 0 0,0 0 1 0 0,1-1-1 0 0,0-1 0 0 0,0 0 0 0 0,1-1 0 0 0,19 5 0 0 0,16 3 484 0 0,66 11 0 0 0,-39-19-74 0 0,-58-7-323 0 0,0 1 1 0 0,23 4-1 0 0,-20 2-135 0 0,0 0 0 0 0,0 2 0 0 0,25 13 0 0 0,44 17 152 0 0,-87-38-145 0 0,0 1 1 0 0,-1 1-1 0 0,1-1 1 0 0,-1 1-1 0 0,0 0 1 0 0,0 1-1 0 0,0 0 0 0 0,-1-1 1 0 0,1 2-1 0 0,7 9 1 0 0,44 68 78 0 0,-35-47 31 0 0,-13-23-75 0 0,-1 1-1 0 0,0-1 1 0 0,-1 1-1 0 0,0 0 1 0 0,-2 1-1 0 0,1-1 0 0 0,-2 1 1 0 0,0 1-1 0 0,-1-1 1 0 0,0 0-1 0 0,-1 1 1 0 0,0 18-1 0 0,0 86 296 0 0,-5 131 244 0 0,0-240-492 0 0,-1 0 0 0 0,0-1 0 0 0,-1 1 0 0 0,0-1 0 0 0,0 0 1 0 0,-1-1-1 0 0,0 1 0 0 0,-13 13 0 0 0,1 1 53 0 0,-144 204 181 0 0,138-192-302 0 0,1 2 1 0 0,2-1-1 0 0,2 2 0 0 0,-26 77 1 0 0,39-93-8 0 0,1-1 0 0 0,1 1 0 0 0,2-1 0 0 0,-1 41 1 0 0,-1 10-1 0 0,-1 32 17 0 0,5-95-9 0 0,0 0 0 0 0,1 0-1 0 0,0-1 1 0 0,1 1 0 0 0,0 0-1 0 0,0-1 1 0 0,1 0 0 0 0,6 14 0 0 0,6 1-6 0 0,34 42 0 0 0,7 10 32 0 0,-54-73-35 0 0,-1-1 1 0 0,1 1 0 0 0,0-1 0 0 0,-1 1 0 0 0,1 0 0 0 0,-1-1 0 0 0,0 1 0 0 0,0 0 0 0 0,0 0 0 0 0,0 0-1 0 0,-1 0 1 0 0,1 0 0 0 0,-1 0 0 0 0,0 0 0 0 0,0 0 0 0 0,0 0 0 0 0,0 0 0 0 0,0 0 0 0 0,-1 0 0 0 0,1 0 0 0 0,-1 0-1 0 0,0 0 1 0 0,0 0 0 0 0,0 0 0 0 0,0 0 0 0 0,0-1 0 0 0,-1 1 0 0 0,1 0 0 0 0,-1-1 0 0 0,0 1 0 0 0,0-1-1 0 0,0 0 1 0 0,0 1 0 0 0,0-1 0 0 0,0 0 0 0 0,-1 0 0 0 0,1 0 0 0 0,-1-1 0 0 0,1 1 0 0 0,-1-1 0 0 0,-4 2-1 0 0,1 0-239 0 0,4-2 105 0 0,0-1 0 0 0,0 1 1 0 0,0 0-1 0 0,0 0 0 0 0,0 0 0 0 0,0 0 1 0 0,0 0-1 0 0,1 0 0 0 0,-1 1 0 0 0,0-1 0 0 0,1 0 1 0 0,-1 1-1 0 0,1 0 0 0 0,-1-1 0 0 0,1 1 1 0 0,0 0-1 0 0,-1-1 0 0 0,1 1 0 0 0,0 0 0 0 0,0 0 1 0 0,1 0-1 0 0,-2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6A9E-BFB5-F5E4-F18B-FD635C79A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EED6-6F9D-D0A3-0B4F-68E38C78A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CEB9-1A92-E006-FBA0-F49F4550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1C34-A35F-3A4A-7888-3B4E8A7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5221-FC8B-79DA-402D-49A0504B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0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44F9-F1A1-6B14-9DE3-58AEF6F8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BF5A4-6452-90C7-14D1-737D341B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1F43-CD61-152A-9714-9A396DD4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A0BD-227A-DB03-3372-3C85330C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221E-FC46-3589-C14B-E5F83FE5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4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C83BC-D758-08BA-02BA-7B823DD96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1B3F8-DD33-1C61-C47E-7ACB0DF60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CE03A-4B06-19C3-3117-414AEC0D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B17D-EF5F-7084-BA8C-A891D127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2143-DED9-A6A2-25AB-4BFCC688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9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9977-08FF-F266-1C36-A6706D0F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0EF4-1454-242F-1E2F-0B9FEF2E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A415-30A6-C82C-B0B2-3F256CA5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8A71-55DC-3ED9-C5E9-98BA31A3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5638-875E-2C9A-7547-FF47AE75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CEDF-7664-7CDD-7C14-8D510C99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B96DC-D09E-B052-4D40-386490B3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F437-6A37-DD4D-466B-578A8E12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3528-0B64-187E-42E4-A83D188A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2A76-828E-201C-C221-A9A4F0F0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1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97C5-A003-18AF-0F8A-A5820F3B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A3D3-6D37-D2E1-BD2F-68623E0BE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8E7EF-52D1-58E4-1FD5-B19DC6A79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DE9B-092C-382A-8C08-1A0228D0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4606-14B2-7A3E-2D12-FAC42BA3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8F1F1-8DFD-58BA-7D14-5F7C529E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7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A0D9-2BCD-4579-CC03-96EDF8F1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F72D-59CA-E342-222E-3AED313F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15152-BBA4-76B3-F1F8-A0CF3D8F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AA36F-4FE3-0A3F-CCA0-DA5F60645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B530B-2308-D5DB-F60D-534AC635B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09724-F63F-4486-4C28-15925108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5133A-A11A-39C6-100D-B97AD58F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C0AFD-C509-D22F-7CBE-BD555D55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3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4B3D-A45A-066C-BBC6-63F3D827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8E2FC-0A56-A4B5-37D7-D4758A9B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6FFA-EF74-9FBE-192E-8A67F3D2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F5AB7-33CB-6C55-1647-4F7DCF43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9D057-E26A-D120-0B79-04A02DA7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7468A-39F1-8B14-BC5B-6CBCD7C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4D2C9-4FDC-BA48-B803-A1BF52C5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8313-FFD3-CC8B-173B-02AC2B3C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F23A-4755-796A-2B4F-9C61BEB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2C4DC-B02A-3497-58BE-6F9567321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4D367-D62E-6350-5935-6679BEDC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E25C7-8E39-21F6-642B-0F0A4C14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FEF3-E9EB-84F2-9D39-C19D167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7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B8EB-29B6-F97D-C514-06852090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46D52-277F-CE4F-45A2-0B30B859F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0E418-0031-40D1-2761-5081634B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6390-B2D1-3D6E-EE04-060D99D4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789B-E3F2-EF91-58E7-0EFD7458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ECE55-D685-08ED-9775-26821252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8C927-45BB-EE76-CBBF-DA94DDFF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DCC6-8F74-4997-118A-B03EFE9B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5639-4C5D-830A-8FE1-1AFFA990D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4C4E-FAC9-448A-A603-956F1EE3ED55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ADC4-A3A7-04B7-D935-D81538A93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CE8C-B6F0-CD5E-F9F0-1583DD25A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5611-1D33-4B8E-8180-2B4F2C567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63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.png"/><Relationship Id="rId21" Type="http://schemas.openxmlformats.org/officeDocument/2006/relationships/image" Target="../media/image8.png"/><Relationship Id="rId42" Type="http://schemas.openxmlformats.org/officeDocument/2006/relationships/customXml" Target="../ink/ink23.xml"/><Relationship Id="rId63" Type="http://schemas.openxmlformats.org/officeDocument/2006/relationships/customXml" Target="../ink/ink34.xml"/><Relationship Id="rId84" Type="http://schemas.openxmlformats.org/officeDocument/2006/relationships/customXml" Target="../ink/ink46.xml"/><Relationship Id="rId138" Type="http://schemas.openxmlformats.org/officeDocument/2006/relationships/customXml" Target="../ink/ink73.xml"/><Relationship Id="rId159" Type="http://schemas.openxmlformats.org/officeDocument/2006/relationships/image" Target="../media/image74.png"/><Relationship Id="rId107" Type="http://schemas.openxmlformats.org/officeDocument/2006/relationships/image" Target="../media/image49.png"/><Relationship Id="rId11" Type="http://schemas.openxmlformats.org/officeDocument/2006/relationships/image" Target="../media/image5.png"/><Relationship Id="rId32" Type="http://schemas.openxmlformats.org/officeDocument/2006/relationships/customXml" Target="../ink/ink18.xml"/><Relationship Id="rId53" Type="http://schemas.openxmlformats.org/officeDocument/2006/relationships/customXml" Target="../ink/ink29.xml"/><Relationship Id="rId74" Type="http://schemas.openxmlformats.org/officeDocument/2006/relationships/image" Target="../media/image33.png"/><Relationship Id="rId128" Type="http://schemas.openxmlformats.org/officeDocument/2006/relationships/customXml" Target="../ink/ink68.xml"/><Relationship Id="rId149" Type="http://schemas.openxmlformats.org/officeDocument/2006/relationships/customXml" Target="../ink/ink79.xml"/><Relationship Id="rId5" Type="http://schemas.openxmlformats.org/officeDocument/2006/relationships/image" Target="../media/image2.png"/><Relationship Id="rId95" Type="http://schemas.openxmlformats.org/officeDocument/2006/relationships/image" Target="../media/image43.png"/><Relationship Id="rId160" Type="http://schemas.openxmlformats.org/officeDocument/2006/relationships/customXml" Target="../ink/ink85.xml"/><Relationship Id="rId22" Type="http://schemas.openxmlformats.org/officeDocument/2006/relationships/customXml" Target="../ink/ink13.xml"/><Relationship Id="rId43" Type="http://schemas.openxmlformats.org/officeDocument/2006/relationships/image" Target="../media/image19.png"/><Relationship Id="rId64" Type="http://schemas.openxmlformats.org/officeDocument/2006/relationships/image" Target="../media/image29.png"/><Relationship Id="rId118" Type="http://schemas.openxmlformats.org/officeDocument/2006/relationships/customXml" Target="../ink/ink63.xml"/><Relationship Id="rId139" Type="http://schemas.openxmlformats.org/officeDocument/2006/relationships/customXml" Target="../ink/ink74.xml"/><Relationship Id="rId85" Type="http://schemas.openxmlformats.org/officeDocument/2006/relationships/image" Target="../media/image38.png"/><Relationship Id="rId150" Type="http://schemas.openxmlformats.org/officeDocument/2006/relationships/image" Target="../media/image70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33" Type="http://schemas.openxmlformats.org/officeDocument/2006/relationships/image" Target="../media/image14.png"/><Relationship Id="rId38" Type="http://schemas.openxmlformats.org/officeDocument/2006/relationships/customXml" Target="../ink/ink21.xml"/><Relationship Id="rId59" Type="http://schemas.openxmlformats.org/officeDocument/2006/relationships/customXml" Target="../ink/ink32.xml"/><Relationship Id="rId103" Type="http://schemas.openxmlformats.org/officeDocument/2006/relationships/image" Target="../media/image47.png"/><Relationship Id="rId108" Type="http://schemas.openxmlformats.org/officeDocument/2006/relationships/customXml" Target="../ink/ink58.xml"/><Relationship Id="rId124" Type="http://schemas.openxmlformats.org/officeDocument/2006/relationships/customXml" Target="../ink/ink66.xml"/><Relationship Id="rId129" Type="http://schemas.openxmlformats.org/officeDocument/2006/relationships/image" Target="../media/image60.png"/><Relationship Id="rId54" Type="http://schemas.openxmlformats.org/officeDocument/2006/relationships/image" Target="../media/image24.png"/><Relationship Id="rId70" Type="http://schemas.openxmlformats.org/officeDocument/2006/relationships/image" Target="../media/image31.png"/><Relationship Id="rId75" Type="http://schemas.openxmlformats.org/officeDocument/2006/relationships/customXml" Target="../ink/ink41.xml"/><Relationship Id="rId91" Type="http://schemas.openxmlformats.org/officeDocument/2006/relationships/image" Target="../media/image41.png"/><Relationship Id="rId96" Type="http://schemas.openxmlformats.org/officeDocument/2006/relationships/customXml" Target="../ink/ink52.xml"/><Relationship Id="rId140" Type="http://schemas.openxmlformats.org/officeDocument/2006/relationships/image" Target="../media/image65.png"/><Relationship Id="rId145" Type="http://schemas.openxmlformats.org/officeDocument/2006/relationships/customXml" Target="../ink/ink77.xml"/><Relationship Id="rId161" Type="http://schemas.openxmlformats.org/officeDocument/2006/relationships/image" Target="../media/image75.png"/><Relationship Id="rId16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9.png"/><Relationship Id="rId28" Type="http://schemas.openxmlformats.org/officeDocument/2006/relationships/customXml" Target="../ink/ink16.xml"/><Relationship Id="rId49" Type="http://schemas.openxmlformats.org/officeDocument/2006/relationships/image" Target="../media/image22.png"/><Relationship Id="rId114" Type="http://schemas.openxmlformats.org/officeDocument/2006/relationships/customXml" Target="../ink/ink61.xml"/><Relationship Id="rId119" Type="http://schemas.openxmlformats.org/officeDocument/2006/relationships/image" Target="../media/image55.png"/><Relationship Id="rId44" Type="http://schemas.openxmlformats.org/officeDocument/2006/relationships/customXml" Target="../ink/ink24.xml"/><Relationship Id="rId60" Type="http://schemas.openxmlformats.org/officeDocument/2006/relationships/image" Target="../media/image27.png"/><Relationship Id="rId65" Type="http://schemas.openxmlformats.org/officeDocument/2006/relationships/customXml" Target="../ink/ink35.xml"/><Relationship Id="rId81" Type="http://schemas.openxmlformats.org/officeDocument/2006/relationships/image" Target="../media/image36.png"/><Relationship Id="rId86" Type="http://schemas.openxmlformats.org/officeDocument/2006/relationships/customXml" Target="../ink/ink47.xml"/><Relationship Id="rId130" Type="http://schemas.openxmlformats.org/officeDocument/2006/relationships/customXml" Target="../ink/ink69.xml"/><Relationship Id="rId135" Type="http://schemas.openxmlformats.org/officeDocument/2006/relationships/image" Target="../media/image63.png"/><Relationship Id="rId151" Type="http://schemas.openxmlformats.org/officeDocument/2006/relationships/customXml" Target="../ink/ink80.xml"/><Relationship Id="rId156" Type="http://schemas.openxmlformats.org/officeDocument/2006/relationships/customXml" Target="../ink/ink83.xml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9" Type="http://schemas.openxmlformats.org/officeDocument/2006/relationships/image" Target="../media/image17.png"/><Relationship Id="rId109" Type="http://schemas.openxmlformats.org/officeDocument/2006/relationships/image" Target="../media/image50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customXml" Target="../ink/ink30.xml"/><Relationship Id="rId76" Type="http://schemas.openxmlformats.org/officeDocument/2006/relationships/customXml" Target="../ink/ink42.xml"/><Relationship Id="rId97" Type="http://schemas.openxmlformats.org/officeDocument/2006/relationships/image" Target="../media/image44.png"/><Relationship Id="rId104" Type="http://schemas.openxmlformats.org/officeDocument/2006/relationships/customXml" Target="../ink/ink56.xml"/><Relationship Id="rId120" Type="http://schemas.openxmlformats.org/officeDocument/2006/relationships/customXml" Target="../ink/ink64.xml"/><Relationship Id="rId125" Type="http://schemas.openxmlformats.org/officeDocument/2006/relationships/image" Target="../media/image58.png"/><Relationship Id="rId141" Type="http://schemas.openxmlformats.org/officeDocument/2006/relationships/customXml" Target="../ink/ink75.xml"/><Relationship Id="rId146" Type="http://schemas.openxmlformats.org/officeDocument/2006/relationships/image" Target="../media/image68.png"/><Relationship Id="rId167" Type="http://schemas.openxmlformats.org/officeDocument/2006/relationships/customXml" Target="../ink/ink89.xml"/><Relationship Id="rId7" Type="http://schemas.openxmlformats.org/officeDocument/2006/relationships/image" Target="../media/image3.png"/><Relationship Id="rId71" Type="http://schemas.openxmlformats.org/officeDocument/2006/relationships/customXml" Target="../ink/ink39.xml"/><Relationship Id="rId92" Type="http://schemas.openxmlformats.org/officeDocument/2006/relationships/customXml" Target="../ink/ink50.xml"/><Relationship Id="rId162" Type="http://schemas.openxmlformats.org/officeDocument/2006/relationships/customXml" Target="../ink/ink86.xml"/><Relationship Id="rId2" Type="http://schemas.openxmlformats.org/officeDocument/2006/relationships/customXml" Target="../ink/ink1.xml"/><Relationship Id="rId29" Type="http://schemas.openxmlformats.org/officeDocument/2006/relationships/image" Target="../media/image12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20.png"/><Relationship Id="rId66" Type="http://schemas.openxmlformats.org/officeDocument/2006/relationships/customXml" Target="../ink/ink36.xml"/><Relationship Id="rId87" Type="http://schemas.openxmlformats.org/officeDocument/2006/relationships/image" Target="../media/image39.png"/><Relationship Id="rId110" Type="http://schemas.openxmlformats.org/officeDocument/2006/relationships/customXml" Target="../ink/ink59.xml"/><Relationship Id="rId115" Type="http://schemas.openxmlformats.org/officeDocument/2006/relationships/image" Target="../media/image53.png"/><Relationship Id="rId131" Type="http://schemas.openxmlformats.org/officeDocument/2006/relationships/image" Target="../media/image61.png"/><Relationship Id="rId136" Type="http://schemas.openxmlformats.org/officeDocument/2006/relationships/customXml" Target="../ink/ink72.xml"/><Relationship Id="rId157" Type="http://schemas.openxmlformats.org/officeDocument/2006/relationships/image" Target="../media/image73.png"/><Relationship Id="rId61" Type="http://schemas.openxmlformats.org/officeDocument/2006/relationships/customXml" Target="../ink/ink33.xml"/><Relationship Id="rId82" Type="http://schemas.openxmlformats.org/officeDocument/2006/relationships/customXml" Target="../ink/ink45.xml"/><Relationship Id="rId152" Type="http://schemas.openxmlformats.org/officeDocument/2006/relationships/image" Target="../media/image71.png"/><Relationship Id="rId19" Type="http://schemas.openxmlformats.org/officeDocument/2006/relationships/customXml" Target="../ink/ink11.xml"/><Relationship Id="rId14" Type="http://schemas.openxmlformats.org/officeDocument/2006/relationships/customXml" Target="../ink/ink7.xml"/><Relationship Id="rId30" Type="http://schemas.openxmlformats.org/officeDocument/2006/relationships/customXml" Target="../ink/ink17.xml"/><Relationship Id="rId35" Type="http://schemas.openxmlformats.org/officeDocument/2006/relationships/image" Target="../media/image15.png"/><Relationship Id="rId56" Type="http://schemas.openxmlformats.org/officeDocument/2006/relationships/image" Target="../media/image25.png"/><Relationship Id="rId77" Type="http://schemas.openxmlformats.org/officeDocument/2006/relationships/image" Target="../media/image34.png"/><Relationship Id="rId100" Type="http://schemas.openxmlformats.org/officeDocument/2006/relationships/customXml" Target="../ink/ink54.xml"/><Relationship Id="rId105" Type="http://schemas.openxmlformats.org/officeDocument/2006/relationships/image" Target="../media/image48.png"/><Relationship Id="rId126" Type="http://schemas.openxmlformats.org/officeDocument/2006/relationships/customXml" Target="../ink/ink67.xml"/><Relationship Id="rId147" Type="http://schemas.openxmlformats.org/officeDocument/2006/relationships/customXml" Target="../ink/ink78.xml"/><Relationship Id="rId168" Type="http://schemas.openxmlformats.org/officeDocument/2006/relationships/image" Target="../media/image78.png"/><Relationship Id="rId8" Type="http://schemas.openxmlformats.org/officeDocument/2006/relationships/customXml" Target="../ink/ink4.xml"/><Relationship Id="rId51" Type="http://schemas.openxmlformats.org/officeDocument/2006/relationships/customXml" Target="../ink/ink28.xml"/><Relationship Id="rId72" Type="http://schemas.openxmlformats.org/officeDocument/2006/relationships/image" Target="../media/image32.png"/><Relationship Id="rId93" Type="http://schemas.openxmlformats.org/officeDocument/2006/relationships/image" Target="../media/image42.png"/><Relationship Id="rId98" Type="http://schemas.openxmlformats.org/officeDocument/2006/relationships/customXml" Target="../ink/ink53.xml"/><Relationship Id="rId121" Type="http://schemas.openxmlformats.org/officeDocument/2006/relationships/image" Target="../media/image56.png"/><Relationship Id="rId142" Type="http://schemas.openxmlformats.org/officeDocument/2006/relationships/image" Target="../media/image66.png"/><Relationship Id="rId163" Type="http://schemas.openxmlformats.org/officeDocument/2006/relationships/image" Target="../media/image76.png"/><Relationship Id="rId3" Type="http://schemas.openxmlformats.org/officeDocument/2006/relationships/image" Target="../media/image1.png"/><Relationship Id="rId25" Type="http://schemas.openxmlformats.org/officeDocument/2006/relationships/image" Target="../media/image10.png"/><Relationship Id="rId46" Type="http://schemas.openxmlformats.org/officeDocument/2006/relationships/customXml" Target="../ink/ink25.xml"/><Relationship Id="rId67" Type="http://schemas.openxmlformats.org/officeDocument/2006/relationships/customXml" Target="../ink/ink37.xml"/><Relationship Id="rId116" Type="http://schemas.openxmlformats.org/officeDocument/2006/relationships/customXml" Target="../ink/ink62.xml"/><Relationship Id="rId137" Type="http://schemas.openxmlformats.org/officeDocument/2006/relationships/image" Target="../media/image64.png"/><Relationship Id="rId158" Type="http://schemas.openxmlformats.org/officeDocument/2006/relationships/customXml" Target="../ink/ink84.xml"/><Relationship Id="rId20" Type="http://schemas.openxmlformats.org/officeDocument/2006/relationships/customXml" Target="../ink/ink12.xml"/><Relationship Id="rId41" Type="http://schemas.openxmlformats.org/officeDocument/2006/relationships/image" Target="../media/image18.png"/><Relationship Id="rId62" Type="http://schemas.openxmlformats.org/officeDocument/2006/relationships/image" Target="../media/image28.png"/><Relationship Id="rId83" Type="http://schemas.openxmlformats.org/officeDocument/2006/relationships/image" Target="../media/image37.png"/><Relationship Id="rId88" Type="http://schemas.openxmlformats.org/officeDocument/2006/relationships/customXml" Target="../ink/ink48.xml"/><Relationship Id="rId111" Type="http://schemas.openxmlformats.org/officeDocument/2006/relationships/image" Target="../media/image51.png"/><Relationship Id="rId132" Type="http://schemas.openxmlformats.org/officeDocument/2006/relationships/customXml" Target="../ink/ink70.xml"/><Relationship Id="rId153" Type="http://schemas.openxmlformats.org/officeDocument/2006/relationships/customXml" Target="../ink/ink81.xml"/><Relationship Id="rId15" Type="http://schemas.openxmlformats.org/officeDocument/2006/relationships/customXml" Target="../ink/ink8.xml"/><Relationship Id="rId36" Type="http://schemas.openxmlformats.org/officeDocument/2006/relationships/customXml" Target="../ink/ink20.xml"/><Relationship Id="rId57" Type="http://schemas.openxmlformats.org/officeDocument/2006/relationships/customXml" Target="../ink/ink31.xml"/><Relationship Id="rId106" Type="http://schemas.openxmlformats.org/officeDocument/2006/relationships/customXml" Target="../ink/ink57.xml"/><Relationship Id="rId127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3.png"/><Relationship Id="rId52" Type="http://schemas.openxmlformats.org/officeDocument/2006/relationships/image" Target="../media/image23.png"/><Relationship Id="rId73" Type="http://schemas.openxmlformats.org/officeDocument/2006/relationships/customXml" Target="../ink/ink40.xml"/><Relationship Id="rId78" Type="http://schemas.openxmlformats.org/officeDocument/2006/relationships/customXml" Target="../ink/ink43.xml"/><Relationship Id="rId94" Type="http://schemas.openxmlformats.org/officeDocument/2006/relationships/customXml" Target="../ink/ink51.xml"/><Relationship Id="rId99" Type="http://schemas.openxmlformats.org/officeDocument/2006/relationships/image" Target="../media/image45.png"/><Relationship Id="rId101" Type="http://schemas.openxmlformats.org/officeDocument/2006/relationships/image" Target="../media/image46.png"/><Relationship Id="rId122" Type="http://schemas.openxmlformats.org/officeDocument/2006/relationships/customXml" Target="../ink/ink65.xml"/><Relationship Id="rId143" Type="http://schemas.openxmlformats.org/officeDocument/2006/relationships/customXml" Target="../ink/ink76.xml"/><Relationship Id="rId148" Type="http://schemas.openxmlformats.org/officeDocument/2006/relationships/image" Target="../media/image69.png"/><Relationship Id="rId164" Type="http://schemas.openxmlformats.org/officeDocument/2006/relationships/customXml" Target="../ink/ink8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5.xml"/><Relationship Id="rId47" Type="http://schemas.openxmlformats.org/officeDocument/2006/relationships/image" Target="../media/image21.png"/><Relationship Id="rId68" Type="http://schemas.openxmlformats.org/officeDocument/2006/relationships/image" Target="../media/image30.png"/><Relationship Id="rId89" Type="http://schemas.openxmlformats.org/officeDocument/2006/relationships/image" Target="../media/image40.png"/><Relationship Id="rId112" Type="http://schemas.openxmlformats.org/officeDocument/2006/relationships/customXml" Target="../ink/ink60.xml"/><Relationship Id="rId133" Type="http://schemas.openxmlformats.org/officeDocument/2006/relationships/image" Target="../media/image62.png"/><Relationship Id="rId154" Type="http://schemas.openxmlformats.org/officeDocument/2006/relationships/image" Target="../media/image72.png"/><Relationship Id="rId16" Type="http://schemas.openxmlformats.org/officeDocument/2006/relationships/image" Target="../media/image7.png"/><Relationship Id="rId37" Type="http://schemas.openxmlformats.org/officeDocument/2006/relationships/image" Target="../media/image16.png"/><Relationship Id="rId58" Type="http://schemas.openxmlformats.org/officeDocument/2006/relationships/image" Target="../media/image26.png"/><Relationship Id="rId79" Type="http://schemas.openxmlformats.org/officeDocument/2006/relationships/image" Target="../media/image35.png"/><Relationship Id="rId102" Type="http://schemas.openxmlformats.org/officeDocument/2006/relationships/customXml" Target="../ink/ink55.xml"/><Relationship Id="rId123" Type="http://schemas.openxmlformats.org/officeDocument/2006/relationships/image" Target="../media/image57.png"/><Relationship Id="rId144" Type="http://schemas.openxmlformats.org/officeDocument/2006/relationships/image" Target="../media/image67.png"/><Relationship Id="rId90" Type="http://schemas.openxmlformats.org/officeDocument/2006/relationships/customXml" Target="../ink/ink49.xml"/><Relationship Id="rId165" Type="http://schemas.openxmlformats.org/officeDocument/2006/relationships/customXml" Target="../ink/ink88.xml"/><Relationship Id="rId27" Type="http://schemas.openxmlformats.org/officeDocument/2006/relationships/image" Target="../media/image11.png"/><Relationship Id="rId48" Type="http://schemas.openxmlformats.org/officeDocument/2006/relationships/customXml" Target="../ink/ink26.xml"/><Relationship Id="rId69" Type="http://schemas.openxmlformats.org/officeDocument/2006/relationships/customXml" Target="../ink/ink38.xml"/><Relationship Id="rId113" Type="http://schemas.openxmlformats.org/officeDocument/2006/relationships/image" Target="../media/image52.png"/><Relationship Id="rId134" Type="http://schemas.openxmlformats.org/officeDocument/2006/relationships/customXml" Target="../ink/ink71.xml"/><Relationship Id="rId80" Type="http://schemas.openxmlformats.org/officeDocument/2006/relationships/customXml" Target="../ink/ink44.xml"/><Relationship Id="rId155" Type="http://schemas.openxmlformats.org/officeDocument/2006/relationships/customXml" Target="../ink/ink8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95.xml"/><Relationship Id="rId18" Type="http://schemas.openxmlformats.org/officeDocument/2006/relationships/image" Target="../media/image87.png"/><Relationship Id="rId3" Type="http://schemas.openxmlformats.org/officeDocument/2006/relationships/customXml" Target="../ink/ink90.xml"/><Relationship Id="rId21" Type="http://schemas.openxmlformats.org/officeDocument/2006/relationships/customXml" Target="../ink/ink99.xml"/><Relationship Id="rId7" Type="http://schemas.openxmlformats.org/officeDocument/2006/relationships/customXml" Target="../ink/ink92.xml"/><Relationship Id="rId12" Type="http://schemas.openxmlformats.org/officeDocument/2006/relationships/image" Target="../media/image84.png"/><Relationship Id="rId17" Type="http://schemas.openxmlformats.org/officeDocument/2006/relationships/customXml" Target="../ink/ink97.xml"/><Relationship Id="rId2" Type="http://schemas.openxmlformats.org/officeDocument/2006/relationships/image" Target="../media/image79.png"/><Relationship Id="rId16" Type="http://schemas.openxmlformats.org/officeDocument/2006/relationships/image" Target="../media/image86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customXml" Target="../ink/ink94.xml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10" Type="http://schemas.openxmlformats.org/officeDocument/2006/relationships/image" Target="../media/image83.png"/><Relationship Id="rId19" Type="http://schemas.openxmlformats.org/officeDocument/2006/relationships/customXml" Target="../ink/ink98.xml"/><Relationship Id="rId4" Type="http://schemas.openxmlformats.org/officeDocument/2006/relationships/image" Target="../media/image80.png"/><Relationship Id="rId9" Type="http://schemas.openxmlformats.org/officeDocument/2006/relationships/customXml" Target="../ink/ink93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6.png"/><Relationship Id="rId21" Type="http://schemas.openxmlformats.org/officeDocument/2006/relationships/customXml" Target="../ink/ink109.xml"/><Relationship Id="rId42" Type="http://schemas.openxmlformats.org/officeDocument/2006/relationships/image" Target="../media/image104.png"/><Relationship Id="rId47" Type="http://schemas.openxmlformats.org/officeDocument/2006/relationships/customXml" Target="../ink/ink122.xml"/><Relationship Id="rId63" Type="http://schemas.openxmlformats.org/officeDocument/2006/relationships/customXml" Target="../ink/ink130.xml"/><Relationship Id="rId68" Type="http://schemas.openxmlformats.org/officeDocument/2006/relationships/image" Target="../media/image117.png"/><Relationship Id="rId84" Type="http://schemas.openxmlformats.org/officeDocument/2006/relationships/image" Target="../media/image125.png"/><Relationship Id="rId89" Type="http://schemas.openxmlformats.org/officeDocument/2006/relationships/customXml" Target="../ink/ink143.xml"/><Relationship Id="rId16" Type="http://schemas.openxmlformats.org/officeDocument/2006/relationships/image" Target="../media/image92.png"/><Relationship Id="rId11" Type="http://schemas.openxmlformats.org/officeDocument/2006/relationships/customXml" Target="../ink/ink104.xml"/><Relationship Id="rId32" Type="http://schemas.openxmlformats.org/officeDocument/2006/relationships/image" Target="../media/image99.png"/><Relationship Id="rId37" Type="http://schemas.openxmlformats.org/officeDocument/2006/relationships/customXml" Target="../ink/ink117.xml"/><Relationship Id="rId53" Type="http://schemas.openxmlformats.org/officeDocument/2006/relationships/customXml" Target="../ink/ink125.xml"/><Relationship Id="rId58" Type="http://schemas.openxmlformats.org/officeDocument/2006/relationships/image" Target="../media/image112.png"/><Relationship Id="rId74" Type="http://schemas.openxmlformats.org/officeDocument/2006/relationships/image" Target="../media/image120.png"/><Relationship Id="rId79" Type="http://schemas.openxmlformats.org/officeDocument/2006/relationships/customXml" Target="../ink/ink138.xml"/><Relationship Id="rId102" Type="http://schemas.openxmlformats.org/officeDocument/2006/relationships/image" Target="../media/image134.png"/><Relationship Id="rId5" Type="http://schemas.openxmlformats.org/officeDocument/2006/relationships/customXml" Target="../ink/ink101.xml"/><Relationship Id="rId90" Type="http://schemas.openxmlformats.org/officeDocument/2006/relationships/image" Target="../media/image128.png"/><Relationship Id="rId95" Type="http://schemas.openxmlformats.org/officeDocument/2006/relationships/customXml" Target="../ink/ink146.xml"/><Relationship Id="rId22" Type="http://schemas.openxmlformats.org/officeDocument/2006/relationships/image" Target="../media/image95.png"/><Relationship Id="rId27" Type="http://schemas.openxmlformats.org/officeDocument/2006/relationships/customXml" Target="../ink/ink112.xml"/><Relationship Id="rId43" Type="http://schemas.openxmlformats.org/officeDocument/2006/relationships/customXml" Target="../ink/ink120.xml"/><Relationship Id="rId48" Type="http://schemas.openxmlformats.org/officeDocument/2006/relationships/image" Target="../media/image107.png"/><Relationship Id="rId64" Type="http://schemas.openxmlformats.org/officeDocument/2006/relationships/image" Target="../media/image115.png"/><Relationship Id="rId69" Type="http://schemas.openxmlformats.org/officeDocument/2006/relationships/customXml" Target="../ink/ink133.xml"/><Relationship Id="rId80" Type="http://schemas.openxmlformats.org/officeDocument/2006/relationships/image" Target="../media/image123.png"/><Relationship Id="rId85" Type="http://schemas.openxmlformats.org/officeDocument/2006/relationships/customXml" Target="../ink/ink141.xml"/><Relationship Id="rId12" Type="http://schemas.openxmlformats.org/officeDocument/2006/relationships/image" Target="../media/image90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102.png"/><Relationship Id="rId46" Type="http://schemas.openxmlformats.org/officeDocument/2006/relationships/image" Target="../media/image106.png"/><Relationship Id="rId59" Type="http://schemas.openxmlformats.org/officeDocument/2006/relationships/customXml" Target="../ink/ink128.xml"/><Relationship Id="rId67" Type="http://schemas.openxmlformats.org/officeDocument/2006/relationships/customXml" Target="../ink/ink132.xml"/><Relationship Id="rId20" Type="http://schemas.openxmlformats.org/officeDocument/2006/relationships/image" Target="../media/image94.png"/><Relationship Id="rId41" Type="http://schemas.openxmlformats.org/officeDocument/2006/relationships/customXml" Target="../ink/ink119.xml"/><Relationship Id="rId54" Type="http://schemas.openxmlformats.org/officeDocument/2006/relationships/image" Target="../media/image110.png"/><Relationship Id="rId62" Type="http://schemas.openxmlformats.org/officeDocument/2006/relationships/image" Target="../media/image114.png"/><Relationship Id="rId70" Type="http://schemas.openxmlformats.org/officeDocument/2006/relationships/image" Target="../media/image118.png"/><Relationship Id="rId75" Type="http://schemas.openxmlformats.org/officeDocument/2006/relationships/customXml" Target="../ink/ink136.xml"/><Relationship Id="rId83" Type="http://schemas.openxmlformats.org/officeDocument/2006/relationships/customXml" Target="../ink/ink140.xml"/><Relationship Id="rId88" Type="http://schemas.openxmlformats.org/officeDocument/2006/relationships/image" Target="../media/image127.png"/><Relationship Id="rId91" Type="http://schemas.openxmlformats.org/officeDocument/2006/relationships/customXml" Target="../ink/ink144.xml"/><Relationship Id="rId96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97.png"/><Relationship Id="rId36" Type="http://schemas.openxmlformats.org/officeDocument/2006/relationships/image" Target="../media/image101.png"/><Relationship Id="rId49" Type="http://schemas.openxmlformats.org/officeDocument/2006/relationships/customXml" Target="../ink/ink123.xml"/><Relationship Id="rId57" Type="http://schemas.openxmlformats.org/officeDocument/2006/relationships/customXml" Target="../ink/ink127.xml"/><Relationship Id="rId10" Type="http://schemas.openxmlformats.org/officeDocument/2006/relationships/image" Target="../media/image83.png"/><Relationship Id="rId31" Type="http://schemas.openxmlformats.org/officeDocument/2006/relationships/customXml" Target="../ink/ink114.xml"/><Relationship Id="rId44" Type="http://schemas.openxmlformats.org/officeDocument/2006/relationships/image" Target="../media/image105.png"/><Relationship Id="rId52" Type="http://schemas.openxmlformats.org/officeDocument/2006/relationships/image" Target="../media/image109.png"/><Relationship Id="rId60" Type="http://schemas.openxmlformats.org/officeDocument/2006/relationships/image" Target="../media/image113.png"/><Relationship Id="rId65" Type="http://schemas.openxmlformats.org/officeDocument/2006/relationships/customXml" Target="../ink/ink131.xml"/><Relationship Id="rId73" Type="http://schemas.openxmlformats.org/officeDocument/2006/relationships/customXml" Target="../ink/ink135.xml"/><Relationship Id="rId78" Type="http://schemas.openxmlformats.org/officeDocument/2006/relationships/image" Target="../media/image122.png"/><Relationship Id="rId81" Type="http://schemas.openxmlformats.org/officeDocument/2006/relationships/customXml" Target="../ink/ink139.xml"/><Relationship Id="rId86" Type="http://schemas.openxmlformats.org/officeDocument/2006/relationships/image" Target="../media/image126.png"/><Relationship Id="rId94" Type="http://schemas.openxmlformats.org/officeDocument/2006/relationships/image" Target="../media/image130.png"/><Relationship Id="rId99" Type="http://schemas.openxmlformats.org/officeDocument/2006/relationships/customXml" Target="../ink/ink148.xml"/><Relationship Id="rId101" Type="http://schemas.openxmlformats.org/officeDocument/2006/relationships/customXml" Target="../ink/ink149.xml"/><Relationship Id="rId4" Type="http://schemas.openxmlformats.org/officeDocument/2006/relationships/image" Target="../media/image80.png"/><Relationship Id="rId9" Type="http://schemas.openxmlformats.org/officeDocument/2006/relationships/customXml" Target="../ink/ink103.xml"/><Relationship Id="rId13" Type="http://schemas.openxmlformats.org/officeDocument/2006/relationships/customXml" Target="../ink/ink105.xml"/><Relationship Id="rId18" Type="http://schemas.openxmlformats.org/officeDocument/2006/relationships/image" Target="../media/image93.png"/><Relationship Id="rId39" Type="http://schemas.openxmlformats.org/officeDocument/2006/relationships/customXml" Target="../ink/ink118.xml"/><Relationship Id="rId34" Type="http://schemas.openxmlformats.org/officeDocument/2006/relationships/image" Target="../media/image100.png"/><Relationship Id="rId50" Type="http://schemas.openxmlformats.org/officeDocument/2006/relationships/image" Target="../media/image108.png"/><Relationship Id="rId55" Type="http://schemas.openxmlformats.org/officeDocument/2006/relationships/customXml" Target="../ink/ink126.xml"/><Relationship Id="rId76" Type="http://schemas.openxmlformats.org/officeDocument/2006/relationships/image" Target="../media/image121.png"/><Relationship Id="rId97" Type="http://schemas.openxmlformats.org/officeDocument/2006/relationships/customXml" Target="../ink/ink147.xml"/><Relationship Id="rId7" Type="http://schemas.openxmlformats.org/officeDocument/2006/relationships/customXml" Target="../ink/ink102.xml"/><Relationship Id="rId71" Type="http://schemas.openxmlformats.org/officeDocument/2006/relationships/customXml" Target="../ink/ink134.xml"/><Relationship Id="rId92" Type="http://schemas.openxmlformats.org/officeDocument/2006/relationships/image" Target="../media/image129.png"/><Relationship Id="rId2" Type="http://schemas.openxmlformats.org/officeDocument/2006/relationships/image" Target="../media/image79.png"/><Relationship Id="rId29" Type="http://schemas.openxmlformats.org/officeDocument/2006/relationships/customXml" Target="../ink/ink113.xml"/><Relationship Id="rId24" Type="http://schemas.openxmlformats.org/officeDocument/2006/relationships/image" Target="../media/image6.png"/><Relationship Id="rId40" Type="http://schemas.openxmlformats.org/officeDocument/2006/relationships/image" Target="../media/image103.png"/><Relationship Id="rId45" Type="http://schemas.openxmlformats.org/officeDocument/2006/relationships/customXml" Target="../ink/ink121.xml"/><Relationship Id="rId66" Type="http://schemas.openxmlformats.org/officeDocument/2006/relationships/image" Target="../media/image116.png"/><Relationship Id="rId87" Type="http://schemas.openxmlformats.org/officeDocument/2006/relationships/customXml" Target="../ink/ink142.xml"/><Relationship Id="rId61" Type="http://schemas.openxmlformats.org/officeDocument/2006/relationships/customXml" Target="../ink/ink129.xml"/><Relationship Id="rId82" Type="http://schemas.openxmlformats.org/officeDocument/2006/relationships/image" Target="../media/image124.png"/><Relationship Id="rId19" Type="http://schemas.openxmlformats.org/officeDocument/2006/relationships/customXml" Target="../ink/ink108.xml"/><Relationship Id="rId14" Type="http://schemas.openxmlformats.org/officeDocument/2006/relationships/image" Target="../media/image91.png"/><Relationship Id="rId30" Type="http://schemas.openxmlformats.org/officeDocument/2006/relationships/image" Target="../media/image98.png"/><Relationship Id="rId35" Type="http://schemas.openxmlformats.org/officeDocument/2006/relationships/customXml" Target="../ink/ink116.xml"/><Relationship Id="rId56" Type="http://schemas.openxmlformats.org/officeDocument/2006/relationships/image" Target="../media/image111.png"/><Relationship Id="rId77" Type="http://schemas.openxmlformats.org/officeDocument/2006/relationships/customXml" Target="../ink/ink137.xml"/><Relationship Id="rId100" Type="http://schemas.openxmlformats.org/officeDocument/2006/relationships/image" Target="../media/image133.png"/><Relationship Id="rId8" Type="http://schemas.openxmlformats.org/officeDocument/2006/relationships/image" Target="../media/image82.png"/><Relationship Id="rId51" Type="http://schemas.openxmlformats.org/officeDocument/2006/relationships/customXml" Target="../ink/ink124.xml"/><Relationship Id="rId72" Type="http://schemas.openxmlformats.org/officeDocument/2006/relationships/image" Target="../media/image119.png"/><Relationship Id="rId93" Type="http://schemas.openxmlformats.org/officeDocument/2006/relationships/customXml" Target="../ink/ink145.xml"/><Relationship Id="rId98" Type="http://schemas.openxmlformats.org/officeDocument/2006/relationships/image" Target="../media/image132.png"/><Relationship Id="rId3" Type="http://schemas.openxmlformats.org/officeDocument/2006/relationships/customXml" Target="../ink/ink10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customXml" Target="../ink/ink155.xml"/><Relationship Id="rId18" Type="http://schemas.openxmlformats.org/officeDocument/2006/relationships/image" Target="../media/image142.png"/><Relationship Id="rId26" Type="http://schemas.openxmlformats.org/officeDocument/2006/relationships/image" Target="../media/image146.png"/><Relationship Id="rId3" Type="http://schemas.openxmlformats.org/officeDocument/2006/relationships/customXml" Target="../ink/ink150.xml"/><Relationship Id="rId21" Type="http://schemas.openxmlformats.org/officeDocument/2006/relationships/customXml" Target="../ink/ink159.xml"/><Relationship Id="rId7" Type="http://schemas.openxmlformats.org/officeDocument/2006/relationships/customXml" Target="../ink/ink152.xml"/><Relationship Id="rId12" Type="http://schemas.openxmlformats.org/officeDocument/2006/relationships/image" Target="../media/image140.png"/><Relationship Id="rId17" Type="http://schemas.openxmlformats.org/officeDocument/2006/relationships/customXml" Target="../ink/ink157.xml"/><Relationship Id="rId25" Type="http://schemas.openxmlformats.org/officeDocument/2006/relationships/customXml" Target="../ink/ink161.xml"/><Relationship Id="rId2" Type="http://schemas.openxmlformats.org/officeDocument/2006/relationships/image" Target="../media/image135.png"/><Relationship Id="rId16" Type="http://schemas.openxmlformats.org/officeDocument/2006/relationships/image" Target="../media/image141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1" Type="http://schemas.openxmlformats.org/officeDocument/2006/relationships/customXml" Target="../ink/ink154.xml"/><Relationship Id="rId24" Type="http://schemas.openxmlformats.org/officeDocument/2006/relationships/image" Target="../media/image145.png"/><Relationship Id="rId5" Type="http://schemas.openxmlformats.org/officeDocument/2006/relationships/customXml" Target="../ink/ink151.xml"/><Relationship Id="rId15" Type="http://schemas.openxmlformats.org/officeDocument/2006/relationships/customXml" Target="../ink/ink156.xml"/><Relationship Id="rId23" Type="http://schemas.openxmlformats.org/officeDocument/2006/relationships/customXml" Target="../ink/ink160.xml"/><Relationship Id="rId10" Type="http://schemas.openxmlformats.org/officeDocument/2006/relationships/image" Target="../media/image139.png"/><Relationship Id="rId19" Type="http://schemas.openxmlformats.org/officeDocument/2006/relationships/customXml" Target="../ink/ink158.xml"/><Relationship Id="rId4" Type="http://schemas.openxmlformats.org/officeDocument/2006/relationships/image" Target="../media/image136.png"/><Relationship Id="rId9" Type="http://schemas.openxmlformats.org/officeDocument/2006/relationships/customXml" Target="../ink/ink153.xml"/><Relationship Id="rId14" Type="http://schemas.openxmlformats.org/officeDocument/2006/relationships/image" Target="../media/image6.png"/><Relationship Id="rId22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9.xml"/><Relationship Id="rId21" Type="http://schemas.openxmlformats.org/officeDocument/2006/relationships/customXml" Target="../ink/ink171.xml"/><Relationship Id="rId42" Type="http://schemas.openxmlformats.org/officeDocument/2006/relationships/image" Target="../media/image166.png"/><Relationship Id="rId63" Type="http://schemas.openxmlformats.org/officeDocument/2006/relationships/customXml" Target="../ink/ink192.xml"/><Relationship Id="rId84" Type="http://schemas.openxmlformats.org/officeDocument/2006/relationships/image" Target="../media/image187.png"/><Relationship Id="rId138" Type="http://schemas.openxmlformats.org/officeDocument/2006/relationships/image" Target="../media/image214.png"/><Relationship Id="rId159" Type="http://schemas.openxmlformats.org/officeDocument/2006/relationships/customXml" Target="../ink/ink240.xml"/><Relationship Id="rId170" Type="http://schemas.openxmlformats.org/officeDocument/2006/relationships/image" Target="../media/image230.png"/><Relationship Id="rId191" Type="http://schemas.openxmlformats.org/officeDocument/2006/relationships/customXml" Target="../ink/ink256.xml"/><Relationship Id="rId205" Type="http://schemas.openxmlformats.org/officeDocument/2006/relationships/customXml" Target="../ink/ink263.xml"/><Relationship Id="rId226" Type="http://schemas.openxmlformats.org/officeDocument/2006/relationships/image" Target="../media/image257.png"/><Relationship Id="rId107" Type="http://schemas.openxmlformats.org/officeDocument/2006/relationships/customXml" Target="../ink/ink214.xml"/><Relationship Id="rId11" Type="http://schemas.openxmlformats.org/officeDocument/2006/relationships/customXml" Target="../ink/ink166.xml"/><Relationship Id="rId32" Type="http://schemas.openxmlformats.org/officeDocument/2006/relationships/image" Target="../media/image161.png"/><Relationship Id="rId53" Type="http://schemas.openxmlformats.org/officeDocument/2006/relationships/customXml" Target="../ink/ink187.xml"/><Relationship Id="rId74" Type="http://schemas.openxmlformats.org/officeDocument/2006/relationships/image" Target="../media/image182.png"/><Relationship Id="rId128" Type="http://schemas.openxmlformats.org/officeDocument/2006/relationships/image" Target="../media/image209.png"/><Relationship Id="rId149" Type="http://schemas.openxmlformats.org/officeDocument/2006/relationships/customXml" Target="../ink/ink235.xml"/><Relationship Id="rId5" Type="http://schemas.openxmlformats.org/officeDocument/2006/relationships/customXml" Target="../ink/ink163.xml"/><Relationship Id="rId95" Type="http://schemas.openxmlformats.org/officeDocument/2006/relationships/customXml" Target="../ink/ink208.xml"/><Relationship Id="rId160" Type="http://schemas.openxmlformats.org/officeDocument/2006/relationships/image" Target="../media/image225.png"/><Relationship Id="rId181" Type="http://schemas.openxmlformats.org/officeDocument/2006/relationships/customXml" Target="../ink/ink251.xml"/><Relationship Id="rId216" Type="http://schemas.openxmlformats.org/officeDocument/2006/relationships/image" Target="../media/image6.png"/><Relationship Id="rId22" Type="http://schemas.openxmlformats.org/officeDocument/2006/relationships/image" Target="../media/image156.png"/><Relationship Id="rId43" Type="http://schemas.openxmlformats.org/officeDocument/2006/relationships/customXml" Target="../ink/ink182.xml"/><Relationship Id="rId64" Type="http://schemas.openxmlformats.org/officeDocument/2006/relationships/image" Target="../media/image177.png"/><Relationship Id="rId118" Type="http://schemas.openxmlformats.org/officeDocument/2006/relationships/image" Target="../media/image204.png"/><Relationship Id="rId139" Type="http://schemas.openxmlformats.org/officeDocument/2006/relationships/customXml" Target="../ink/ink230.xml"/><Relationship Id="rId85" Type="http://schemas.openxmlformats.org/officeDocument/2006/relationships/customXml" Target="../ink/ink203.xml"/><Relationship Id="rId150" Type="http://schemas.openxmlformats.org/officeDocument/2006/relationships/image" Target="../media/image220.png"/><Relationship Id="rId171" Type="http://schemas.openxmlformats.org/officeDocument/2006/relationships/customXml" Target="../ink/ink246.xml"/><Relationship Id="rId192" Type="http://schemas.openxmlformats.org/officeDocument/2006/relationships/image" Target="../media/image241.png"/><Relationship Id="rId206" Type="http://schemas.openxmlformats.org/officeDocument/2006/relationships/image" Target="../media/image248.png"/><Relationship Id="rId227" Type="http://schemas.openxmlformats.org/officeDocument/2006/relationships/customXml" Target="../ink/ink274.xml"/><Relationship Id="rId12" Type="http://schemas.openxmlformats.org/officeDocument/2006/relationships/image" Target="../media/image151.png"/><Relationship Id="rId33" Type="http://schemas.openxmlformats.org/officeDocument/2006/relationships/customXml" Target="../ink/ink177.xml"/><Relationship Id="rId108" Type="http://schemas.openxmlformats.org/officeDocument/2006/relationships/image" Target="../media/image199.png"/><Relationship Id="rId129" Type="http://schemas.openxmlformats.org/officeDocument/2006/relationships/customXml" Target="../ink/ink225.xml"/><Relationship Id="rId54" Type="http://schemas.openxmlformats.org/officeDocument/2006/relationships/image" Target="../media/image172.png"/><Relationship Id="rId75" Type="http://schemas.openxmlformats.org/officeDocument/2006/relationships/customXml" Target="../ink/ink198.xml"/><Relationship Id="rId96" Type="http://schemas.openxmlformats.org/officeDocument/2006/relationships/image" Target="../media/image193.png"/><Relationship Id="rId140" Type="http://schemas.openxmlformats.org/officeDocument/2006/relationships/image" Target="../media/image215.png"/><Relationship Id="rId161" Type="http://schemas.openxmlformats.org/officeDocument/2006/relationships/customXml" Target="../ink/ink241.xml"/><Relationship Id="rId182" Type="http://schemas.openxmlformats.org/officeDocument/2006/relationships/image" Target="../media/image236.png"/><Relationship Id="rId217" Type="http://schemas.openxmlformats.org/officeDocument/2006/relationships/customXml" Target="../ink/ink269.xml"/><Relationship Id="rId6" Type="http://schemas.openxmlformats.org/officeDocument/2006/relationships/image" Target="../media/image148.png"/><Relationship Id="rId23" Type="http://schemas.openxmlformats.org/officeDocument/2006/relationships/customXml" Target="../ink/ink172.xml"/><Relationship Id="rId119" Type="http://schemas.openxmlformats.org/officeDocument/2006/relationships/customXml" Target="../ink/ink220.xml"/><Relationship Id="rId44" Type="http://schemas.openxmlformats.org/officeDocument/2006/relationships/image" Target="../media/image167.png"/><Relationship Id="rId65" Type="http://schemas.openxmlformats.org/officeDocument/2006/relationships/customXml" Target="../ink/ink193.xml"/><Relationship Id="rId86" Type="http://schemas.openxmlformats.org/officeDocument/2006/relationships/image" Target="../media/image188.png"/><Relationship Id="rId130" Type="http://schemas.openxmlformats.org/officeDocument/2006/relationships/image" Target="../media/image210.png"/><Relationship Id="rId151" Type="http://schemas.openxmlformats.org/officeDocument/2006/relationships/customXml" Target="../ink/ink236.xml"/><Relationship Id="rId172" Type="http://schemas.openxmlformats.org/officeDocument/2006/relationships/image" Target="../media/image231.png"/><Relationship Id="rId193" Type="http://schemas.openxmlformats.org/officeDocument/2006/relationships/customXml" Target="../ink/ink257.xml"/><Relationship Id="rId207" Type="http://schemas.openxmlformats.org/officeDocument/2006/relationships/customXml" Target="../ink/ink264.xml"/><Relationship Id="rId228" Type="http://schemas.openxmlformats.org/officeDocument/2006/relationships/image" Target="../media/image258.png"/><Relationship Id="rId13" Type="http://schemas.openxmlformats.org/officeDocument/2006/relationships/customXml" Target="../ink/ink167.xml"/><Relationship Id="rId109" Type="http://schemas.openxmlformats.org/officeDocument/2006/relationships/customXml" Target="../ink/ink215.xml"/><Relationship Id="rId34" Type="http://schemas.openxmlformats.org/officeDocument/2006/relationships/image" Target="../media/image162.png"/><Relationship Id="rId55" Type="http://schemas.openxmlformats.org/officeDocument/2006/relationships/customXml" Target="../ink/ink188.xml"/><Relationship Id="rId76" Type="http://schemas.openxmlformats.org/officeDocument/2006/relationships/image" Target="../media/image183.png"/><Relationship Id="rId97" Type="http://schemas.openxmlformats.org/officeDocument/2006/relationships/customXml" Target="../ink/ink209.xml"/><Relationship Id="rId120" Type="http://schemas.openxmlformats.org/officeDocument/2006/relationships/image" Target="../media/image205.png"/><Relationship Id="rId141" Type="http://schemas.openxmlformats.org/officeDocument/2006/relationships/customXml" Target="../ink/ink231.xml"/><Relationship Id="rId7" Type="http://schemas.openxmlformats.org/officeDocument/2006/relationships/customXml" Target="../ink/ink164.xml"/><Relationship Id="rId162" Type="http://schemas.openxmlformats.org/officeDocument/2006/relationships/image" Target="../media/image226.png"/><Relationship Id="rId183" Type="http://schemas.openxmlformats.org/officeDocument/2006/relationships/customXml" Target="../ink/ink252.xml"/><Relationship Id="rId218" Type="http://schemas.openxmlformats.org/officeDocument/2006/relationships/image" Target="../media/image253.png"/><Relationship Id="rId24" Type="http://schemas.openxmlformats.org/officeDocument/2006/relationships/image" Target="../media/image157.png"/><Relationship Id="rId45" Type="http://schemas.openxmlformats.org/officeDocument/2006/relationships/customXml" Target="../ink/ink183.xml"/><Relationship Id="rId66" Type="http://schemas.openxmlformats.org/officeDocument/2006/relationships/image" Target="../media/image178.png"/><Relationship Id="rId87" Type="http://schemas.openxmlformats.org/officeDocument/2006/relationships/customXml" Target="../ink/ink204.xml"/><Relationship Id="rId110" Type="http://schemas.openxmlformats.org/officeDocument/2006/relationships/image" Target="../media/image200.png"/><Relationship Id="rId131" Type="http://schemas.openxmlformats.org/officeDocument/2006/relationships/customXml" Target="../ink/ink226.xml"/><Relationship Id="rId152" Type="http://schemas.openxmlformats.org/officeDocument/2006/relationships/image" Target="../media/image221.png"/><Relationship Id="rId173" Type="http://schemas.openxmlformats.org/officeDocument/2006/relationships/customXml" Target="../ink/ink247.xml"/><Relationship Id="rId194" Type="http://schemas.openxmlformats.org/officeDocument/2006/relationships/image" Target="../media/image242.png"/><Relationship Id="rId208" Type="http://schemas.openxmlformats.org/officeDocument/2006/relationships/image" Target="../media/image249.png"/><Relationship Id="rId14" Type="http://schemas.openxmlformats.org/officeDocument/2006/relationships/image" Target="../media/image152.png"/><Relationship Id="rId35" Type="http://schemas.openxmlformats.org/officeDocument/2006/relationships/customXml" Target="../ink/ink178.xml"/><Relationship Id="rId56" Type="http://schemas.openxmlformats.org/officeDocument/2006/relationships/image" Target="../media/image173.png"/><Relationship Id="rId77" Type="http://schemas.openxmlformats.org/officeDocument/2006/relationships/customXml" Target="../ink/ink199.xml"/><Relationship Id="rId100" Type="http://schemas.openxmlformats.org/officeDocument/2006/relationships/image" Target="../media/image195.png"/><Relationship Id="rId8" Type="http://schemas.openxmlformats.org/officeDocument/2006/relationships/image" Target="../media/image149.png"/><Relationship Id="rId98" Type="http://schemas.openxmlformats.org/officeDocument/2006/relationships/image" Target="../media/image194.png"/><Relationship Id="rId121" Type="http://schemas.openxmlformats.org/officeDocument/2006/relationships/customXml" Target="../ink/ink221.xml"/><Relationship Id="rId142" Type="http://schemas.openxmlformats.org/officeDocument/2006/relationships/image" Target="../media/image216.png"/><Relationship Id="rId163" Type="http://schemas.openxmlformats.org/officeDocument/2006/relationships/customXml" Target="../ink/ink242.xml"/><Relationship Id="rId184" Type="http://schemas.openxmlformats.org/officeDocument/2006/relationships/image" Target="../media/image237.png"/><Relationship Id="rId219" Type="http://schemas.openxmlformats.org/officeDocument/2006/relationships/customXml" Target="../ink/ink270.xml"/><Relationship Id="rId3" Type="http://schemas.openxmlformats.org/officeDocument/2006/relationships/customXml" Target="../ink/ink162.xml"/><Relationship Id="rId214" Type="http://schemas.openxmlformats.org/officeDocument/2006/relationships/image" Target="../media/image252.png"/><Relationship Id="rId25" Type="http://schemas.openxmlformats.org/officeDocument/2006/relationships/customXml" Target="../ink/ink173.xml"/><Relationship Id="rId46" Type="http://schemas.openxmlformats.org/officeDocument/2006/relationships/image" Target="../media/image168.png"/><Relationship Id="rId67" Type="http://schemas.openxmlformats.org/officeDocument/2006/relationships/customXml" Target="../ink/ink194.xml"/><Relationship Id="rId116" Type="http://schemas.openxmlformats.org/officeDocument/2006/relationships/image" Target="../media/image203.png"/><Relationship Id="rId137" Type="http://schemas.openxmlformats.org/officeDocument/2006/relationships/customXml" Target="../ink/ink229.xml"/><Relationship Id="rId158" Type="http://schemas.openxmlformats.org/officeDocument/2006/relationships/image" Target="../media/image224.png"/><Relationship Id="rId20" Type="http://schemas.openxmlformats.org/officeDocument/2006/relationships/image" Target="../media/image155.png"/><Relationship Id="rId41" Type="http://schemas.openxmlformats.org/officeDocument/2006/relationships/customXml" Target="../ink/ink181.xml"/><Relationship Id="rId62" Type="http://schemas.openxmlformats.org/officeDocument/2006/relationships/image" Target="../media/image176.png"/><Relationship Id="rId83" Type="http://schemas.openxmlformats.org/officeDocument/2006/relationships/customXml" Target="../ink/ink202.xml"/><Relationship Id="rId88" Type="http://schemas.openxmlformats.org/officeDocument/2006/relationships/image" Target="../media/image189.png"/><Relationship Id="rId111" Type="http://schemas.openxmlformats.org/officeDocument/2006/relationships/customXml" Target="../ink/ink216.xml"/><Relationship Id="rId132" Type="http://schemas.openxmlformats.org/officeDocument/2006/relationships/image" Target="../media/image211.png"/><Relationship Id="rId153" Type="http://schemas.openxmlformats.org/officeDocument/2006/relationships/customXml" Target="../ink/ink237.xml"/><Relationship Id="rId174" Type="http://schemas.openxmlformats.org/officeDocument/2006/relationships/image" Target="../media/image232.png"/><Relationship Id="rId179" Type="http://schemas.openxmlformats.org/officeDocument/2006/relationships/customXml" Target="../ink/ink250.xml"/><Relationship Id="rId195" Type="http://schemas.openxmlformats.org/officeDocument/2006/relationships/customXml" Target="../ink/ink258.xml"/><Relationship Id="rId209" Type="http://schemas.openxmlformats.org/officeDocument/2006/relationships/customXml" Target="../ink/ink265.xml"/><Relationship Id="rId190" Type="http://schemas.openxmlformats.org/officeDocument/2006/relationships/image" Target="../media/image240.png"/><Relationship Id="rId204" Type="http://schemas.openxmlformats.org/officeDocument/2006/relationships/image" Target="../media/image247.png"/><Relationship Id="rId220" Type="http://schemas.openxmlformats.org/officeDocument/2006/relationships/image" Target="../media/image254.png"/><Relationship Id="rId225" Type="http://schemas.openxmlformats.org/officeDocument/2006/relationships/customXml" Target="../ink/ink273.xml"/><Relationship Id="rId15" Type="http://schemas.openxmlformats.org/officeDocument/2006/relationships/customXml" Target="../ink/ink168.xml"/><Relationship Id="rId36" Type="http://schemas.openxmlformats.org/officeDocument/2006/relationships/image" Target="../media/image163.png"/><Relationship Id="rId57" Type="http://schemas.openxmlformats.org/officeDocument/2006/relationships/customXml" Target="../ink/ink189.xml"/><Relationship Id="rId106" Type="http://schemas.openxmlformats.org/officeDocument/2006/relationships/image" Target="../media/image198.png"/><Relationship Id="rId127" Type="http://schemas.openxmlformats.org/officeDocument/2006/relationships/customXml" Target="../ink/ink224.xml"/><Relationship Id="rId10" Type="http://schemas.openxmlformats.org/officeDocument/2006/relationships/image" Target="../media/image150.png"/><Relationship Id="rId31" Type="http://schemas.openxmlformats.org/officeDocument/2006/relationships/customXml" Target="../ink/ink176.xml"/><Relationship Id="rId52" Type="http://schemas.openxmlformats.org/officeDocument/2006/relationships/image" Target="../media/image171.png"/><Relationship Id="rId73" Type="http://schemas.openxmlformats.org/officeDocument/2006/relationships/customXml" Target="../ink/ink197.xml"/><Relationship Id="rId78" Type="http://schemas.openxmlformats.org/officeDocument/2006/relationships/image" Target="../media/image184.png"/><Relationship Id="rId94" Type="http://schemas.openxmlformats.org/officeDocument/2006/relationships/image" Target="../media/image192.png"/><Relationship Id="rId99" Type="http://schemas.openxmlformats.org/officeDocument/2006/relationships/customXml" Target="../ink/ink210.xml"/><Relationship Id="rId101" Type="http://schemas.openxmlformats.org/officeDocument/2006/relationships/customXml" Target="../ink/ink211.xml"/><Relationship Id="rId122" Type="http://schemas.openxmlformats.org/officeDocument/2006/relationships/image" Target="../media/image206.png"/><Relationship Id="rId143" Type="http://schemas.openxmlformats.org/officeDocument/2006/relationships/customXml" Target="../ink/ink232.xml"/><Relationship Id="rId148" Type="http://schemas.openxmlformats.org/officeDocument/2006/relationships/image" Target="../media/image219.png"/><Relationship Id="rId164" Type="http://schemas.openxmlformats.org/officeDocument/2006/relationships/image" Target="../media/image227.png"/><Relationship Id="rId169" Type="http://schemas.openxmlformats.org/officeDocument/2006/relationships/customXml" Target="../ink/ink245.xml"/><Relationship Id="rId185" Type="http://schemas.openxmlformats.org/officeDocument/2006/relationships/customXml" Target="../ink/ink253.xml"/><Relationship Id="rId4" Type="http://schemas.openxmlformats.org/officeDocument/2006/relationships/image" Target="../media/image147.png"/><Relationship Id="rId9" Type="http://schemas.openxmlformats.org/officeDocument/2006/relationships/customXml" Target="../ink/ink165.xml"/><Relationship Id="rId180" Type="http://schemas.openxmlformats.org/officeDocument/2006/relationships/image" Target="../media/image235.png"/><Relationship Id="rId210" Type="http://schemas.openxmlformats.org/officeDocument/2006/relationships/image" Target="../media/image250.png"/><Relationship Id="rId215" Type="http://schemas.openxmlformats.org/officeDocument/2006/relationships/customXml" Target="../ink/ink268.xml"/><Relationship Id="rId26" Type="http://schemas.openxmlformats.org/officeDocument/2006/relationships/image" Target="../media/image158.png"/><Relationship Id="rId47" Type="http://schemas.openxmlformats.org/officeDocument/2006/relationships/customXml" Target="../ink/ink184.xml"/><Relationship Id="rId68" Type="http://schemas.openxmlformats.org/officeDocument/2006/relationships/image" Target="../media/image179.png"/><Relationship Id="rId89" Type="http://schemas.openxmlformats.org/officeDocument/2006/relationships/customXml" Target="../ink/ink205.xml"/><Relationship Id="rId112" Type="http://schemas.openxmlformats.org/officeDocument/2006/relationships/image" Target="../media/image201.png"/><Relationship Id="rId133" Type="http://schemas.openxmlformats.org/officeDocument/2006/relationships/customXml" Target="../ink/ink227.xml"/><Relationship Id="rId154" Type="http://schemas.openxmlformats.org/officeDocument/2006/relationships/image" Target="../media/image222.png"/><Relationship Id="rId175" Type="http://schemas.openxmlformats.org/officeDocument/2006/relationships/customXml" Target="../ink/ink248.xml"/><Relationship Id="rId196" Type="http://schemas.openxmlformats.org/officeDocument/2006/relationships/image" Target="../media/image243.png"/><Relationship Id="rId200" Type="http://schemas.openxmlformats.org/officeDocument/2006/relationships/image" Target="../media/image245.png"/><Relationship Id="rId16" Type="http://schemas.openxmlformats.org/officeDocument/2006/relationships/image" Target="../media/image153.png"/><Relationship Id="rId221" Type="http://schemas.openxmlformats.org/officeDocument/2006/relationships/customXml" Target="../ink/ink271.xml"/><Relationship Id="rId37" Type="http://schemas.openxmlformats.org/officeDocument/2006/relationships/customXml" Target="../ink/ink179.xml"/><Relationship Id="rId58" Type="http://schemas.openxmlformats.org/officeDocument/2006/relationships/image" Target="../media/image174.png"/><Relationship Id="rId79" Type="http://schemas.openxmlformats.org/officeDocument/2006/relationships/customXml" Target="../ink/ink200.xml"/><Relationship Id="rId102" Type="http://schemas.openxmlformats.org/officeDocument/2006/relationships/image" Target="../media/image196.png"/><Relationship Id="rId123" Type="http://schemas.openxmlformats.org/officeDocument/2006/relationships/customXml" Target="../ink/ink222.xml"/><Relationship Id="rId144" Type="http://schemas.openxmlformats.org/officeDocument/2006/relationships/image" Target="../media/image217.png"/><Relationship Id="rId90" Type="http://schemas.openxmlformats.org/officeDocument/2006/relationships/image" Target="../media/image190.png"/><Relationship Id="rId165" Type="http://schemas.openxmlformats.org/officeDocument/2006/relationships/customXml" Target="../ink/ink243.xml"/><Relationship Id="rId186" Type="http://schemas.openxmlformats.org/officeDocument/2006/relationships/image" Target="../media/image238.png"/><Relationship Id="rId211" Type="http://schemas.openxmlformats.org/officeDocument/2006/relationships/customXml" Target="../ink/ink266.xml"/><Relationship Id="rId27" Type="http://schemas.openxmlformats.org/officeDocument/2006/relationships/customXml" Target="../ink/ink174.xml"/><Relationship Id="rId48" Type="http://schemas.openxmlformats.org/officeDocument/2006/relationships/image" Target="../media/image169.png"/><Relationship Id="rId69" Type="http://schemas.openxmlformats.org/officeDocument/2006/relationships/customXml" Target="../ink/ink195.xml"/><Relationship Id="rId113" Type="http://schemas.openxmlformats.org/officeDocument/2006/relationships/customXml" Target="../ink/ink217.xml"/><Relationship Id="rId134" Type="http://schemas.openxmlformats.org/officeDocument/2006/relationships/image" Target="../media/image212.png"/><Relationship Id="rId80" Type="http://schemas.openxmlformats.org/officeDocument/2006/relationships/image" Target="../media/image185.png"/><Relationship Id="rId155" Type="http://schemas.openxmlformats.org/officeDocument/2006/relationships/customXml" Target="../ink/ink238.xml"/><Relationship Id="rId176" Type="http://schemas.openxmlformats.org/officeDocument/2006/relationships/image" Target="../media/image233.png"/><Relationship Id="rId197" Type="http://schemas.openxmlformats.org/officeDocument/2006/relationships/customXml" Target="../ink/ink259.xml"/><Relationship Id="rId201" Type="http://schemas.openxmlformats.org/officeDocument/2006/relationships/customXml" Target="../ink/ink261.xml"/><Relationship Id="rId222" Type="http://schemas.openxmlformats.org/officeDocument/2006/relationships/image" Target="../media/image255.png"/><Relationship Id="rId17" Type="http://schemas.openxmlformats.org/officeDocument/2006/relationships/customXml" Target="../ink/ink169.xml"/><Relationship Id="rId38" Type="http://schemas.openxmlformats.org/officeDocument/2006/relationships/image" Target="../media/image164.png"/><Relationship Id="rId59" Type="http://schemas.openxmlformats.org/officeDocument/2006/relationships/customXml" Target="../ink/ink190.xml"/><Relationship Id="rId103" Type="http://schemas.openxmlformats.org/officeDocument/2006/relationships/customXml" Target="../ink/ink212.xml"/><Relationship Id="rId124" Type="http://schemas.openxmlformats.org/officeDocument/2006/relationships/image" Target="../media/image207.png"/><Relationship Id="rId70" Type="http://schemas.openxmlformats.org/officeDocument/2006/relationships/image" Target="../media/image180.png"/><Relationship Id="rId91" Type="http://schemas.openxmlformats.org/officeDocument/2006/relationships/customXml" Target="../ink/ink206.xml"/><Relationship Id="rId145" Type="http://schemas.openxmlformats.org/officeDocument/2006/relationships/customXml" Target="../ink/ink233.xml"/><Relationship Id="rId166" Type="http://schemas.openxmlformats.org/officeDocument/2006/relationships/image" Target="../media/image228.png"/><Relationship Id="rId187" Type="http://schemas.openxmlformats.org/officeDocument/2006/relationships/customXml" Target="../ink/ink25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51.png"/><Relationship Id="rId28" Type="http://schemas.openxmlformats.org/officeDocument/2006/relationships/image" Target="../media/image159.png"/><Relationship Id="rId49" Type="http://schemas.openxmlformats.org/officeDocument/2006/relationships/customXml" Target="../ink/ink185.xml"/><Relationship Id="rId114" Type="http://schemas.openxmlformats.org/officeDocument/2006/relationships/image" Target="../media/image202.png"/><Relationship Id="rId60" Type="http://schemas.openxmlformats.org/officeDocument/2006/relationships/image" Target="../media/image175.png"/><Relationship Id="rId81" Type="http://schemas.openxmlformats.org/officeDocument/2006/relationships/customXml" Target="../ink/ink201.xml"/><Relationship Id="rId135" Type="http://schemas.openxmlformats.org/officeDocument/2006/relationships/customXml" Target="../ink/ink228.xml"/><Relationship Id="rId156" Type="http://schemas.openxmlformats.org/officeDocument/2006/relationships/image" Target="../media/image223.png"/><Relationship Id="rId177" Type="http://schemas.openxmlformats.org/officeDocument/2006/relationships/customXml" Target="../ink/ink249.xml"/><Relationship Id="rId198" Type="http://schemas.openxmlformats.org/officeDocument/2006/relationships/image" Target="../media/image244.png"/><Relationship Id="rId202" Type="http://schemas.openxmlformats.org/officeDocument/2006/relationships/image" Target="../media/image246.png"/><Relationship Id="rId223" Type="http://schemas.openxmlformats.org/officeDocument/2006/relationships/customXml" Target="../ink/ink272.xml"/><Relationship Id="rId18" Type="http://schemas.openxmlformats.org/officeDocument/2006/relationships/image" Target="../media/image154.png"/><Relationship Id="rId39" Type="http://schemas.openxmlformats.org/officeDocument/2006/relationships/customXml" Target="../ink/ink180.xml"/><Relationship Id="rId50" Type="http://schemas.openxmlformats.org/officeDocument/2006/relationships/image" Target="../media/image170.png"/><Relationship Id="rId104" Type="http://schemas.openxmlformats.org/officeDocument/2006/relationships/image" Target="../media/image197.png"/><Relationship Id="rId125" Type="http://schemas.openxmlformats.org/officeDocument/2006/relationships/customXml" Target="../ink/ink223.xml"/><Relationship Id="rId146" Type="http://schemas.openxmlformats.org/officeDocument/2006/relationships/image" Target="../media/image218.png"/><Relationship Id="rId167" Type="http://schemas.openxmlformats.org/officeDocument/2006/relationships/customXml" Target="../ink/ink244.xml"/><Relationship Id="rId188" Type="http://schemas.openxmlformats.org/officeDocument/2006/relationships/image" Target="../media/image239.png"/><Relationship Id="rId71" Type="http://schemas.openxmlformats.org/officeDocument/2006/relationships/customXml" Target="../ink/ink196.xml"/><Relationship Id="rId92" Type="http://schemas.openxmlformats.org/officeDocument/2006/relationships/image" Target="../media/image191.png"/><Relationship Id="rId213" Type="http://schemas.openxmlformats.org/officeDocument/2006/relationships/customXml" Target="../ink/ink267.xml"/><Relationship Id="rId2" Type="http://schemas.openxmlformats.org/officeDocument/2006/relationships/image" Target="../media/image79.png"/><Relationship Id="rId29" Type="http://schemas.openxmlformats.org/officeDocument/2006/relationships/customXml" Target="../ink/ink175.xml"/><Relationship Id="rId40" Type="http://schemas.openxmlformats.org/officeDocument/2006/relationships/image" Target="../media/image165.png"/><Relationship Id="rId115" Type="http://schemas.openxmlformats.org/officeDocument/2006/relationships/customXml" Target="../ink/ink218.xml"/><Relationship Id="rId136" Type="http://schemas.openxmlformats.org/officeDocument/2006/relationships/image" Target="../media/image213.png"/><Relationship Id="rId157" Type="http://schemas.openxmlformats.org/officeDocument/2006/relationships/customXml" Target="../ink/ink239.xml"/><Relationship Id="rId178" Type="http://schemas.openxmlformats.org/officeDocument/2006/relationships/image" Target="../media/image234.png"/><Relationship Id="rId61" Type="http://schemas.openxmlformats.org/officeDocument/2006/relationships/customXml" Target="../ink/ink191.xml"/><Relationship Id="rId82" Type="http://schemas.openxmlformats.org/officeDocument/2006/relationships/image" Target="../media/image186.png"/><Relationship Id="rId199" Type="http://schemas.openxmlformats.org/officeDocument/2006/relationships/customXml" Target="../ink/ink260.xml"/><Relationship Id="rId203" Type="http://schemas.openxmlformats.org/officeDocument/2006/relationships/customXml" Target="../ink/ink262.xml"/><Relationship Id="rId19" Type="http://schemas.openxmlformats.org/officeDocument/2006/relationships/customXml" Target="../ink/ink170.xml"/><Relationship Id="rId224" Type="http://schemas.openxmlformats.org/officeDocument/2006/relationships/image" Target="../media/image256.png"/><Relationship Id="rId30" Type="http://schemas.openxmlformats.org/officeDocument/2006/relationships/image" Target="../media/image160.png"/><Relationship Id="rId105" Type="http://schemas.openxmlformats.org/officeDocument/2006/relationships/customXml" Target="../ink/ink213.xml"/><Relationship Id="rId126" Type="http://schemas.openxmlformats.org/officeDocument/2006/relationships/image" Target="../media/image208.png"/><Relationship Id="rId147" Type="http://schemas.openxmlformats.org/officeDocument/2006/relationships/customXml" Target="../ink/ink234.xml"/><Relationship Id="rId168" Type="http://schemas.openxmlformats.org/officeDocument/2006/relationships/image" Target="../media/image229.png"/><Relationship Id="rId51" Type="http://schemas.openxmlformats.org/officeDocument/2006/relationships/customXml" Target="../ink/ink186.xml"/><Relationship Id="rId72" Type="http://schemas.openxmlformats.org/officeDocument/2006/relationships/image" Target="../media/image181.png"/><Relationship Id="rId93" Type="http://schemas.openxmlformats.org/officeDocument/2006/relationships/customXml" Target="../ink/ink207.xml"/><Relationship Id="rId189" Type="http://schemas.openxmlformats.org/officeDocument/2006/relationships/customXml" Target="../ink/ink25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customXml" Target="../ink/ink275.xml"/><Relationship Id="rId7" Type="http://schemas.openxmlformats.org/officeDocument/2006/relationships/customXml" Target="../ink/ink277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customXml" Target="../ink/ink276.xml"/><Relationship Id="rId10" Type="http://schemas.openxmlformats.org/officeDocument/2006/relationships/image" Target="../media/image262.png"/><Relationship Id="rId4" Type="http://schemas.openxmlformats.org/officeDocument/2006/relationships/image" Target="../media/image259.png"/><Relationship Id="rId9" Type="http://schemas.openxmlformats.org/officeDocument/2006/relationships/customXml" Target="../ink/ink27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8.png"/><Relationship Id="rId21" Type="http://schemas.openxmlformats.org/officeDocument/2006/relationships/image" Target="../media/image271.png"/><Relationship Id="rId42" Type="http://schemas.openxmlformats.org/officeDocument/2006/relationships/customXml" Target="../ink/ink299.xml"/><Relationship Id="rId63" Type="http://schemas.openxmlformats.org/officeDocument/2006/relationships/image" Target="../media/image292.png"/><Relationship Id="rId84" Type="http://schemas.openxmlformats.org/officeDocument/2006/relationships/customXml" Target="../ink/ink320.xml"/><Relationship Id="rId138" Type="http://schemas.openxmlformats.org/officeDocument/2006/relationships/customXml" Target="../ink/ink347.xml"/><Relationship Id="rId159" Type="http://schemas.openxmlformats.org/officeDocument/2006/relationships/image" Target="../media/image339.png"/><Relationship Id="rId170" Type="http://schemas.openxmlformats.org/officeDocument/2006/relationships/customXml" Target="../ink/ink364.xml"/><Relationship Id="rId107" Type="http://schemas.openxmlformats.org/officeDocument/2006/relationships/image" Target="../media/image313.png"/><Relationship Id="rId11" Type="http://schemas.openxmlformats.org/officeDocument/2006/relationships/image" Target="../media/image266.png"/><Relationship Id="rId32" Type="http://schemas.openxmlformats.org/officeDocument/2006/relationships/customXml" Target="../ink/ink294.xml"/><Relationship Id="rId53" Type="http://schemas.openxmlformats.org/officeDocument/2006/relationships/image" Target="../media/image287.png"/><Relationship Id="rId74" Type="http://schemas.openxmlformats.org/officeDocument/2006/relationships/customXml" Target="../ink/ink315.xml"/><Relationship Id="rId128" Type="http://schemas.openxmlformats.org/officeDocument/2006/relationships/customXml" Target="../ink/ink342.xml"/><Relationship Id="rId149" Type="http://schemas.openxmlformats.org/officeDocument/2006/relationships/image" Target="../media/image334.png"/><Relationship Id="rId5" Type="http://schemas.openxmlformats.org/officeDocument/2006/relationships/image" Target="../media/image264.png"/><Relationship Id="rId95" Type="http://schemas.openxmlformats.org/officeDocument/2006/relationships/image" Target="../media/image307.png"/><Relationship Id="rId160" Type="http://schemas.openxmlformats.org/officeDocument/2006/relationships/customXml" Target="../ink/ink358.xml"/><Relationship Id="rId181" Type="http://schemas.openxmlformats.org/officeDocument/2006/relationships/image" Target="../media/image349.png"/><Relationship Id="rId22" Type="http://schemas.openxmlformats.org/officeDocument/2006/relationships/customXml" Target="../ink/ink289.xml"/><Relationship Id="rId43" Type="http://schemas.openxmlformats.org/officeDocument/2006/relationships/image" Target="../media/image282.png"/><Relationship Id="rId64" Type="http://schemas.openxmlformats.org/officeDocument/2006/relationships/customXml" Target="../ink/ink310.xml"/><Relationship Id="rId118" Type="http://schemas.openxmlformats.org/officeDocument/2006/relationships/customXml" Target="../ink/ink337.xml"/><Relationship Id="rId139" Type="http://schemas.openxmlformats.org/officeDocument/2006/relationships/image" Target="../media/image329.png"/><Relationship Id="rId85" Type="http://schemas.openxmlformats.org/officeDocument/2006/relationships/image" Target="../media/image302.png"/><Relationship Id="rId150" Type="http://schemas.openxmlformats.org/officeDocument/2006/relationships/customXml" Target="../ink/ink353.xml"/><Relationship Id="rId171" Type="http://schemas.openxmlformats.org/officeDocument/2006/relationships/image" Target="../media/image344.png"/><Relationship Id="rId12" Type="http://schemas.openxmlformats.org/officeDocument/2006/relationships/customXml" Target="../ink/ink284.xml"/><Relationship Id="rId33" Type="http://schemas.openxmlformats.org/officeDocument/2006/relationships/image" Target="../media/image277.png"/><Relationship Id="rId108" Type="http://schemas.openxmlformats.org/officeDocument/2006/relationships/customXml" Target="../ink/ink332.xml"/><Relationship Id="rId129" Type="http://schemas.openxmlformats.org/officeDocument/2006/relationships/image" Target="../media/image324.png"/><Relationship Id="rId54" Type="http://schemas.openxmlformats.org/officeDocument/2006/relationships/customXml" Target="../ink/ink305.xml"/><Relationship Id="rId75" Type="http://schemas.openxmlformats.org/officeDocument/2006/relationships/image" Target="../media/image298.png"/><Relationship Id="rId96" Type="http://schemas.openxmlformats.org/officeDocument/2006/relationships/customXml" Target="../ink/ink326.xml"/><Relationship Id="rId140" Type="http://schemas.openxmlformats.org/officeDocument/2006/relationships/customXml" Target="../ink/ink348.xml"/><Relationship Id="rId161" Type="http://schemas.openxmlformats.org/officeDocument/2006/relationships/image" Target="../media/image340.png"/><Relationship Id="rId6" Type="http://schemas.openxmlformats.org/officeDocument/2006/relationships/customXml" Target="../ink/ink281.xml"/><Relationship Id="rId23" Type="http://schemas.openxmlformats.org/officeDocument/2006/relationships/image" Target="../media/image272.png"/><Relationship Id="rId119" Type="http://schemas.openxmlformats.org/officeDocument/2006/relationships/image" Target="../media/image319.png"/><Relationship Id="rId44" Type="http://schemas.openxmlformats.org/officeDocument/2006/relationships/customXml" Target="../ink/ink300.xml"/><Relationship Id="rId60" Type="http://schemas.openxmlformats.org/officeDocument/2006/relationships/customXml" Target="../ink/ink308.xml"/><Relationship Id="rId65" Type="http://schemas.openxmlformats.org/officeDocument/2006/relationships/image" Target="../media/image293.png"/><Relationship Id="rId81" Type="http://schemas.openxmlformats.org/officeDocument/2006/relationships/image" Target="../media/image300.png"/><Relationship Id="rId86" Type="http://schemas.openxmlformats.org/officeDocument/2006/relationships/customXml" Target="../ink/ink321.xml"/><Relationship Id="rId130" Type="http://schemas.openxmlformats.org/officeDocument/2006/relationships/customXml" Target="../ink/ink343.xml"/><Relationship Id="rId135" Type="http://schemas.openxmlformats.org/officeDocument/2006/relationships/image" Target="../media/image327.png"/><Relationship Id="rId151" Type="http://schemas.openxmlformats.org/officeDocument/2006/relationships/image" Target="../media/image335.png"/><Relationship Id="rId156" Type="http://schemas.openxmlformats.org/officeDocument/2006/relationships/customXml" Target="../ink/ink356.xml"/><Relationship Id="rId177" Type="http://schemas.openxmlformats.org/officeDocument/2006/relationships/image" Target="../media/image347.png"/><Relationship Id="rId172" Type="http://schemas.openxmlformats.org/officeDocument/2006/relationships/customXml" Target="../ink/ink365.xml"/><Relationship Id="rId13" Type="http://schemas.openxmlformats.org/officeDocument/2006/relationships/image" Target="../media/image267.png"/><Relationship Id="rId18" Type="http://schemas.openxmlformats.org/officeDocument/2006/relationships/customXml" Target="../ink/ink287.xml"/><Relationship Id="rId39" Type="http://schemas.openxmlformats.org/officeDocument/2006/relationships/image" Target="../media/image280.png"/><Relationship Id="rId109" Type="http://schemas.openxmlformats.org/officeDocument/2006/relationships/image" Target="../media/image314.png"/><Relationship Id="rId34" Type="http://schemas.openxmlformats.org/officeDocument/2006/relationships/customXml" Target="../ink/ink295.xml"/><Relationship Id="rId50" Type="http://schemas.openxmlformats.org/officeDocument/2006/relationships/customXml" Target="../ink/ink303.xml"/><Relationship Id="rId55" Type="http://schemas.openxmlformats.org/officeDocument/2006/relationships/image" Target="../media/image288.png"/><Relationship Id="rId76" Type="http://schemas.openxmlformats.org/officeDocument/2006/relationships/customXml" Target="../ink/ink316.xml"/><Relationship Id="rId97" Type="http://schemas.openxmlformats.org/officeDocument/2006/relationships/image" Target="../media/image308.png"/><Relationship Id="rId104" Type="http://schemas.openxmlformats.org/officeDocument/2006/relationships/customXml" Target="../ink/ink330.xml"/><Relationship Id="rId120" Type="http://schemas.openxmlformats.org/officeDocument/2006/relationships/customXml" Target="../ink/ink338.xml"/><Relationship Id="rId125" Type="http://schemas.openxmlformats.org/officeDocument/2006/relationships/image" Target="../media/image322.png"/><Relationship Id="rId141" Type="http://schemas.openxmlformats.org/officeDocument/2006/relationships/image" Target="../media/image330.png"/><Relationship Id="rId146" Type="http://schemas.openxmlformats.org/officeDocument/2006/relationships/customXml" Target="../ink/ink351.xml"/><Relationship Id="rId167" Type="http://schemas.openxmlformats.org/officeDocument/2006/relationships/image" Target="../media/image343.png"/><Relationship Id="rId7" Type="http://schemas.openxmlformats.org/officeDocument/2006/relationships/image" Target="../media/image265.png"/><Relationship Id="rId71" Type="http://schemas.openxmlformats.org/officeDocument/2006/relationships/image" Target="../media/image296.png"/><Relationship Id="rId92" Type="http://schemas.openxmlformats.org/officeDocument/2006/relationships/customXml" Target="../ink/ink324.xml"/><Relationship Id="rId162" Type="http://schemas.openxmlformats.org/officeDocument/2006/relationships/customXml" Target="../ink/ink359.xml"/><Relationship Id="rId2" Type="http://schemas.openxmlformats.org/officeDocument/2006/relationships/customXml" Target="../ink/ink279.xml"/><Relationship Id="rId29" Type="http://schemas.openxmlformats.org/officeDocument/2006/relationships/image" Target="../media/image275.png"/><Relationship Id="rId24" Type="http://schemas.openxmlformats.org/officeDocument/2006/relationships/customXml" Target="../ink/ink290.xml"/><Relationship Id="rId40" Type="http://schemas.openxmlformats.org/officeDocument/2006/relationships/customXml" Target="../ink/ink298.xml"/><Relationship Id="rId45" Type="http://schemas.openxmlformats.org/officeDocument/2006/relationships/image" Target="../media/image283.png"/><Relationship Id="rId66" Type="http://schemas.openxmlformats.org/officeDocument/2006/relationships/customXml" Target="../ink/ink311.xml"/><Relationship Id="rId87" Type="http://schemas.openxmlformats.org/officeDocument/2006/relationships/image" Target="../media/image303.png"/><Relationship Id="rId110" Type="http://schemas.openxmlformats.org/officeDocument/2006/relationships/customXml" Target="../ink/ink333.xml"/><Relationship Id="rId115" Type="http://schemas.openxmlformats.org/officeDocument/2006/relationships/image" Target="../media/image317.png"/><Relationship Id="rId131" Type="http://schemas.openxmlformats.org/officeDocument/2006/relationships/image" Target="../media/image325.png"/><Relationship Id="rId136" Type="http://schemas.openxmlformats.org/officeDocument/2006/relationships/customXml" Target="../ink/ink346.xml"/><Relationship Id="rId157" Type="http://schemas.openxmlformats.org/officeDocument/2006/relationships/image" Target="../media/image338.png"/><Relationship Id="rId178" Type="http://schemas.openxmlformats.org/officeDocument/2006/relationships/customXml" Target="../ink/ink368.xml"/><Relationship Id="rId61" Type="http://schemas.openxmlformats.org/officeDocument/2006/relationships/image" Target="../media/image291.png"/><Relationship Id="rId82" Type="http://schemas.openxmlformats.org/officeDocument/2006/relationships/customXml" Target="../ink/ink319.xml"/><Relationship Id="rId152" Type="http://schemas.openxmlformats.org/officeDocument/2006/relationships/customXml" Target="../ink/ink354.xml"/><Relationship Id="rId173" Type="http://schemas.openxmlformats.org/officeDocument/2006/relationships/image" Target="../media/image345.png"/><Relationship Id="rId19" Type="http://schemas.openxmlformats.org/officeDocument/2006/relationships/image" Target="../media/image270.png"/><Relationship Id="rId14" Type="http://schemas.openxmlformats.org/officeDocument/2006/relationships/customXml" Target="../ink/ink285.xml"/><Relationship Id="rId30" Type="http://schemas.openxmlformats.org/officeDocument/2006/relationships/customXml" Target="../ink/ink293.xml"/><Relationship Id="rId35" Type="http://schemas.openxmlformats.org/officeDocument/2006/relationships/image" Target="../media/image278.png"/><Relationship Id="rId56" Type="http://schemas.openxmlformats.org/officeDocument/2006/relationships/customXml" Target="../ink/ink306.xml"/><Relationship Id="rId77" Type="http://schemas.openxmlformats.org/officeDocument/2006/relationships/image" Target="../media/image12.png"/><Relationship Id="rId100" Type="http://schemas.openxmlformats.org/officeDocument/2006/relationships/customXml" Target="../ink/ink328.xml"/><Relationship Id="rId105" Type="http://schemas.openxmlformats.org/officeDocument/2006/relationships/image" Target="../media/image312.png"/><Relationship Id="rId126" Type="http://schemas.openxmlformats.org/officeDocument/2006/relationships/customXml" Target="../ink/ink341.xml"/><Relationship Id="rId147" Type="http://schemas.openxmlformats.org/officeDocument/2006/relationships/image" Target="../media/image333.png"/><Relationship Id="rId168" Type="http://schemas.openxmlformats.org/officeDocument/2006/relationships/customXml" Target="../ink/ink362.xml"/><Relationship Id="rId8" Type="http://schemas.openxmlformats.org/officeDocument/2006/relationships/customXml" Target="../ink/ink282.xml"/><Relationship Id="rId51" Type="http://schemas.openxmlformats.org/officeDocument/2006/relationships/image" Target="../media/image286.png"/><Relationship Id="rId72" Type="http://schemas.openxmlformats.org/officeDocument/2006/relationships/customXml" Target="../ink/ink314.xml"/><Relationship Id="rId93" Type="http://schemas.openxmlformats.org/officeDocument/2006/relationships/image" Target="../media/image306.png"/><Relationship Id="rId98" Type="http://schemas.openxmlformats.org/officeDocument/2006/relationships/customXml" Target="../ink/ink327.xml"/><Relationship Id="rId121" Type="http://schemas.openxmlformats.org/officeDocument/2006/relationships/image" Target="../media/image320.png"/><Relationship Id="rId142" Type="http://schemas.openxmlformats.org/officeDocument/2006/relationships/customXml" Target="../ink/ink349.xml"/><Relationship Id="rId163" Type="http://schemas.openxmlformats.org/officeDocument/2006/relationships/image" Target="../media/image341.png"/><Relationship Id="rId3" Type="http://schemas.openxmlformats.org/officeDocument/2006/relationships/image" Target="../media/image263.png"/><Relationship Id="rId25" Type="http://schemas.openxmlformats.org/officeDocument/2006/relationships/image" Target="../media/image273.png"/><Relationship Id="rId46" Type="http://schemas.openxmlformats.org/officeDocument/2006/relationships/customXml" Target="../ink/ink301.xml"/><Relationship Id="rId67" Type="http://schemas.openxmlformats.org/officeDocument/2006/relationships/image" Target="../media/image294.png"/><Relationship Id="rId116" Type="http://schemas.openxmlformats.org/officeDocument/2006/relationships/customXml" Target="../ink/ink336.xml"/><Relationship Id="rId137" Type="http://schemas.openxmlformats.org/officeDocument/2006/relationships/image" Target="../media/image328.png"/><Relationship Id="rId158" Type="http://schemas.openxmlformats.org/officeDocument/2006/relationships/customXml" Target="../ink/ink357.xml"/><Relationship Id="rId20" Type="http://schemas.openxmlformats.org/officeDocument/2006/relationships/customXml" Target="../ink/ink288.xml"/><Relationship Id="rId41" Type="http://schemas.openxmlformats.org/officeDocument/2006/relationships/image" Target="../media/image281.png"/><Relationship Id="rId62" Type="http://schemas.openxmlformats.org/officeDocument/2006/relationships/customXml" Target="../ink/ink309.xml"/><Relationship Id="rId83" Type="http://schemas.openxmlformats.org/officeDocument/2006/relationships/image" Target="../media/image301.png"/><Relationship Id="rId88" Type="http://schemas.openxmlformats.org/officeDocument/2006/relationships/customXml" Target="../ink/ink322.xml"/><Relationship Id="rId111" Type="http://schemas.openxmlformats.org/officeDocument/2006/relationships/image" Target="../media/image315.png"/><Relationship Id="rId132" Type="http://schemas.openxmlformats.org/officeDocument/2006/relationships/customXml" Target="../ink/ink344.xml"/><Relationship Id="rId153" Type="http://schemas.openxmlformats.org/officeDocument/2006/relationships/image" Target="../media/image336.png"/><Relationship Id="rId174" Type="http://schemas.openxmlformats.org/officeDocument/2006/relationships/customXml" Target="../ink/ink366.xml"/><Relationship Id="rId179" Type="http://schemas.openxmlformats.org/officeDocument/2006/relationships/image" Target="../media/image348.png"/><Relationship Id="rId15" Type="http://schemas.openxmlformats.org/officeDocument/2006/relationships/image" Target="../media/image268.png"/><Relationship Id="rId36" Type="http://schemas.openxmlformats.org/officeDocument/2006/relationships/customXml" Target="../ink/ink296.xml"/><Relationship Id="rId57" Type="http://schemas.openxmlformats.org/officeDocument/2006/relationships/image" Target="../media/image289.png"/><Relationship Id="rId106" Type="http://schemas.openxmlformats.org/officeDocument/2006/relationships/customXml" Target="../ink/ink331.xml"/><Relationship Id="rId127" Type="http://schemas.openxmlformats.org/officeDocument/2006/relationships/image" Target="../media/image323.png"/><Relationship Id="rId10" Type="http://schemas.openxmlformats.org/officeDocument/2006/relationships/customXml" Target="../ink/ink283.xml"/><Relationship Id="rId31" Type="http://schemas.openxmlformats.org/officeDocument/2006/relationships/image" Target="../media/image276.png"/><Relationship Id="rId52" Type="http://schemas.openxmlformats.org/officeDocument/2006/relationships/customXml" Target="../ink/ink304.xml"/><Relationship Id="rId73" Type="http://schemas.openxmlformats.org/officeDocument/2006/relationships/image" Target="../media/image297.png"/><Relationship Id="rId78" Type="http://schemas.openxmlformats.org/officeDocument/2006/relationships/customXml" Target="../ink/ink317.xml"/><Relationship Id="rId94" Type="http://schemas.openxmlformats.org/officeDocument/2006/relationships/customXml" Target="../ink/ink325.xml"/><Relationship Id="rId99" Type="http://schemas.openxmlformats.org/officeDocument/2006/relationships/image" Target="../media/image309.png"/><Relationship Id="rId101" Type="http://schemas.openxmlformats.org/officeDocument/2006/relationships/image" Target="../media/image310.png"/><Relationship Id="rId122" Type="http://schemas.openxmlformats.org/officeDocument/2006/relationships/customXml" Target="../ink/ink339.xml"/><Relationship Id="rId143" Type="http://schemas.openxmlformats.org/officeDocument/2006/relationships/image" Target="../media/image331.png"/><Relationship Id="rId148" Type="http://schemas.openxmlformats.org/officeDocument/2006/relationships/customXml" Target="../ink/ink352.xml"/><Relationship Id="rId164" Type="http://schemas.openxmlformats.org/officeDocument/2006/relationships/customXml" Target="../ink/ink360.xml"/><Relationship Id="rId169" Type="http://schemas.openxmlformats.org/officeDocument/2006/relationships/customXml" Target="../ink/ink363.xml"/><Relationship Id="rId4" Type="http://schemas.openxmlformats.org/officeDocument/2006/relationships/customXml" Target="../ink/ink280.xml"/><Relationship Id="rId9" Type="http://schemas.openxmlformats.org/officeDocument/2006/relationships/image" Target="../media/image176.png"/><Relationship Id="rId180" Type="http://schemas.openxmlformats.org/officeDocument/2006/relationships/customXml" Target="../ink/ink369.xml"/><Relationship Id="rId26" Type="http://schemas.openxmlformats.org/officeDocument/2006/relationships/customXml" Target="../ink/ink291.xml"/><Relationship Id="rId47" Type="http://schemas.openxmlformats.org/officeDocument/2006/relationships/image" Target="../media/image284.png"/><Relationship Id="rId68" Type="http://schemas.openxmlformats.org/officeDocument/2006/relationships/customXml" Target="../ink/ink312.xml"/><Relationship Id="rId89" Type="http://schemas.openxmlformats.org/officeDocument/2006/relationships/image" Target="../media/image304.png"/><Relationship Id="rId112" Type="http://schemas.openxmlformats.org/officeDocument/2006/relationships/customXml" Target="../ink/ink334.xml"/><Relationship Id="rId133" Type="http://schemas.openxmlformats.org/officeDocument/2006/relationships/image" Target="../media/image326.png"/><Relationship Id="rId154" Type="http://schemas.openxmlformats.org/officeDocument/2006/relationships/customXml" Target="../ink/ink355.xml"/><Relationship Id="rId175" Type="http://schemas.openxmlformats.org/officeDocument/2006/relationships/image" Target="../media/image346.png"/><Relationship Id="rId16" Type="http://schemas.openxmlformats.org/officeDocument/2006/relationships/customXml" Target="../ink/ink286.xml"/><Relationship Id="rId37" Type="http://schemas.openxmlformats.org/officeDocument/2006/relationships/image" Target="../media/image279.png"/><Relationship Id="rId58" Type="http://schemas.openxmlformats.org/officeDocument/2006/relationships/customXml" Target="../ink/ink307.xml"/><Relationship Id="rId79" Type="http://schemas.openxmlformats.org/officeDocument/2006/relationships/image" Target="../media/image299.png"/><Relationship Id="rId102" Type="http://schemas.openxmlformats.org/officeDocument/2006/relationships/customXml" Target="../ink/ink329.xml"/><Relationship Id="rId123" Type="http://schemas.openxmlformats.org/officeDocument/2006/relationships/image" Target="../media/image321.png"/><Relationship Id="rId144" Type="http://schemas.openxmlformats.org/officeDocument/2006/relationships/customXml" Target="../ink/ink350.xml"/><Relationship Id="rId90" Type="http://schemas.openxmlformats.org/officeDocument/2006/relationships/customXml" Target="../ink/ink323.xml"/><Relationship Id="rId165" Type="http://schemas.openxmlformats.org/officeDocument/2006/relationships/image" Target="../media/image342.png"/><Relationship Id="rId27" Type="http://schemas.openxmlformats.org/officeDocument/2006/relationships/image" Target="../media/image274.png"/><Relationship Id="rId48" Type="http://schemas.openxmlformats.org/officeDocument/2006/relationships/customXml" Target="../ink/ink302.xml"/><Relationship Id="rId69" Type="http://schemas.openxmlformats.org/officeDocument/2006/relationships/image" Target="../media/image295.png"/><Relationship Id="rId113" Type="http://schemas.openxmlformats.org/officeDocument/2006/relationships/image" Target="../media/image316.png"/><Relationship Id="rId134" Type="http://schemas.openxmlformats.org/officeDocument/2006/relationships/customXml" Target="../ink/ink345.xml"/><Relationship Id="rId80" Type="http://schemas.openxmlformats.org/officeDocument/2006/relationships/customXml" Target="../ink/ink318.xml"/><Relationship Id="rId155" Type="http://schemas.openxmlformats.org/officeDocument/2006/relationships/image" Target="../media/image337.png"/><Relationship Id="rId176" Type="http://schemas.openxmlformats.org/officeDocument/2006/relationships/customXml" Target="../ink/ink367.xml"/><Relationship Id="rId17" Type="http://schemas.openxmlformats.org/officeDocument/2006/relationships/image" Target="../media/image269.png"/><Relationship Id="rId38" Type="http://schemas.openxmlformats.org/officeDocument/2006/relationships/customXml" Target="../ink/ink297.xml"/><Relationship Id="rId59" Type="http://schemas.openxmlformats.org/officeDocument/2006/relationships/image" Target="../media/image290.png"/><Relationship Id="rId103" Type="http://schemas.openxmlformats.org/officeDocument/2006/relationships/image" Target="../media/image311.png"/><Relationship Id="rId124" Type="http://schemas.openxmlformats.org/officeDocument/2006/relationships/customXml" Target="../ink/ink340.xml"/><Relationship Id="rId70" Type="http://schemas.openxmlformats.org/officeDocument/2006/relationships/customXml" Target="../ink/ink313.xml"/><Relationship Id="rId91" Type="http://schemas.openxmlformats.org/officeDocument/2006/relationships/image" Target="../media/image305.png"/><Relationship Id="rId145" Type="http://schemas.openxmlformats.org/officeDocument/2006/relationships/image" Target="../media/image332.png"/><Relationship Id="rId166" Type="http://schemas.openxmlformats.org/officeDocument/2006/relationships/customXml" Target="../ink/ink361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92.xml"/><Relationship Id="rId49" Type="http://schemas.openxmlformats.org/officeDocument/2006/relationships/image" Target="../media/image285.png"/><Relationship Id="rId114" Type="http://schemas.openxmlformats.org/officeDocument/2006/relationships/customXml" Target="../ink/ink3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customXml" Target="../ink/ink375.xml"/><Relationship Id="rId18" Type="http://schemas.openxmlformats.org/officeDocument/2006/relationships/image" Target="../media/image357.png"/><Relationship Id="rId3" Type="http://schemas.openxmlformats.org/officeDocument/2006/relationships/customXml" Target="../ink/ink370.xml"/><Relationship Id="rId7" Type="http://schemas.openxmlformats.org/officeDocument/2006/relationships/customXml" Target="../ink/ink372.xml"/><Relationship Id="rId12" Type="http://schemas.openxmlformats.org/officeDocument/2006/relationships/image" Target="../media/image354.png"/><Relationship Id="rId17" Type="http://schemas.openxmlformats.org/officeDocument/2006/relationships/customXml" Target="../ink/ink377.xml"/><Relationship Id="rId2" Type="http://schemas.openxmlformats.org/officeDocument/2006/relationships/image" Target="../media/image79.png"/><Relationship Id="rId16" Type="http://schemas.openxmlformats.org/officeDocument/2006/relationships/image" Target="../media/image356.png"/><Relationship Id="rId20" Type="http://schemas.openxmlformats.org/officeDocument/2006/relationships/image" Target="../media/image3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1.png"/><Relationship Id="rId11" Type="http://schemas.openxmlformats.org/officeDocument/2006/relationships/customXml" Target="../ink/ink374.xml"/><Relationship Id="rId5" Type="http://schemas.openxmlformats.org/officeDocument/2006/relationships/customXml" Target="../ink/ink371.xml"/><Relationship Id="rId15" Type="http://schemas.openxmlformats.org/officeDocument/2006/relationships/customXml" Target="../ink/ink376.xml"/><Relationship Id="rId10" Type="http://schemas.openxmlformats.org/officeDocument/2006/relationships/image" Target="../media/image353.png"/><Relationship Id="rId19" Type="http://schemas.openxmlformats.org/officeDocument/2006/relationships/customXml" Target="../ink/ink378.xml"/><Relationship Id="rId4" Type="http://schemas.openxmlformats.org/officeDocument/2006/relationships/image" Target="../media/image350.png"/><Relationship Id="rId9" Type="http://schemas.openxmlformats.org/officeDocument/2006/relationships/customXml" Target="../ink/ink373.xml"/><Relationship Id="rId14" Type="http://schemas.openxmlformats.org/officeDocument/2006/relationships/image" Target="../media/image35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1.xml"/><Relationship Id="rId21" Type="http://schemas.openxmlformats.org/officeDocument/2006/relationships/image" Target="../media/image368.png"/><Relationship Id="rId42" Type="http://schemas.openxmlformats.org/officeDocument/2006/relationships/customXml" Target="../ink/ink399.xml"/><Relationship Id="rId47" Type="http://schemas.openxmlformats.org/officeDocument/2006/relationships/image" Target="../media/image381.png"/><Relationship Id="rId63" Type="http://schemas.openxmlformats.org/officeDocument/2006/relationships/image" Target="../media/image389.png"/><Relationship Id="rId68" Type="http://schemas.openxmlformats.org/officeDocument/2006/relationships/customXml" Target="../ink/ink412.xml"/><Relationship Id="rId84" Type="http://schemas.openxmlformats.org/officeDocument/2006/relationships/customXml" Target="../ink/ink420.xml"/><Relationship Id="rId89" Type="http://schemas.openxmlformats.org/officeDocument/2006/relationships/image" Target="../media/image402.png"/><Relationship Id="rId16" Type="http://schemas.openxmlformats.org/officeDocument/2006/relationships/customXml" Target="../ink/ink386.xml"/><Relationship Id="rId107" Type="http://schemas.openxmlformats.org/officeDocument/2006/relationships/image" Target="../media/image411.png"/><Relationship Id="rId11" Type="http://schemas.openxmlformats.org/officeDocument/2006/relationships/image" Target="../media/image363.png"/><Relationship Id="rId32" Type="http://schemas.openxmlformats.org/officeDocument/2006/relationships/customXml" Target="../ink/ink394.xml"/><Relationship Id="rId37" Type="http://schemas.openxmlformats.org/officeDocument/2006/relationships/image" Target="../media/image376.png"/><Relationship Id="rId53" Type="http://schemas.openxmlformats.org/officeDocument/2006/relationships/image" Target="../media/image384.png"/><Relationship Id="rId58" Type="http://schemas.openxmlformats.org/officeDocument/2006/relationships/customXml" Target="../ink/ink407.xml"/><Relationship Id="rId74" Type="http://schemas.openxmlformats.org/officeDocument/2006/relationships/customXml" Target="../ink/ink415.xml"/><Relationship Id="rId79" Type="http://schemas.openxmlformats.org/officeDocument/2006/relationships/image" Target="../media/image397.png"/><Relationship Id="rId102" Type="http://schemas.openxmlformats.org/officeDocument/2006/relationships/customXml" Target="../ink/ink429.xml"/><Relationship Id="rId5" Type="http://schemas.openxmlformats.org/officeDocument/2006/relationships/image" Target="../media/image360.png"/><Relationship Id="rId90" Type="http://schemas.openxmlformats.org/officeDocument/2006/relationships/customXml" Target="../ink/ink423.xml"/><Relationship Id="rId95" Type="http://schemas.openxmlformats.org/officeDocument/2006/relationships/image" Target="../media/image405.png"/><Relationship Id="rId22" Type="http://schemas.openxmlformats.org/officeDocument/2006/relationships/customXml" Target="../ink/ink389.xml"/><Relationship Id="rId27" Type="http://schemas.openxmlformats.org/officeDocument/2006/relationships/image" Target="../media/image371.png"/><Relationship Id="rId43" Type="http://schemas.openxmlformats.org/officeDocument/2006/relationships/image" Target="../media/image379.png"/><Relationship Id="rId48" Type="http://schemas.openxmlformats.org/officeDocument/2006/relationships/customXml" Target="../ink/ink402.xml"/><Relationship Id="rId64" Type="http://schemas.openxmlformats.org/officeDocument/2006/relationships/customXml" Target="../ink/ink410.xml"/><Relationship Id="rId69" Type="http://schemas.openxmlformats.org/officeDocument/2006/relationships/image" Target="../media/image392.png"/><Relationship Id="rId80" Type="http://schemas.openxmlformats.org/officeDocument/2006/relationships/customXml" Target="../ink/ink418.xml"/><Relationship Id="rId85" Type="http://schemas.openxmlformats.org/officeDocument/2006/relationships/image" Target="../media/image400.png"/><Relationship Id="rId12" Type="http://schemas.openxmlformats.org/officeDocument/2006/relationships/customXml" Target="../ink/ink384.xml"/><Relationship Id="rId17" Type="http://schemas.openxmlformats.org/officeDocument/2006/relationships/image" Target="../media/image366.png"/><Relationship Id="rId33" Type="http://schemas.openxmlformats.org/officeDocument/2006/relationships/image" Target="../media/image374.png"/><Relationship Id="rId38" Type="http://schemas.openxmlformats.org/officeDocument/2006/relationships/customXml" Target="../ink/ink397.xml"/><Relationship Id="rId59" Type="http://schemas.openxmlformats.org/officeDocument/2006/relationships/image" Target="../media/image387.png"/><Relationship Id="rId103" Type="http://schemas.openxmlformats.org/officeDocument/2006/relationships/image" Target="../media/image409.png"/><Relationship Id="rId108" Type="http://schemas.openxmlformats.org/officeDocument/2006/relationships/customXml" Target="../ink/ink432.xml"/><Relationship Id="rId54" Type="http://schemas.openxmlformats.org/officeDocument/2006/relationships/customXml" Target="../ink/ink405.xml"/><Relationship Id="rId70" Type="http://schemas.openxmlformats.org/officeDocument/2006/relationships/customXml" Target="../ink/ink413.xml"/><Relationship Id="rId75" Type="http://schemas.openxmlformats.org/officeDocument/2006/relationships/image" Target="../media/image395.png"/><Relationship Id="rId91" Type="http://schemas.openxmlformats.org/officeDocument/2006/relationships/image" Target="../media/image403.png"/><Relationship Id="rId96" Type="http://schemas.openxmlformats.org/officeDocument/2006/relationships/customXml" Target="../ink/ink4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1.xml"/><Relationship Id="rId15" Type="http://schemas.openxmlformats.org/officeDocument/2006/relationships/image" Target="../media/image365.png"/><Relationship Id="rId23" Type="http://schemas.openxmlformats.org/officeDocument/2006/relationships/image" Target="../media/image369.png"/><Relationship Id="rId28" Type="http://schemas.openxmlformats.org/officeDocument/2006/relationships/customXml" Target="../ink/ink392.xml"/><Relationship Id="rId36" Type="http://schemas.openxmlformats.org/officeDocument/2006/relationships/customXml" Target="../ink/ink396.xml"/><Relationship Id="rId49" Type="http://schemas.openxmlformats.org/officeDocument/2006/relationships/image" Target="../media/image382.png"/><Relationship Id="rId57" Type="http://schemas.openxmlformats.org/officeDocument/2006/relationships/image" Target="../media/image386.png"/><Relationship Id="rId106" Type="http://schemas.openxmlformats.org/officeDocument/2006/relationships/customXml" Target="../ink/ink431.xml"/><Relationship Id="rId10" Type="http://schemas.openxmlformats.org/officeDocument/2006/relationships/customXml" Target="../ink/ink383.xml"/><Relationship Id="rId31" Type="http://schemas.openxmlformats.org/officeDocument/2006/relationships/image" Target="../media/image373.png"/><Relationship Id="rId44" Type="http://schemas.openxmlformats.org/officeDocument/2006/relationships/customXml" Target="../ink/ink400.xml"/><Relationship Id="rId52" Type="http://schemas.openxmlformats.org/officeDocument/2006/relationships/customXml" Target="../ink/ink404.xml"/><Relationship Id="rId60" Type="http://schemas.openxmlformats.org/officeDocument/2006/relationships/customXml" Target="../ink/ink408.xml"/><Relationship Id="rId65" Type="http://schemas.openxmlformats.org/officeDocument/2006/relationships/image" Target="../media/image390.png"/><Relationship Id="rId73" Type="http://schemas.openxmlformats.org/officeDocument/2006/relationships/image" Target="../media/image394.png"/><Relationship Id="rId78" Type="http://schemas.openxmlformats.org/officeDocument/2006/relationships/customXml" Target="../ink/ink417.xml"/><Relationship Id="rId81" Type="http://schemas.openxmlformats.org/officeDocument/2006/relationships/image" Target="../media/image398.png"/><Relationship Id="rId86" Type="http://schemas.openxmlformats.org/officeDocument/2006/relationships/customXml" Target="../ink/ink421.xml"/><Relationship Id="rId94" Type="http://schemas.openxmlformats.org/officeDocument/2006/relationships/customXml" Target="../ink/ink425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4" Type="http://schemas.openxmlformats.org/officeDocument/2006/relationships/customXml" Target="../ink/ink380.xml"/><Relationship Id="rId9" Type="http://schemas.openxmlformats.org/officeDocument/2006/relationships/image" Target="../media/image362.png"/><Relationship Id="rId13" Type="http://schemas.openxmlformats.org/officeDocument/2006/relationships/image" Target="../media/image364.png"/><Relationship Id="rId18" Type="http://schemas.openxmlformats.org/officeDocument/2006/relationships/customXml" Target="../ink/ink387.xml"/><Relationship Id="rId39" Type="http://schemas.openxmlformats.org/officeDocument/2006/relationships/image" Target="../media/image377.png"/><Relationship Id="rId109" Type="http://schemas.openxmlformats.org/officeDocument/2006/relationships/image" Target="../media/image412.png"/><Relationship Id="rId34" Type="http://schemas.openxmlformats.org/officeDocument/2006/relationships/customXml" Target="../ink/ink395.xml"/><Relationship Id="rId50" Type="http://schemas.openxmlformats.org/officeDocument/2006/relationships/customXml" Target="../ink/ink403.xml"/><Relationship Id="rId55" Type="http://schemas.openxmlformats.org/officeDocument/2006/relationships/image" Target="../media/image385.png"/><Relationship Id="rId76" Type="http://schemas.openxmlformats.org/officeDocument/2006/relationships/customXml" Target="../ink/ink416.xml"/><Relationship Id="rId97" Type="http://schemas.openxmlformats.org/officeDocument/2006/relationships/image" Target="../media/image406.png"/><Relationship Id="rId104" Type="http://schemas.openxmlformats.org/officeDocument/2006/relationships/customXml" Target="../ink/ink430.xml"/><Relationship Id="rId7" Type="http://schemas.openxmlformats.org/officeDocument/2006/relationships/image" Target="../media/image361.png"/><Relationship Id="rId71" Type="http://schemas.openxmlformats.org/officeDocument/2006/relationships/image" Target="../media/image393.png"/><Relationship Id="rId92" Type="http://schemas.openxmlformats.org/officeDocument/2006/relationships/customXml" Target="../ink/ink424.xml"/><Relationship Id="rId2" Type="http://schemas.openxmlformats.org/officeDocument/2006/relationships/customXml" Target="../ink/ink379.xml"/><Relationship Id="rId29" Type="http://schemas.openxmlformats.org/officeDocument/2006/relationships/image" Target="../media/image372.png"/><Relationship Id="rId24" Type="http://schemas.openxmlformats.org/officeDocument/2006/relationships/customXml" Target="../ink/ink390.xml"/><Relationship Id="rId40" Type="http://schemas.openxmlformats.org/officeDocument/2006/relationships/customXml" Target="../ink/ink398.xml"/><Relationship Id="rId45" Type="http://schemas.openxmlformats.org/officeDocument/2006/relationships/image" Target="../media/image380.png"/><Relationship Id="rId66" Type="http://schemas.openxmlformats.org/officeDocument/2006/relationships/customXml" Target="../ink/ink411.xml"/><Relationship Id="rId87" Type="http://schemas.openxmlformats.org/officeDocument/2006/relationships/image" Target="../media/image401.png"/><Relationship Id="rId61" Type="http://schemas.openxmlformats.org/officeDocument/2006/relationships/image" Target="../media/image388.png"/><Relationship Id="rId82" Type="http://schemas.openxmlformats.org/officeDocument/2006/relationships/customXml" Target="../ink/ink419.xml"/><Relationship Id="rId19" Type="http://schemas.openxmlformats.org/officeDocument/2006/relationships/image" Target="../media/image367.png"/><Relationship Id="rId14" Type="http://schemas.openxmlformats.org/officeDocument/2006/relationships/customXml" Target="../ink/ink385.xml"/><Relationship Id="rId30" Type="http://schemas.openxmlformats.org/officeDocument/2006/relationships/customXml" Target="../ink/ink393.xml"/><Relationship Id="rId35" Type="http://schemas.openxmlformats.org/officeDocument/2006/relationships/image" Target="../media/image375.png"/><Relationship Id="rId56" Type="http://schemas.openxmlformats.org/officeDocument/2006/relationships/customXml" Target="../ink/ink406.xml"/><Relationship Id="rId77" Type="http://schemas.openxmlformats.org/officeDocument/2006/relationships/image" Target="../media/image396.png"/><Relationship Id="rId100" Type="http://schemas.openxmlformats.org/officeDocument/2006/relationships/customXml" Target="../ink/ink428.xml"/><Relationship Id="rId105" Type="http://schemas.openxmlformats.org/officeDocument/2006/relationships/image" Target="../media/image410.png"/><Relationship Id="rId8" Type="http://schemas.openxmlformats.org/officeDocument/2006/relationships/customXml" Target="../ink/ink382.xml"/><Relationship Id="rId51" Type="http://schemas.openxmlformats.org/officeDocument/2006/relationships/image" Target="../media/image383.png"/><Relationship Id="rId72" Type="http://schemas.openxmlformats.org/officeDocument/2006/relationships/customXml" Target="../ink/ink414.xml"/><Relationship Id="rId93" Type="http://schemas.openxmlformats.org/officeDocument/2006/relationships/image" Target="../media/image404.png"/><Relationship Id="rId98" Type="http://schemas.openxmlformats.org/officeDocument/2006/relationships/customXml" Target="../ink/ink427.xml"/><Relationship Id="rId3" Type="http://schemas.openxmlformats.org/officeDocument/2006/relationships/image" Target="../media/image359.png"/><Relationship Id="rId25" Type="http://schemas.openxmlformats.org/officeDocument/2006/relationships/image" Target="../media/image370.png"/><Relationship Id="rId46" Type="http://schemas.openxmlformats.org/officeDocument/2006/relationships/customXml" Target="../ink/ink401.xml"/><Relationship Id="rId67" Type="http://schemas.openxmlformats.org/officeDocument/2006/relationships/image" Target="../media/image391.png"/><Relationship Id="rId20" Type="http://schemas.openxmlformats.org/officeDocument/2006/relationships/customXml" Target="../ink/ink388.xml"/><Relationship Id="rId41" Type="http://schemas.openxmlformats.org/officeDocument/2006/relationships/image" Target="../media/image378.png"/><Relationship Id="rId62" Type="http://schemas.openxmlformats.org/officeDocument/2006/relationships/customXml" Target="../ink/ink409.xml"/><Relationship Id="rId83" Type="http://schemas.openxmlformats.org/officeDocument/2006/relationships/image" Target="../media/image399.png"/><Relationship Id="rId88" Type="http://schemas.openxmlformats.org/officeDocument/2006/relationships/customXml" Target="../ink/ink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6E3F34-2ED3-9EDB-88B4-93807F06C436}"/>
              </a:ext>
            </a:extLst>
          </p:cNvPr>
          <p:cNvGrpSpPr/>
          <p:nvPr/>
        </p:nvGrpSpPr>
        <p:grpSpPr>
          <a:xfrm>
            <a:off x="3176059" y="1695635"/>
            <a:ext cx="5923080" cy="3422520"/>
            <a:chOff x="3176059" y="1695635"/>
            <a:chExt cx="5923080" cy="342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AF3C57-E757-1A84-061B-4716DF15334C}"/>
                    </a:ext>
                  </a:extLst>
                </p14:cNvPr>
                <p14:cNvContentPartPr/>
                <p14:nvPr/>
              </p14:nvContentPartPr>
              <p14:xfrm>
                <a:off x="3941059" y="1695635"/>
                <a:ext cx="5158080" cy="3059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AF3C57-E757-1A84-061B-4716DF1533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3059" y="1677635"/>
                  <a:ext cx="5193720" cy="30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2615A8-387D-F10B-EF84-5228D7D99AAA}"/>
                    </a:ext>
                  </a:extLst>
                </p14:cNvPr>
                <p14:cNvContentPartPr/>
                <p14:nvPr/>
              </p14:nvContentPartPr>
              <p14:xfrm>
                <a:off x="3193339" y="2597795"/>
                <a:ext cx="370440" cy="425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2615A8-387D-F10B-EF84-5228D7D99A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75699" y="2579795"/>
                  <a:ext cx="4060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E663E1-CA41-DF17-804D-F00479B28DD4}"/>
                    </a:ext>
                  </a:extLst>
                </p14:cNvPr>
                <p14:cNvContentPartPr/>
                <p14:nvPr/>
              </p14:nvContentPartPr>
              <p14:xfrm>
                <a:off x="3176059" y="3052835"/>
                <a:ext cx="145800" cy="46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E663E1-CA41-DF17-804D-F00479B28D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8419" y="3035195"/>
                  <a:ext cx="181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596A79-CD98-F240-9B6E-3B17313BC272}"/>
                    </a:ext>
                  </a:extLst>
                </p14:cNvPr>
                <p14:cNvContentPartPr/>
                <p14:nvPr/>
              </p14:nvContentPartPr>
              <p14:xfrm>
                <a:off x="6532339" y="4757795"/>
                <a:ext cx="263880" cy="36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596A79-CD98-F240-9B6E-3B17313BC2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4699" y="4739795"/>
                  <a:ext cx="299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51F50E-7DDA-6CC1-97E1-C6382A39781C}"/>
                    </a:ext>
                  </a:extLst>
                </p14:cNvPr>
                <p14:cNvContentPartPr/>
                <p14:nvPr/>
              </p14:nvContentPartPr>
              <p14:xfrm>
                <a:off x="6512179" y="4894595"/>
                <a:ext cx="327960" cy="18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51F50E-7DDA-6CC1-97E1-C6382A3978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9" y="4876955"/>
                  <a:ext cx="36360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85A844-74BC-D492-1728-3EFF150CDE51}"/>
                  </a:ext>
                </a:extLst>
              </p14:cNvPr>
              <p14:cNvContentPartPr/>
              <p14:nvPr/>
            </p14:nvContentPartPr>
            <p14:xfrm>
              <a:off x="5375299" y="386103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85A844-74BC-D492-1728-3EFF150CDE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7659" y="38430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FDEA4C-EF1F-0EFC-B140-44D5AA021D7B}"/>
                  </a:ext>
                </a:extLst>
              </p14:cNvPr>
              <p14:cNvContentPartPr/>
              <p14:nvPr/>
            </p14:nvContentPartPr>
            <p14:xfrm>
              <a:off x="4944739" y="311295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FDEA4C-EF1F-0EFC-B140-44D5AA021D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26739" y="30953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D9F98E-5BB4-283B-E2BB-77C1D3E07BF1}"/>
                  </a:ext>
                </a:extLst>
              </p14:cNvPr>
              <p14:cNvContentPartPr/>
              <p14:nvPr/>
            </p14:nvContentPartPr>
            <p14:xfrm>
              <a:off x="6581299" y="3293315"/>
              <a:ext cx="54360" cy="39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D9F98E-5BB4-283B-E2BB-77C1D3E07B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63659" y="3275315"/>
                <a:ext cx="90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0A7917-DC58-3D44-612E-D88F0C46D94D}"/>
                  </a:ext>
                </a:extLst>
              </p14:cNvPr>
              <p14:cNvContentPartPr/>
              <p14:nvPr/>
            </p14:nvContentPartPr>
            <p14:xfrm>
              <a:off x="7652299" y="389523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0A7917-DC58-3D44-612E-D88F0C46D9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34299" y="38772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865CFA-5612-35FC-08AF-12C36F4EF8A6}"/>
                  </a:ext>
                </a:extLst>
              </p14:cNvPr>
              <p14:cNvContentPartPr/>
              <p14:nvPr/>
            </p14:nvContentPartPr>
            <p14:xfrm>
              <a:off x="7078099" y="2668355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865CFA-5612-35FC-08AF-12C36F4EF8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60099" y="26507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832AAA-6C8E-3994-EA98-BC2FB19C46CF}"/>
                  </a:ext>
                </a:extLst>
              </p14:cNvPr>
              <p14:cNvContentPartPr/>
              <p14:nvPr/>
            </p14:nvContentPartPr>
            <p14:xfrm>
              <a:off x="8317579" y="2080115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832AAA-6C8E-3994-EA98-BC2FB19C46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9939" y="20621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651149-1768-FD83-EB19-B7A537ACC700}"/>
                  </a:ext>
                </a:extLst>
              </p14:cNvPr>
              <p14:cNvContentPartPr/>
              <p14:nvPr/>
            </p14:nvContentPartPr>
            <p14:xfrm>
              <a:off x="8366539" y="3236795"/>
              <a:ext cx="64440" cy="3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651149-1768-FD83-EB19-B7A537ACC7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48899" y="3219155"/>
                <a:ext cx="100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235204-6E53-04BF-FAD7-1409E4524E5A}"/>
                  </a:ext>
                </a:extLst>
              </p14:cNvPr>
              <p14:cNvContentPartPr/>
              <p14:nvPr/>
            </p14:nvContentPartPr>
            <p14:xfrm>
              <a:off x="4697779" y="2426075"/>
              <a:ext cx="4981320" cy="153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235204-6E53-04BF-FAD7-1409E4524E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80139" y="2408435"/>
                <a:ext cx="5016960" cy="157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5A8C245-7A60-35B1-DB19-847748EC61C2}"/>
              </a:ext>
            </a:extLst>
          </p:cNvPr>
          <p:cNvGrpSpPr/>
          <p:nvPr/>
        </p:nvGrpSpPr>
        <p:grpSpPr>
          <a:xfrm>
            <a:off x="4937899" y="3561515"/>
            <a:ext cx="29160" cy="200880"/>
            <a:chOff x="4937899" y="3561515"/>
            <a:chExt cx="2916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6A80F7-3BD8-F65E-C5FA-C37C0936F76D}"/>
                    </a:ext>
                  </a:extLst>
                </p14:cNvPr>
                <p14:cNvContentPartPr/>
                <p14:nvPr/>
              </p14:nvContentPartPr>
              <p14:xfrm>
                <a:off x="4937899" y="3561515"/>
                <a:ext cx="15480" cy="55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6A80F7-3BD8-F65E-C5FA-C37C0936F7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9899" y="3543515"/>
                  <a:ext cx="51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4F67FF-20C2-A2E2-5C79-063CC22B1B28}"/>
                    </a:ext>
                  </a:extLst>
                </p14:cNvPr>
                <p14:cNvContentPartPr/>
                <p14:nvPr/>
              </p14:nvContentPartPr>
              <p14:xfrm>
                <a:off x="4956619" y="3708755"/>
                <a:ext cx="10440" cy="53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4F67FF-20C2-A2E2-5C79-063CC22B1B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8619" y="3691115"/>
                  <a:ext cx="4608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9212A8-7303-7410-EF12-72DB5CFC2F3B}"/>
              </a:ext>
            </a:extLst>
          </p:cNvPr>
          <p:cNvGrpSpPr/>
          <p:nvPr/>
        </p:nvGrpSpPr>
        <p:grpSpPr>
          <a:xfrm>
            <a:off x="4784899" y="3010715"/>
            <a:ext cx="284040" cy="396720"/>
            <a:chOff x="4784899" y="3010715"/>
            <a:chExt cx="28404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233211-74AF-E3C2-7DD2-573DD338B419}"/>
                    </a:ext>
                  </a:extLst>
                </p14:cNvPr>
                <p14:cNvContentPartPr/>
                <p14:nvPr/>
              </p14:nvContentPartPr>
              <p14:xfrm>
                <a:off x="4909099" y="3196475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233211-74AF-E3C2-7DD2-573DD338B4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91459" y="31788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6E35E9-8B2E-A02C-F89D-2871EE2E22F2}"/>
                    </a:ext>
                  </a:extLst>
                </p14:cNvPr>
                <p14:cNvContentPartPr/>
                <p14:nvPr/>
              </p14:nvContentPartPr>
              <p14:xfrm>
                <a:off x="4892179" y="3178475"/>
                <a:ext cx="17280" cy="18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6E35E9-8B2E-A02C-F89D-2871EE2E22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4539" y="3160475"/>
                  <a:ext cx="52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112558-ED02-77FB-8230-E48A8BFBCC8D}"/>
                    </a:ext>
                  </a:extLst>
                </p14:cNvPr>
                <p14:cNvContentPartPr/>
                <p14:nvPr/>
              </p14:nvContentPartPr>
              <p14:xfrm>
                <a:off x="4890739" y="3186035"/>
                <a:ext cx="37440" cy="8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112558-ED02-77FB-8230-E48A8BFBCC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72739" y="3168035"/>
                  <a:ext cx="73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DE428B-C4AC-C5F7-648E-90472B4C8C2F}"/>
                    </a:ext>
                  </a:extLst>
                </p14:cNvPr>
                <p14:cNvContentPartPr/>
                <p14:nvPr/>
              </p14:nvContentPartPr>
              <p14:xfrm>
                <a:off x="4927819" y="3350195"/>
                <a:ext cx="34200" cy="5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DE428B-C4AC-C5F7-648E-90472B4C8C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9819" y="3332195"/>
                  <a:ext cx="69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4BB8B3-2B32-2CE6-DD42-D489335AED6E}"/>
                    </a:ext>
                  </a:extLst>
                </p14:cNvPr>
                <p14:cNvContentPartPr/>
                <p14:nvPr/>
              </p14:nvContentPartPr>
              <p14:xfrm>
                <a:off x="4784899" y="3010715"/>
                <a:ext cx="284040" cy="21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4BB8B3-2B32-2CE6-DD42-D489335AED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7259" y="2992715"/>
                  <a:ext cx="31968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A13AEFC-72DF-7E72-3E21-2D4EDB04110A}"/>
                  </a:ext>
                </a:extLst>
              </p14:cNvPr>
              <p14:cNvContentPartPr/>
              <p14:nvPr/>
            </p14:nvContentPartPr>
            <p14:xfrm>
              <a:off x="5328139" y="3801635"/>
              <a:ext cx="168480" cy="157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A13AEFC-72DF-7E72-3E21-2D4EDB0411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139" y="3783635"/>
                <a:ext cx="20412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37A5E594-FE54-5DF0-2615-838763375B93}"/>
              </a:ext>
            </a:extLst>
          </p:cNvPr>
          <p:cNvGrpSpPr/>
          <p:nvPr/>
        </p:nvGrpSpPr>
        <p:grpSpPr>
          <a:xfrm>
            <a:off x="6504619" y="2562515"/>
            <a:ext cx="755280" cy="842760"/>
            <a:chOff x="6504619" y="2562515"/>
            <a:chExt cx="755280" cy="84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AC0450-47D2-EC4F-814A-4A4510173AD3}"/>
                    </a:ext>
                  </a:extLst>
                </p14:cNvPr>
                <p14:cNvContentPartPr/>
                <p14:nvPr/>
              </p14:nvContentPartPr>
              <p14:xfrm>
                <a:off x="6504619" y="3214115"/>
                <a:ext cx="144000" cy="137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AC0450-47D2-EC4F-814A-4A4510173A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6619" y="3196115"/>
                  <a:ext cx="179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EBABCF-3654-D015-05BF-7158E735FE67}"/>
                    </a:ext>
                  </a:extLst>
                </p14:cNvPr>
                <p14:cNvContentPartPr/>
                <p14:nvPr/>
              </p14:nvContentPartPr>
              <p14:xfrm>
                <a:off x="6637099" y="3342635"/>
                <a:ext cx="12240" cy="2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EBABCF-3654-D015-05BF-7158E735FE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19099" y="3324635"/>
                  <a:ext cx="47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106A72-1AB5-D5D4-B10C-94AD728E0958}"/>
                    </a:ext>
                  </a:extLst>
                </p14:cNvPr>
                <p14:cNvContentPartPr/>
                <p14:nvPr/>
              </p14:nvContentPartPr>
              <p14:xfrm>
                <a:off x="6643939" y="3342635"/>
                <a:ext cx="5400" cy="62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106A72-1AB5-D5D4-B10C-94AD728E09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25939" y="3324635"/>
                  <a:ext cx="41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80675B-0A82-35D0-AABF-29FDBB076E2E}"/>
                    </a:ext>
                  </a:extLst>
                </p14:cNvPr>
                <p14:cNvContentPartPr/>
                <p14:nvPr/>
              </p14:nvContentPartPr>
              <p14:xfrm>
                <a:off x="7125259" y="2786795"/>
                <a:ext cx="10440" cy="6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80675B-0A82-35D0-AABF-29FDBB076E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07259" y="2769155"/>
                  <a:ext cx="46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B91349-737C-7B3B-D0A9-0423E32E18B6}"/>
                    </a:ext>
                  </a:extLst>
                </p14:cNvPr>
                <p14:cNvContentPartPr/>
                <p14:nvPr/>
              </p14:nvContentPartPr>
              <p14:xfrm>
                <a:off x="7100059" y="2931515"/>
                <a:ext cx="360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B91349-737C-7B3B-D0A9-0423E32E18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82059" y="2913515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CACCAA-8F32-A13D-E6AF-07B92C28C84E}"/>
                    </a:ext>
                  </a:extLst>
                </p14:cNvPr>
                <p14:cNvContentPartPr/>
                <p14:nvPr/>
              </p14:nvContentPartPr>
              <p14:xfrm>
                <a:off x="7094659" y="3049235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CACCAA-8F32-A13D-E6AF-07B92C28C8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7019" y="30312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99223-CE83-F36A-460E-49C502FA4B48}"/>
                    </a:ext>
                  </a:extLst>
                </p14:cNvPr>
                <p14:cNvContentPartPr/>
                <p14:nvPr/>
              </p14:nvContentPartPr>
              <p14:xfrm>
                <a:off x="7074499" y="3154715"/>
                <a:ext cx="27360" cy="64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99223-CE83-F36A-460E-49C502FA4B4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56859" y="3137075"/>
                  <a:ext cx="63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31E5CB2-9A70-9E50-4662-FA1631EB2797}"/>
                    </a:ext>
                  </a:extLst>
                </p14:cNvPr>
                <p14:cNvContentPartPr/>
                <p14:nvPr/>
              </p14:nvContentPartPr>
              <p14:xfrm>
                <a:off x="6962179" y="2562515"/>
                <a:ext cx="297720" cy="21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31E5CB2-9A70-9E50-4662-FA1631EB27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44539" y="2544515"/>
                  <a:ext cx="3333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3B4659-3CD0-B496-A0C3-BC1DAB4EDFC2}"/>
              </a:ext>
            </a:extLst>
          </p:cNvPr>
          <p:cNvGrpSpPr/>
          <p:nvPr/>
        </p:nvGrpSpPr>
        <p:grpSpPr>
          <a:xfrm>
            <a:off x="8151619" y="1976435"/>
            <a:ext cx="409680" cy="265320"/>
            <a:chOff x="8151619" y="1976435"/>
            <a:chExt cx="40968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CD5F7A-5520-31DA-81E4-090433466E50}"/>
                    </a:ext>
                  </a:extLst>
                </p14:cNvPr>
                <p14:cNvContentPartPr/>
                <p14:nvPr/>
              </p14:nvContentPartPr>
              <p14:xfrm>
                <a:off x="8151619" y="1976435"/>
                <a:ext cx="409680" cy="20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CD5F7A-5520-31DA-81E4-090433466E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33979" y="1958795"/>
                  <a:ext cx="445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96362F-33C1-74FE-6A0C-6DEC319615FE}"/>
                    </a:ext>
                  </a:extLst>
                </p14:cNvPr>
                <p14:cNvContentPartPr/>
                <p14:nvPr/>
              </p14:nvContentPartPr>
              <p14:xfrm>
                <a:off x="8336299" y="2228435"/>
                <a:ext cx="15480" cy="13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96362F-33C1-74FE-6A0C-6DEC319615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18299" y="2210435"/>
                  <a:ext cx="5112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D8B72A-5811-81FA-7889-E4686F6D0F69}"/>
                  </a:ext>
                </a:extLst>
              </p14:cNvPr>
              <p14:cNvContentPartPr/>
              <p14:nvPr/>
            </p14:nvContentPartPr>
            <p14:xfrm>
              <a:off x="8334499" y="2396915"/>
              <a:ext cx="64440" cy="399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D8B72A-5811-81FA-7889-E4686F6D0F6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16859" y="2379275"/>
                <a:ext cx="100080" cy="43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45D59F5-07AE-F0EC-56DB-1CA619880C4D}"/>
              </a:ext>
            </a:extLst>
          </p:cNvPr>
          <p:cNvGrpSpPr/>
          <p:nvPr/>
        </p:nvGrpSpPr>
        <p:grpSpPr>
          <a:xfrm>
            <a:off x="8274739" y="3090275"/>
            <a:ext cx="343080" cy="304200"/>
            <a:chOff x="8274739" y="3090275"/>
            <a:chExt cx="34308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925201-AB2A-ABF8-702F-B5FD0852AD01}"/>
                    </a:ext>
                  </a:extLst>
                </p14:cNvPr>
                <p14:cNvContentPartPr/>
                <p14:nvPr/>
              </p14:nvContentPartPr>
              <p14:xfrm>
                <a:off x="8274739" y="3098555"/>
                <a:ext cx="343080" cy="295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925201-AB2A-ABF8-702F-B5FD0852AD0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56739" y="3080915"/>
                  <a:ext cx="378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B446F2-67B5-1FB7-6D5B-827F8A07E19D}"/>
                    </a:ext>
                  </a:extLst>
                </p14:cNvPr>
                <p14:cNvContentPartPr/>
                <p14:nvPr/>
              </p14:nvContentPartPr>
              <p14:xfrm>
                <a:off x="8437459" y="3090275"/>
                <a:ext cx="3600" cy="6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B446F2-67B5-1FB7-6D5B-827F8A07E19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19819" y="3072275"/>
                  <a:ext cx="392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DD1C5-7942-191D-832C-793696C2D854}"/>
              </a:ext>
            </a:extLst>
          </p:cNvPr>
          <p:cNvGrpSpPr/>
          <p:nvPr/>
        </p:nvGrpSpPr>
        <p:grpSpPr>
          <a:xfrm>
            <a:off x="8429179" y="2953475"/>
            <a:ext cx="37440" cy="46800"/>
            <a:chOff x="8429179" y="2953475"/>
            <a:chExt cx="37440" cy="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EE5A230-EEC9-4669-8E1C-4638666A6DBE}"/>
                    </a:ext>
                  </a:extLst>
                </p14:cNvPr>
                <p14:cNvContentPartPr/>
                <p14:nvPr/>
              </p14:nvContentPartPr>
              <p14:xfrm>
                <a:off x="8429179" y="2999915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EE5A230-EEC9-4669-8E1C-4638666A6D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11539" y="298191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46E7A6-2F30-A6D3-3C44-43ACB00E435E}"/>
                    </a:ext>
                  </a:extLst>
                </p14:cNvPr>
                <p14:cNvContentPartPr/>
                <p14:nvPr/>
              </p14:nvContentPartPr>
              <p14:xfrm>
                <a:off x="8466259" y="2953475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846E7A6-2F30-A6D3-3C44-43ACB00E43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48619" y="29354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2C72F5-FDF1-188D-E703-AD22638AB01F}"/>
              </a:ext>
            </a:extLst>
          </p:cNvPr>
          <p:cNvGrpSpPr/>
          <p:nvPr/>
        </p:nvGrpSpPr>
        <p:grpSpPr>
          <a:xfrm>
            <a:off x="7601539" y="3202595"/>
            <a:ext cx="69480" cy="415440"/>
            <a:chOff x="7601539" y="3202595"/>
            <a:chExt cx="6948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EDC336D-C841-DDC5-196A-04A3CDEDC116}"/>
                    </a:ext>
                  </a:extLst>
                </p14:cNvPr>
                <p14:cNvContentPartPr/>
                <p14:nvPr/>
              </p14:nvContentPartPr>
              <p14:xfrm>
                <a:off x="7648699" y="3426875"/>
                <a:ext cx="22320" cy="191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EDC336D-C841-DDC5-196A-04A3CDEDC11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31059" y="3409235"/>
                  <a:ext cx="57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B7518B-85D1-A804-63BF-1EA5D5F4B297}"/>
                    </a:ext>
                  </a:extLst>
                </p14:cNvPr>
                <p14:cNvContentPartPr/>
                <p14:nvPr/>
              </p14:nvContentPartPr>
              <p14:xfrm>
                <a:off x="7604779" y="3262715"/>
                <a:ext cx="46080" cy="153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B7518B-85D1-A804-63BF-1EA5D5F4B29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87139" y="3245075"/>
                  <a:ext cx="81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35BBD5-F82A-CB71-EED5-52E158F0F951}"/>
                    </a:ext>
                  </a:extLst>
                </p14:cNvPr>
                <p14:cNvContentPartPr/>
                <p14:nvPr/>
              </p14:nvContentPartPr>
              <p14:xfrm>
                <a:off x="7601539" y="3202595"/>
                <a:ext cx="10440" cy="5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35BBD5-F82A-CB71-EED5-52E158F0F95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83899" y="3184955"/>
                  <a:ext cx="460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804A1B6-29D1-98D2-5870-A3A4C8250E0B}"/>
              </a:ext>
            </a:extLst>
          </p:cNvPr>
          <p:cNvGrpSpPr/>
          <p:nvPr/>
        </p:nvGrpSpPr>
        <p:grpSpPr>
          <a:xfrm>
            <a:off x="7461499" y="3713435"/>
            <a:ext cx="418320" cy="342720"/>
            <a:chOff x="7461499" y="3713435"/>
            <a:chExt cx="4183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FCF6C3-508E-3B45-3C4E-5830A74D8FCC}"/>
                    </a:ext>
                  </a:extLst>
                </p14:cNvPr>
                <p14:cNvContentPartPr/>
                <p14:nvPr/>
              </p14:nvContentPartPr>
              <p14:xfrm>
                <a:off x="7630339" y="3783275"/>
                <a:ext cx="2160" cy="14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FCF6C3-508E-3B45-3C4E-5830A74D8FC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12339" y="3765635"/>
                  <a:ext cx="37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B4809A-D59F-615B-8F28-AD5BD46FF8EF}"/>
                    </a:ext>
                  </a:extLst>
                </p14:cNvPr>
                <p14:cNvContentPartPr/>
                <p14:nvPr/>
              </p14:nvContentPartPr>
              <p14:xfrm>
                <a:off x="7648699" y="3713435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B4809A-D59F-615B-8F28-AD5BD46FF8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31059" y="369579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A2D9C7-B6EC-5292-AD93-8DDDFDA0EC60}"/>
                    </a:ext>
                  </a:extLst>
                </p14:cNvPr>
                <p14:cNvContentPartPr/>
                <p14:nvPr/>
              </p14:nvContentPartPr>
              <p14:xfrm>
                <a:off x="7461499" y="3739355"/>
                <a:ext cx="418320" cy="31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A2D9C7-B6EC-5292-AD93-8DDDFDA0EC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43499" y="3721355"/>
                  <a:ext cx="45396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630733-17E8-5D3E-1D28-CA8330AC5B0A}"/>
              </a:ext>
            </a:extLst>
          </p:cNvPr>
          <p:cNvGrpSpPr/>
          <p:nvPr/>
        </p:nvGrpSpPr>
        <p:grpSpPr>
          <a:xfrm>
            <a:off x="9941539" y="860075"/>
            <a:ext cx="1972440" cy="579240"/>
            <a:chOff x="9941539" y="860075"/>
            <a:chExt cx="1972440" cy="57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59C1FA-03DF-9C5A-4394-115DEC848933}"/>
                    </a:ext>
                  </a:extLst>
                </p14:cNvPr>
                <p14:cNvContentPartPr/>
                <p14:nvPr/>
              </p14:nvContentPartPr>
              <p14:xfrm>
                <a:off x="10184179" y="1157435"/>
                <a:ext cx="19080" cy="20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59C1FA-03DF-9C5A-4394-115DEC8489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66179" y="1139435"/>
                  <a:ext cx="54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1E288C-AA03-9E8B-E0C7-DA459586AF40}"/>
                    </a:ext>
                  </a:extLst>
                </p14:cNvPr>
                <p14:cNvContentPartPr/>
                <p14:nvPr/>
              </p14:nvContentPartPr>
              <p14:xfrm>
                <a:off x="9941539" y="1116755"/>
                <a:ext cx="457200" cy="316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1E288C-AA03-9E8B-E0C7-DA459586AF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23539" y="1099115"/>
                  <a:ext cx="492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838A3C-0E48-019E-4F42-F61AD5EFC085}"/>
                    </a:ext>
                  </a:extLst>
                </p14:cNvPr>
                <p14:cNvContentPartPr/>
                <p14:nvPr/>
              </p14:nvContentPartPr>
              <p14:xfrm>
                <a:off x="10574059" y="860075"/>
                <a:ext cx="1339920" cy="579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838A3C-0E48-019E-4F42-F61AD5EFC0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56059" y="842435"/>
                  <a:ext cx="1375560" cy="61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D2A1EE8-98E3-8781-FD7F-B9EA2EC0192B}"/>
              </a:ext>
            </a:extLst>
          </p:cNvPr>
          <p:cNvGrpSpPr/>
          <p:nvPr/>
        </p:nvGrpSpPr>
        <p:grpSpPr>
          <a:xfrm>
            <a:off x="11003179" y="1545155"/>
            <a:ext cx="738720" cy="193320"/>
            <a:chOff x="11003179" y="1545155"/>
            <a:chExt cx="73872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B35C1A-C5ED-57B5-7238-8F364D755231}"/>
                    </a:ext>
                  </a:extLst>
                </p14:cNvPr>
                <p14:cNvContentPartPr/>
                <p14:nvPr/>
              </p14:nvContentPartPr>
              <p14:xfrm>
                <a:off x="11003179" y="1631555"/>
                <a:ext cx="142200" cy="9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B35C1A-C5ED-57B5-7238-8F364D7552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85539" y="1613915"/>
                  <a:ext cx="177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5CA4D5-F156-F543-455D-16F1E029E888}"/>
                    </a:ext>
                  </a:extLst>
                </p14:cNvPr>
                <p14:cNvContentPartPr/>
                <p14:nvPr/>
              </p14:nvContentPartPr>
              <p14:xfrm>
                <a:off x="11187499" y="1615715"/>
                <a:ext cx="140400" cy="101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5CA4D5-F156-F543-455D-16F1E029E8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69499" y="1598075"/>
                  <a:ext cx="176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C4BACF-1160-1D09-8A3D-48FABE9D86D6}"/>
                    </a:ext>
                  </a:extLst>
                </p14:cNvPr>
                <p14:cNvContentPartPr/>
                <p14:nvPr/>
              </p14:nvContentPartPr>
              <p14:xfrm>
                <a:off x="11353099" y="1612475"/>
                <a:ext cx="66240" cy="115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C4BACF-1160-1D09-8A3D-48FABE9D86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35099" y="1594835"/>
                  <a:ext cx="101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5386539-67FC-EF44-0086-0D75FFDCF397}"/>
                    </a:ext>
                  </a:extLst>
                </p14:cNvPr>
                <p14:cNvContentPartPr/>
                <p14:nvPr/>
              </p14:nvContentPartPr>
              <p14:xfrm>
                <a:off x="11532019" y="1652075"/>
                <a:ext cx="360" cy="24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5386539-67FC-EF44-0086-0D75FFDCF3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14019" y="1634435"/>
                  <a:ext cx="3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0A9FAE1-3BCE-8B77-005D-8C52A4A88B56}"/>
                    </a:ext>
                  </a:extLst>
                </p14:cNvPr>
                <p14:cNvContentPartPr/>
                <p14:nvPr/>
              </p14:nvContentPartPr>
              <p14:xfrm>
                <a:off x="11569099" y="1545155"/>
                <a:ext cx="8640" cy="12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0A9FAE1-3BCE-8B77-005D-8C52A4A88B5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51459" y="1527155"/>
                  <a:ext cx="44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EDF95C8-0E9C-7125-9BCF-BC580F675021}"/>
                    </a:ext>
                  </a:extLst>
                </p14:cNvPr>
                <p14:cNvContentPartPr/>
                <p14:nvPr/>
              </p14:nvContentPartPr>
              <p14:xfrm>
                <a:off x="11549659" y="1588355"/>
                <a:ext cx="192240" cy="150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EDF95C8-0E9C-7125-9BCF-BC580F67502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31659" y="1570355"/>
                  <a:ext cx="2278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EE7D76C-57D5-716E-2970-ACCA81DC288C}"/>
              </a:ext>
            </a:extLst>
          </p:cNvPr>
          <p:cNvGrpSpPr/>
          <p:nvPr/>
        </p:nvGrpSpPr>
        <p:grpSpPr>
          <a:xfrm>
            <a:off x="11121979" y="1882475"/>
            <a:ext cx="673920" cy="174240"/>
            <a:chOff x="11121979" y="1882475"/>
            <a:chExt cx="67392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B330332-73EC-390C-14A5-9E28F8AD6D3B}"/>
                    </a:ext>
                  </a:extLst>
                </p14:cNvPr>
                <p14:cNvContentPartPr/>
                <p14:nvPr/>
              </p14:nvContentPartPr>
              <p14:xfrm>
                <a:off x="11121979" y="1882475"/>
                <a:ext cx="199800" cy="166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B330332-73EC-390C-14A5-9E28F8AD6D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04339" y="1864835"/>
                  <a:ext cx="235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23A27FD-45B7-12F5-E32C-898DC799C308}"/>
                    </a:ext>
                  </a:extLst>
                </p14:cNvPr>
                <p14:cNvContentPartPr/>
                <p14:nvPr/>
              </p14:nvContentPartPr>
              <p14:xfrm>
                <a:off x="11430499" y="1981115"/>
                <a:ext cx="8640" cy="24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23A27FD-45B7-12F5-E32C-898DC799C3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12859" y="1963475"/>
                  <a:ext cx="44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E844E16-B281-28E2-AF4C-98A05563D7B9}"/>
                    </a:ext>
                  </a:extLst>
                </p14:cNvPr>
                <p14:cNvContentPartPr/>
                <p14:nvPr/>
              </p14:nvContentPartPr>
              <p14:xfrm>
                <a:off x="11447419" y="1883195"/>
                <a:ext cx="25560" cy="2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E844E16-B281-28E2-AF4C-98A05563D7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429779" y="1865555"/>
                  <a:ext cx="61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4C9915-A696-D2DA-285F-8E4A16CD718D}"/>
                    </a:ext>
                  </a:extLst>
                </p14:cNvPr>
                <p14:cNvContentPartPr/>
                <p14:nvPr/>
              </p14:nvContentPartPr>
              <p14:xfrm>
                <a:off x="11479819" y="1912715"/>
                <a:ext cx="101160" cy="144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4C9915-A696-D2DA-285F-8E4A16CD71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61819" y="1895075"/>
                  <a:ext cx="136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D20ED7-4B51-FAD1-8256-480EC50522E4}"/>
                    </a:ext>
                  </a:extLst>
                </p14:cNvPr>
                <p14:cNvContentPartPr/>
                <p14:nvPr/>
              </p14:nvContentPartPr>
              <p14:xfrm>
                <a:off x="11645059" y="1909115"/>
                <a:ext cx="150840" cy="101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D20ED7-4B51-FAD1-8256-480EC50522E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27419" y="1891115"/>
                  <a:ext cx="18648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931D1B1-3E0A-0C3E-9C84-A6DE562EE4E8}"/>
                  </a:ext>
                </a:extLst>
              </p14:cNvPr>
              <p14:cNvContentPartPr/>
              <p14:nvPr/>
            </p14:nvContentPartPr>
            <p14:xfrm>
              <a:off x="10712659" y="720035"/>
              <a:ext cx="1331280" cy="617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931D1B1-3E0A-0C3E-9C84-A6DE562EE4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695019" y="702395"/>
                <a:ext cx="1366920" cy="65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960E1BCA-8AF6-EB85-BCDC-FBA415591D6B}"/>
              </a:ext>
            </a:extLst>
          </p:cNvPr>
          <p:cNvGrpSpPr/>
          <p:nvPr/>
        </p:nvGrpSpPr>
        <p:grpSpPr>
          <a:xfrm>
            <a:off x="10875019" y="739475"/>
            <a:ext cx="614160" cy="680400"/>
            <a:chOff x="10875019" y="739475"/>
            <a:chExt cx="614160" cy="6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5511CA-CEC2-5987-EE9F-5CA400DD39EC}"/>
                    </a:ext>
                  </a:extLst>
                </p14:cNvPr>
                <p14:cNvContentPartPr/>
                <p14:nvPr/>
              </p14:nvContentPartPr>
              <p14:xfrm>
                <a:off x="10875019" y="1248515"/>
                <a:ext cx="103320" cy="171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5511CA-CEC2-5987-EE9F-5CA400DD39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57019" y="1230875"/>
                  <a:ext cx="138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BD4FE7-D034-89F1-5032-681BC644FF00}"/>
                    </a:ext>
                  </a:extLst>
                </p14:cNvPr>
                <p14:cNvContentPartPr/>
                <p14:nvPr/>
              </p14:nvContentPartPr>
              <p14:xfrm>
                <a:off x="10989859" y="1117115"/>
                <a:ext cx="125280" cy="28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BD4FE7-D034-89F1-5032-681BC644FF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72219" y="1099115"/>
                  <a:ext cx="160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413304-2A69-D4AB-BA3A-2D1B5FF7DBFC}"/>
                    </a:ext>
                  </a:extLst>
                </p14:cNvPr>
                <p14:cNvContentPartPr/>
                <p14:nvPr/>
              </p14:nvContentPartPr>
              <p14:xfrm>
                <a:off x="11132419" y="885995"/>
                <a:ext cx="146520" cy="528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413304-2A69-D4AB-BA3A-2D1B5FF7DB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14779" y="867995"/>
                  <a:ext cx="1821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ED7470-61B6-8D94-9B64-1C465FFB17CC}"/>
                    </a:ext>
                  </a:extLst>
                </p14:cNvPr>
                <p14:cNvContentPartPr/>
                <p14:nvPr/>
              </p14:nvContentPartPr>
              <p14:xfrm>
                <a:off x="11349499" y="739475"/>
                <a:ext cx="139680" cy="622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ED7470-61B6-8D94-9B64-1C465FFB17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31859" y="721475"/>
                  <a:ext cx="175320" cy="65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25A7B8-47DB-6495-B44A-22910AA35089}"/>
              </a:ext>
            </a:extLst>
          </p:cNvPr>
          <p:cNvGrpSpPr/>
          <p:nvPr/>
        </p:nvGrpSpPr>
        <p:grpSpPr>
          <a:xfrm>
            <a:off x="9860539" y="2352275"/>
            <a:ext cx="2176920" cy="774720"/>
            <a:chOff x="9860539" y="2352275"/>
            <a:chExt cx="2176920" cy="77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3FF4F4-42CB-3EE0-3EDB-9A700B04DC38}"/>
                    </a:ext>
                  </a:extLst>
                </p14:cNvPr>
                <p14:cNvContentPartPr/>
                <p14:nvPr/>
              </p14:nvContentPartPr>
              <p14:xfrm>
                <a:off x="10117219" y="2611475"/>
                <a:ext cx="253080" cy="213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3FF4F4-42CB-3EE0-3EDB-9A700B04DC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9219" y="2593475"/>
                  <a:ext cx="288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4455F5-4282-2EF3-DCE8-78B2E77C677D}"/>
                    </a:ext>
                  </a:extLst>
                </p14:cNvPr>
                <p14:cNvContentPartPr/>
                <p14:nvPr/>
              </p14:nvContentPartPr>
              <p14:xfrm>
                <a:off x="9860539" y="2524715"/>
                <a:ext cx="608400" cy="440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4455F5-4282-2EF3-DCE8-78B2E77C67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42539" y="2507075"/>
                  <a:ext cx="644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1D65812-0029-45B9-C3F2-8892DF8AEF10}"/>
                    </a:ext>
                  </a:extLst>
                </p14:cNvPr>
                <p14:cNvContentPartPr/>
                <p14:nvPr/>
              </p14:nvContentPartPr>
              <p14:xfrm>
                <a:off x="10698979" y="2352275"/>
                <a:ext cx="1316520" cy="774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1D65812-0029-45B9-C3F2-8892DF8AEF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81339" y="2334275"/>
                  <a:ext cx="135216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B465E5-4722-1192-A6D5-393BC418A45F}"/>
                    </a:ext>
                  </a:extLst>
                </p14:cNvPr>
                <p14:cNvContentPartPr/>
                <p14:nvPr/>
              </p14:nvContentPartPr>
              <p14:xfrm>
                <a:off x="10738219" y="2711555"/>
                <a:ext cx="166320" cy="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B465E5-4722-1192-A6D5-393BC418A4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20219" y="2693915"/>
                  <a:ext cx="201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7F6C8C-BF50-DAF7-33FD-ABBEDD1804E5}"/>
                    </a:ext>
                  </a:extLst>
                </p14:cNvPr>
                <p14:cNvContentPartPr/>
                <p14:nvPr/>
              </p14:nvContentPartPr>
              <p14:xfrm>
                <a:off x="10614739" y="2665475"/>
                <a:ext cx="68400" cy="95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7F6C8C-BF50-DAF7-33FD-ABBEDD1804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96739" y="2647475"/>
                  <a:ext cx="104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9507F5-3BBB-FC5D-EC56-9AF476B9FFC5}"/>
                    </a:ext>
                  </a:extLst>
                </p14:cNvPr>
                <p14:cNvContentPartPr/>
                <p14:nvPr/>
              </p14:nvContentPartPr>
              <p14:xfrm>
                <a:off x="10983019" y="2716955"/>
                <a:ext cx="12240" cy="11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9507F5-3BBB-FC5D-EC56-9AF476B9FF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65379" y="2699315"/>
                  <a:ext cx="47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154B4B0-9413-B60C-53CD-BFAF3A8CF6FE}"/>
                    </a:ext>
                  </a:extLst>
                </p14:cNvPr>
                <p14:cNvContentPartPr/>
                <p14:nvPr/>
              </p14:nvContentPartPr>
              <p14:xfrm>
                <a:off x="11101459" y="2717675"/>
                <a:ext cx="76320" cy="12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154B4B0-9413-B60C-53CD-BFAF3A8CF6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83459" y="2700035"/>
                  <a:ext cx="111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15DEDE2-AD96-A81C-91CF-0AE2A165686A}"/>
                    </a:ext>
                  </a:extLst>
                </p14:cNvPr>
                <p14:cNvContentPartPr/>
                <p14:nvPr/>
              </p14:nvContentPartPr>
              <p14:xfrm>
                <a:off x="11273539" y="2704715"/>
                <a:ext cx="162360" cy="13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15DEDE2-AD96-A81C-91CF-0AE2A16568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55899" y="2687075"/>
                  <a:ext cx="198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D9A1DEA-9803-D874-C5C9-224C1E41D393}"/>
                    </a:ext>
                  </a:extLst>
                </p14:cNvPr>
                <p14:cNvContentPartPr/>
                <p14:nvPr/>
              </p14:nvContentPartPr>
              <p14:xfrm>
                <a:off x="11435899" y="2666195"/>
                <a:ext cx="466560" cy="75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D9A1DEA-9803-D874-C5C9-224C1E41D3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7899" y="2648195"/>
                  <a:ext cx="502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4EF1C9-9E4D-4DD0-2A5E-03D437DA8F30}"/>
                    </a:ext>
                  </a:extLst>
                </p14:cNvPr>
                <p14:cNvContentPartPr/>
                <p14:nvPr/>
              </p14:nvContentPartPr>
              <p14:xfrm>
                <a:off x="12003259" y="2664755"/>
                <a:ext cx="34200" cy="72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4EF1C9-9E4D-4DD0-2A5E-03D437DA8F3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85619" y="2646755"/>
                  <a:ext cx="698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F847D74-2648-5E14-90E6-1D01E848B3E0}"/>
              </a:ext>
            </a:extLst>
          </p:cNvPr>
          <p:cNvGrpSpPr/>
          <p:nvPr/>
        </p:nvGrpSpPr>
        <p:grpSpPr>
          <a:xfrm>
            <a:off x="10932259" y="2896235"/>
            <a:ext cx="1165680" cy="54360"/>
            <a:chOff x="10932259" y="2896235"/>
            <a:chExt cx="1165680" cy="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968C04-EFA1-091E-9A38-364DAD09E62B}"/>
                    </a:ext>
                  </a:extLst>
                </p14:cNvPr>
                <p14:cNvContentPartPr/>
                <p14:nvPr/>
              </p14:nvContentPartPr>
              <p14:xfrm>
                <a:off x="10932259" y="2950235"/>
                <a:ext cx="1548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968C04-EFA1-091E-9A38-364DAD09E6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14619" y="2932595"/>
                  <a:ext cx="51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47CA89-4FC3-ECDE-564D-B34470047A40}"/>
                    </a:ext>
                  </a:extLst>
                </p14:cNvPr>
                <p14:cNvContentPartPr/>
                <p14:nvPr/>
              </p14:nvContentPartPr>
              <p14:xfrm>
                <a:off x="11173819" y="2935115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47CA89-4FC3-ECDE-564D-B34470047A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56179" y="29174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A5E220-C64F-438E-14FA-AA6952EB831B}"/>
                    </a:ext>
                  </a:extLst>
                </p14:cNvPr>
                <p14:cNvContentPartPr/>
                <p14:nvPr/>
              </p14:nvContentPartPr>
              <p14:xfrm>
                <a:off x="11373259" y="2913875"/>
                <a:ext cx="95040" cy="6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A5E220-C64F-438E-14FA-AA6952EB831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55259" y="2896235"/>
                  <a:ext cx="130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F00B102-BB3E-0B0F-E16F-A314747C2D57}"/>
                    </a:ext>
                  </a:extLst>
                </p14:cNvPr>
                <p14:cNvContentPartPr/>
                <p14:nvPr/>
              </p14:nvContentPartPr>
              <p14:xfrm>
                <a:off x="11570899" y="2896235"/>
                <a:ext cx="343080" cy="7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F00B102-BB3E-0B0F-E16F-A314747C2D5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52899" y="2878595"/>
                  <a:ext cx="378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4EA70A6-F329-8B73-F230-048CE90B32CB}"/>
                    </a:ext>
                  </a:extLst>
                </p14:cNvPr>
                <p14:cNvContentPartPr/>
                <p14:nvPr/>
              </p14:nvContentPartPr>
              <p14:xfrm>
                <a:off x="11989579" y="2903075"/>
                <a:ext cx="108360" cy="20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4EA70A6-F329-8B73-F230-048CE90B32C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971939" y="2885435"/>
                  <a:ext cx="14400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B85BF8-91CA-195A-8362-70D20631D0A0}"/>
              </a:ext>
            </a:extLst>
          </p:cNvPr>
          <p:cNvGrpSpPr/>
          <p:nvPr/>
        </p:nvGrpSpPr>
        <p:grpSpPr>
          <a:xfrm>
            <a:off x="10656859" y="2346155"/>
            <a:ext cx="1307880" cy="149400"/>
            <a:chOff x="10656859" y="2346155"/>
            <a:chExt cx="130788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E12F5E-E558-3306-F883-DB61927E2DD1}"/>
                    </a:ext>
                  </a:extLst>
                </p14:cNvPr>
                <p14:cNvContentPartPr/>
                <p14:nvPr/>
              </p14:nvContentPartPr>
              <p14:xfrm>
                <a:off x="10944139" y="2463155"/>
                <a:ext cx="2160" cy="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E12F5E-E558-3306-F883-DB61927E2DD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26499" y="2445515"/>
                  <a:ext cx="37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B4D02F-AB64-ECAE-1A13-0E3DF0F97469}"/>
                    </a:ext>
                  </a:extLst>
                </p14:cNvPr>
                <p14:cNvContentPartPr/>
                <p14:nvPr/>
              </p14:nvContentPartPr>
              <p14:xfrm>
                <a:off x="10945939" y="2463155"/>
                <a:ext cx="83160" cy="28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B4D02F-AB64-ECAE-1A13-0E3DF0F974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927939" y="2445515"/>
                  <a:ext cx="118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FED9CD-3349-ED6B-F2C4-6F710C5F9887}"/>
                    </a:ext>
                  </a:extLst>
                </p14:cNvPr>
                <p14:cNvContentPartPr/>
                <p14:nvPr/>
              </p14:nvContentPartPr>
              <p14:xfrm>
                <a:off x="11085979" y="2457035"/>
                <a:ext cx="203040" cy="20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9FED9CD-3349-ED6B-F2C4-6F710C5F988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068339" y="2439395"/>
                  <a:ext cx="238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E935161-B034-B6FA-3B6C-5079F5DC00C9}"/>
                    </a:ext>
                  </a:extLst>
                </p14:cNvPr>
                <p14:cNvContentPartPr/>
                <p14:nvPr/>
              </p14:nvContentPartPr>
              <p14:xfrm>
                <a:off x="11383339" y="2453435"/>
                <a:ext cx="106920" cy="5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E935161-B034-B6FA-3B6C-5079F5DC00C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365699" y="2435435"/>
                  <a:ext cx="142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E25F9B-5E7E-7EEE-4E75-C210C2102BC0}"/>
                    </a:ext>
                  </a:extLst>
                </p14:cNvPr>
                <p14:cNvContentPartPr/>
                <p14:nvPr/>
              </p14:nvContentPartPr>
              <p14:xfrm>
                <a:off x="11683939" y="2431115"/>
                <a:ext cx="138960" cy="5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E25F9B-5E7E-7EEE-4E75-C210C2102BC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666299" y="2413475"/>
                  <a:ext cx="174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B270511-A9AB-51F8-1043-8A16125AFE6A}"/>
                    </a:ext>
                  </a:extLst>
                </p14:cNvPr>
                <p14:cNvContentPartPr/>
                <p14:nvPr/>
              </p14:nvContentPartPr>
              <p14:xfrm>
                <a:off x="11964379" y="2431115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B270511-A9AB-51F8-1043-8A16125AFE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46739" y="24134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F888A1-50C2-6B4E-45ED-2DC75E2523AF}"/>
                    </a:ext>
                  </a:extLst>
                </p14:cNvPr>
                <p14:cNvContentPartPr/>
                <p14:nvPr/>
              </p14:nvContentPartPr>
              <p14:xfrm>
                <a:off x="10718059" y="2394755"/>
                <a:ext cx="42480" cy="75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F888A1-50C2-6B4E-45ED-2DC75E2523A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00059" y="2377115"/>
                  <a:ext cx="78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8FBC96B-B8B1-2656-D97A-B7CD19EAEC9C}"/>
                    </a:ext>
                  </a:extLst>
                </p14:cNvPr>
                <p14:cNvContentPartPr/>
                <p14:nvPr/>
              </p14:nvContentPartPr>
              <p14:xfrm>
                <a:off x="10659019" y="2360195"/>
                <a:ext cx="141840" cy="135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8FBC96B-B8B1-2656-D97A-B7CD19EAEC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41379" y="2342195"/>
                  <a:ext cx="177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774C0AF-4BFC-E304-0952-403EBCDD866F}"/>
                    </a:ext>
                  </a:extLst>
                </p14:cNvPr>
                <p14:cNvContentPartPr/>
                <p14:nvPr/>
              </p14:nvContentPartPr>
              <p14:xfrm>
                <a:off x="10656859" y="2346155"/>
                <a:ext cx="79560" cy="14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774C0AF-4BFC-E304-0952-403EBCDD86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639219" y="2328155"/>
                  <a:ext cx="1152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74021-308D-E871-B605-C3E0188B4465}"/>
              </a:ext>
            </a:extLst>
          </p:cNvPr>
          <p:cNvGrpSpPr/>
          <p:nvPr/>
        </p:nvGrpSpPr>
        <p:grpSpPr>
          <a:xfrm>
            <a:off x="10464259" y="2894075"/>
            <a:ext cx="198360" cy="117360"/>
            <a:chOff x="10464259" y="2894075"/>
            <a:chExt cx="19836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CF197FC-E3D7-5E45-EC28-4FF3CC10CF15}"/>
                    </a:ext>
                  </a:extLst>
                </p14:cNvPr>
                <p14:cNvContentPartPr/>
                <p14:nvPr/>
              </p14:nvContentPartPr>
              <p14:xfrm>
                <a:off x="10557499" y="2904875"/>
                <a:ext cx="105120" cy="10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CF197FC-E3D7-5E45-EC28-4FF3CC10CF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39499" y="2886875"/>
                  <a:ext cx="140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884D8B2-F039-43AE-AFA2-818D7BDE6BE5}"/>
                    </a:ext>
                  </a:extLst>
                </p14:cNvPr>
                <p14:cNvContentPartPr/>
                <p14:nvPr/>
              </p14:nvContentPartPr>
              <p14:xfrm>
                <a:off x="10587739" y="2894075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884D8B2-F039-43AE-AFA2-818D7BDE6B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70099" y="28764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6CA87C-27F1-63C1-69FF-C0FF6B672074}"/>
                    </a:ext>
                  </a:extLst>
                </p14:cNvPr>
                <p14:cNvContentPartPr/>
                <p14:nvPr/>
              </p14:nvContentPartPr>
              <p14:xfrm>
                <a:off x="10577659" y="2894075"/>
                <a:ext cx="32400" cy="112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6CA87C-27F1-63C1-69FF-C0FF6B67207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60019" y="2876435"/>
                  <a:ext cx="68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C095CC3-D9BE-2216-C24C-82926947D4F2}"/>
                    </a:ext>
                  </a:extLst>
                </p14:cNvPr>
                <p14:cNvContentPartPr/>
                <p14:nvPr/>
              </p14:nvContentPartPr>
              <p14:xfrm>
                <a:off x="10464259" y="2949515"/>
                <a:ext cx="47880" cy="11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C095CC3-D9BE-2216-C24C-82926947D4F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46259" y="2931875"/>
                  <a:ext cx="83520" cy="4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001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D5895C-F3AC-D8EF-8018-072CFA8F0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4" b="51111"/>
          <a:stretch/>
        </p:blipFill>
        <p:spPr bwMode="auto">
          <a:xfrm>
            <a:off x="1295400" y="0"/>
            <a:ext cx="8770229" cy="625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2E5BA6B-AD80-4362-96A7-382E22008B7D}"/>
              </a:ext>
            </a:extLst>
          </p:cNvPr>
          <p:cNvGrpSpPr/>
          <p:nvPr/>
        </p:nvGrpSpPr>
        <p:grpSpPr>
          <a:xfrm>
            <a:off x="3120259" y="3184595"/>
            <a:ext cx="113400" cy="14040"/>
            <a:chOff x="3120259" y="3184595"/>
            <a:chExt cx="113400" cy="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55087C4-A9EB-4E11-5EAF-F2E16B0725D0}"/>
                    </a:ext>
                  </a:extLst>
                </p14:cNvPr>
                <p14:cNvContentPartPr/>
                <p14:nvPr/>
              </p14:nvContentPartPr>
              <p14:xfrm>
                <a:off x="3120259" y="3184595"/>
                <a:ext cx="2160" cy="1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55087C4-A9EB-4E11-5EAF-F2E16B0725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02619" y="3166595"/>
                  <a:ext cx="3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0348891-5A5C-B097-5927-88D20030012D}"/>
                    </a:ext>
                  </a:extLst>
                </p14:cNvPr>
                <p14:cNvContentPartPr/>
                <p14:nvPr/>
              </p14:nvContentPartPr>
              <p14:xfrm>
                <a:off x="3124939" y="3194315"/>
                <a:ext cx="108720" cy="4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0348891-5A5C-B097-5927-88D2003001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299" y="3176675"/>
                  <a:ext cx="14436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183C42-8A0D-E8BC-9EDA-6F05C8A9BD96}"/>
                  </a:ext>
                </a:extLst>
              </p14:cNvPr>
              <p14:cNvContentPartPr/>
              <p14:nvPr/>
            </p14:nvContentPartPr>
            <p14:xfrm>
              <a:off x="3417619" y="3193595"/>
              <a:ext cx="125280" cy="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183C42-8A0D-E8BC-9EDA-6F05C8A9BD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9979" y="3175595"/>
                <a:ext cx="1609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86C92E-D724-F87C-AEF7-26CDA0B25D5F}"/>
                  </a:ext>
                </a:extLst>
              </p14:cNvPr>
              <p14:cNvContentPartPr/>
              <p14:nvPr/>
            </p14:nvContentPartPr>
            <p14:xfrm>
              <a:off x="3748819" y="3213395"/>
              <a:ext cx="63000" cy="1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86C92E-D724-F87C-AEF7-26CDA0B25D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30819" y="3195395"/>
                <a:ext cx="98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2A289B-AA54-2ABD-78A4-6BA5E6F6523C}"/>
                  </a:ext>
                </a:extLst>
              </p14:cNvPr>
              <p14:cNvContentPartPr/>
              <p14:nvPr/>
            </p14:nvContentPartPr>
            <p14:xfrm>
              <a:off x="4039339" y="3198275"/>
              <a:ext cx="100080" cy="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2A289B-AA54-2ABD-78A4-6BA5E6F652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21339" y="3180275"/>
                <a:ext cx="135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08889A-C55A-784D-E706-66A3328D752B}"/>
                  </a:ext>
                </a:extLst>
              </p14:cNvPr>
              <p14:cNvContentPartPr/>
              <p14:nvPr/>
            </p14:nvContentPartPr>
            <p14:xfrm>
              <a:off x="4063099" y="2320955"/>
              <a:ext cx="494640" cy="1560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08889A-C55A-784D-E706-66A3328D75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45099" y="2303315"/>
                <a:ext cx="530280" cy="15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F6B69E-1DA9-89EB-C510-781B897F311C}"/>
                  </a:ext>
                </a:extLst>
              </p14:cNvPr>
              <p14:cNvContentPartPr/>
              <p14:nvPr/>
            </p14:nvContentPartPr>
            <p14:xfrm>
              <a:off x="5157499" y="2485835"/>
              <a:ext cx="511560" cy="135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F6B69E-1DA9-89EB-C510-781B897F311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9499" y="2468195"/>
                <a:ext cx="54720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7E21C4-BD2C-E8C5-91AD-B1E9D7C75E7D}"/>
                  </a:ext>
                </a:extLst>
              </p14:cNvPr>
              <p14:cNvContentPartPr/>
              <p14:nvPr/>
            </p14:nvContentPartPr>
            <p14:xfrm>
              <a:off x="6157219" y="2543075"/>
              <a:ext cx="622080" cy="138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7E21C4-BD2C-E8C5-91AD-B1E9D7C75E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39579" y="2525075"/>
                <a:ext cx="657720" cy="14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A92E97-5A0A-E511-ABE0-5BE79CC90174}"/>
                  </a:ext>
                </a:extLst>
              </p14:cNvPr>
              <p14:cNvContentPartPr/>
              <p14:nvPr/>
            </p14:nvContentPartPr>
            <p14:xfrm>
              <a:off x="7251979" y="2678435"/>
              <a:ext cx="443880" cy="114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A92E97-5A0A-E511-ABE0-5BE79CC901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3979" y="2660435"/>
                <a:ext cx="47952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7E2A27-68CE-7FEB-CD6E-FF4BB71AE66B}"/>
                  </a:ext>
                </a:extLst>
              </p14:cNvPr>
              <p14:cNvContentPartPr/>
              <p14:nvPr/>
            </p14:nvContentPartPr>
            <p14:xfrm>
              <a:off x="8178979" y="2692115"/>
              <a:ext cx="388080" cy="1152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7E2A27-68CE-7FEB-CD6E-FF4BB71AE6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61339" y="2674115"/>
                <a:ext cx="423720" cy="11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59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D5895C-F3AC-D8EF-8018-072CFA8F0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4" b="51111"/>
          <a:stretch/>
        </p:blipFill>
        <p:spPr bwMode="auto">
          <a:xfrm>
            <a:off x="1295400" y="0"/>
            <a:ext cx="8770229" cy="625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2E5BA6B-AD80-4362-96A7-382E22008B7D}"/>
              </a:ext>
            </a:extLst>
          </p:cNvPr>
          <p:cNvGrpSpPr/>
          <p:nvPr/>
        </p:nvGrpSpPr>
        <p:grpSpPr>
          <a:xfrm>
            <a:off x="3120259" y="3184595"/>
            <a:ext cx="113400" cy="14040"/>
            <a:chOff x="3120259" y="3184595"/>
            <a:chExt cx="113400" cy="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55087C4-A9EB-4E11-5EAF-F2E16B0725D0}"/>
                    </a:ext>
                  </a:extLst>
                </p14:cNvPr>
                <p14:cNvContentPartPr/>
                <p14:nvPr/>
              </p14:nvContentPartPr>
              <p14:xfrm>
                <a:off x="3120259" y="3184595"/>
                <a:ext cx="2160" cy="1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55087C4-A9EB-4E11-5EAF-F2E16B0725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02619" y="3166595"/>
                  <a:ext cx="3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0348891-5A5C-B097-5927-88D20030012D}"/>
                    </a:ext>
                  </a:extLst>
                </p14:cNvPr>
                <p14:cNvContentPartPr/>
                <p14:nvPr/>
              </p14:nvContentPartPr>
              <p14:xfrm>
                <a:off x="3124939" y="3194315"/>
                <a:ext cx="108720" cy="4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0348891-5A5C-B097-5927-88D2003001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299" y="3176675"/>
                  <a:ext cx="14436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183C42-8A0D-E8BC-9EDA-6F05C8A9BD96}"/>
                  </a:ext>
                </a:extLst>
              </p14:cNvPr>
              <p14:cNvContentPartPr/>
              <p14:nvPr/>
            </p14:nvContentPartPr>
            <p14:xfrm>
              <a:off x="3417619" y="3193595"/>
              <a:ext cx="125280" cy="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183C42-8A0D-E8BC-9EDA-6F05C8A9BD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9979" y="3175595"/>
                <a:ext cx="1609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86C92E-D724-F87C-AEF7-26CDA0B25D5F}"/>
                  </a:ext>
                </a:extLst>
              </p14:cNvPr>
              <p14:cNvContentPartPr/>
              <p14:nvPr/>
            </p14:nvContentPartPr>
            <p14:xfrm>
              <a:off x="3748819" y="3213395"/>
              <a:ext cx="63000" cy="1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86C92E-D724-F87C-AEF7-26CDA0B25D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30819" y="3195395"/>
                <a:ext cx="98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172862-CE34-267B-123A-B5ADE8456A73}"/>
                  </a:ext>
                </a:extLst>
              </p14:cNvPr>
              <p14:cNvContentPartPr/>
              <p14:nvPr/>
            </p14:nvContentPartPr>
            <p14:xfrm>
              <a:off x="3073242" y="3977195"/>
              <a:ext cx="88200" cy="1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172862-CE34-267B-123A-B5ADE8456A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55242" y="3959195"/>
                <a:ext cx="1238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58915B-7E2D-EA2B-F915-642E63F412C8}"/>
                  </a:ext>
                </a:extLst>
              </p14:cNvPr>
              <p14:cNvContentPartPr/>
              <p14:nvPr/>
            </p14:nvContentPartPr>
            <p14:xfrm>
              <a:off x="3487602" y="3994115"/>
              <a:ext cx="126720" cy="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58915B-7E2D-EA2B-F915-642E63F412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9602" y="3976475"/>
                <a:ext cx="16236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F237EEF-A15E-F487-2DE7-22798F5D3BA1}"/>
              </a:ext>
            </a:extLst>
          </p:cNvPr>
          <p:cNvGrpSpPr/>
          <p:nvPr/>
        </p:nvGrpSpPr>
        <p:grpSpPr>
          <a:xfrm>
            <a:off x="3931122" y="3963155"/>
            <a:ext cx="1238400" cy="39600"/>
            <a:chOff x="3931122" y="3963155"/>
            <a:chExt cx="1238400" cy="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083ECE-E39A-112E-33AA-22EB0E99428C}"/>
                    </a:ext>
                  </a:extLst>
                </p14:cNvPr>
                <p14:cNvContentPartPr/>
                <p14:nvPr/>
              </p14:nvContentPartPr>
              <p14:xfrm>
                <a:off x="3931122" y="3996995"/>
                <a:ext cx="11880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083ECE-E39A-112E-33AA-22EB0E9942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13122" y="3978995"/>
                  <a:ext cx="154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F053BC-48E3-8A61-5A91-EA84C076D764}"/>
                    </a:ext>
                  </a:extLst>
                </p14:cNvPr>
                <p14:cNvContentPartPr/>
                <p14:nvPr/>
              </p14:nvContentPartPr>
              <p14:xfrm>
                <a:off x="4315962" y="3983675"/>
                <a:ext cx="331560" cy="1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F053BC-48E3-8A61-5A91-EA84C076D76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98322" y="3966035"/>
                  <a:ext cx="367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14A74B-D39F-5D94-360E-D5373609B92E}"/>
                    </a:ext>
                  </a:extLst>
                </p14:cNvPr>
                <p14:cNvContentPartPr/>
                <p14:nvPr/>
              </p14:nvContentPartPr>
              <p14:xfrm>
                <a:off x="4724202" y="3963155"/>
                <a:ext cx="445320" cy="21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14A74B-D39F-5D94-360E-D5373609B9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06202" y="3945155"/>
                  <a:ext cx="48096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D46411-0EFD-D6A5-8AA5-A46F2C472FBB}"/>
              </a:ext>
            </a:extLst>
          </p:cNvPr>
          <p:cNvGrpSpPr/>
          <p:nvPr/>
        </p:nvGrpSpPr>
        <p:grpSpPr>
          <a:xfrm>
            <a:off x="5517282" y="3954515"/>
            <a:ext cx="1038240" cy="27720"/>
            <a:chOff x="5517282" y="3954515"/>
            <a:chExt cx="1038240" cy="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CFE498-EB31-068B-054E-AF1D77C4D9DA}"/>
                    </a:ext>
                  </a:extLst>
                </p14:cNvPr>
                <p14:cNvContentPartPr/>
                <p14:nvPr/>
              </p14:nvContentPartPr>
              <p14:xfrm>
                <a:off x="5517282" y="3963155"/>
                <a:ext cx="1038240" cy="1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CFE498-EB31-068B-054E-AF1D77C4D9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99282" y="3945155"/>
                  <a:ext cx="1073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53BED2-7942-3874-A1CF-450D81DBF652}"/>
                    </a:ext>
                  </a:extLst>
                </p14:cNvPr>
                <p14:cNvContentPartPr/>
                <p14:nvPr/>
              </p14:nvContentPartPr>
              <p14:xfrm>
                <a:off x="6456522" y="3954515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53BED2-7942-3874-A1CF-450D81DBF65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38882" y="39368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FC057F-C780-1FE0-5857-7E936AD3FDE5}"/>
                  </a:ext>
                </a:extLst>
              </p14:cNvPr>
              <p14:cNvContentPartPr/>
              <p14:nvPr/>
            </p14:nvContentPartPr>
            <p14:xfrm>
              <a:off x="7046562" y="3903395"/>
              <a:ext cx="445320" cy="52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FC057F-C780-1FE0-5857-7E936AD3FD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28562" y="3885395"/>
                <a:ext cx="4809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9245EF-72AB-7548-3EBB-1C99A463F9F3}"/>
                  </a:ext>
                </a:extLst>
              </p14:cNvPr>
              <p14:cNvContentPartPr/>
              <p14:nvPr/>
            </p14:nvContentPartPr>
            <p14:xfrm>
              <a:off x="8084442" y="3912395"/>
              <a:ext cx="550080" cy="60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9245EF-72AB-7548-3EBB-1C99A463F9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66802" y="3894755"/>
                <a:ext cx="5857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ECE872-5EEA-D708-AEC0-EE27A572C7E3}"/>
                  </a:ext>
                </a:extLst>
              </p14:cNvPr>
              <p14:cNvContentPartPr/>
              <p14:nvPr/>
            </p14:nvContentPartPr>
            <p14:xfrm>
              <a:off x="9248682" y="3859835"/>
              <a:ext cx="126720" cy="32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ECE872-5EEA-D708-AEC0-EE27A572C7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31042" y="3841835"/>
                <a:ext cx="1623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A6895D5-060A-2A1E-0F2D-8DD96BDBD50E}"/>
                  </a:ext>
                </a:extLst>
              </p14:cNvPr>
              <p14:cNvContentPartPr/>
              <p14:nvPr/>
            </p14:nvContentPartPr>
            <p14:xfrm>
              <a:off x="3110322" y="2460875"/>
              <a:ext cx="125280" cy="14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A6895D5-060A-2A1E-0F2D-8DD96BDBD50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92322" y="2443235"/>
                <a:ext cx="1609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8CB7FD-5667-D0C2-5997-0EDF0DEB8FF2}"/>
                  </a:ext>
                </a:extLst>
              </p14:cNvPr>
              <p14:cNvContentPartPr/>
              <p14:nvPr/>
            </p14:nvContentPartPr>
            <p14:xfrm>
              <a:off x="3558162" y="2523515"/>
              <a:ext cx="271440" cy="15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8CB7FD-5667-D0C2-5997-0EDF0DEB8FF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0522" y="2505875"/>
                <a:ext cx="30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7CCB46-7410-0E90-8BBB-9C7B44237778}"/>
                  </a:ext>
                </a:extLst>
              </p14:cNvPr>
              <p14:cNvContentPartPr/>
              <p14:nvPr/>
            </p14:nvContentPartPr>
            <p14:xfrm>
              <a:off x="4243602" y="2506235"/>
              <a:ext cx="547200" cy="28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7CCB46-7410-0E90-8BBB-9C7B4423777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25962" y="2488595"/>
                <a:ext cx="5828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2649F0-1298-C94E-E29C-A33D1FD4A41C}"/>
                  </a:ext>
                </a:extLst>
              </p14:cNvPr>
              <p14:cNvContentPartPr/>
              <p14:nvPr/>
            </p14:nvContentPartPr>
            <p14:xfrm>
              <a:off x="5113722" y="2521715"/>
              <a:ext cx="403920" cy="55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2649F0-1298-C94E-E29C-A33D1FD4A41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96082" y="2503715"/>
                <a:ext cx="4395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1F3C0DF-3775-2F6D-8E8C-80C5A774F081}"/>
                  </a:ext>
                </a:extLst>
              </p14:cNvPr>
              <p14:cNvContentPartPr/>
              <p14:nvPr/>
            </p14:nvContentPartPr>
            <p14:xfrm>
              <a:off x="5837682" y="2519555"/>
              <a:ext cx="919800" cy="70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1F3C0DF-3775-2F6D-8E8C-80C5A774F0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19682" y="2501555"/>
                <a:ext cx="9554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143BBA5-B489-B685-1835-8C26A392DAD3}"/>
                  </a:ext>
                </a:extLst>
              </p14:cNvPr>
              <p14:cNvContentPartPr/>
              <p14:nvPr/>
            </p14:nvContentPartPr>
            <p14:xfrm>
              <a:off x="7092642" y="2538995"/>
              <a:ext cx="639360" cy="35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143BBA5-B489-B685-1835-8C26A392DAD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75002" y="2520995"/>
                <a:ext cx="67500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4188882-7D4D-F4D5-2786-4F220D92C0C2}"/>
              </a:ext>
            </a:extLst>
          </p:cNvPr>
          <p:cNvGrpSpPr/>
          <p:nvPr/>
        </p:nvGrpSpPr>
        <p:grpSpPr>
          <a:xfrm>
            <a:off x="8115402" y="2500115"/>
            <a:ext cx="1627920" cy="88920"/>
            <a:chOff x="8115402" y="2500115"/>
            <a:chExt cx="162792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67A6FF-2F41-3F4F-4793-7EEA02331F62}"/>
                    </a:ext>
                  </a:extLst>
                </p14:cNvPr>
                <p14:cNvContentPartPr/>
                <p14:nvPr/>
              </p14:nvContentPartPr>
              <p14:xfrm>
                <a:off x="8115402" y="2515955"/>
                <a:ext cx="1320120" cy="7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67A6FF-2F41-3F4F-4793-7EEA02331F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97402" y="2498315"/>
                  <a:ext cx="1355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694368-C0E3-7DA4-1898-B2FF225CEB7B}"/>
                    </a:ext>
                  </a:extLst>
                </p14:cNvPr>
                <p14:cNvContentPartPr/>
                <p14:nvPr/>
              </p14:nvContentPartPr>
              <p14:xfrm>
                <a:off x="9598242" y="2500115"/>
                <a:ext cx="145080" cy="7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694368-C0E3-7DA4-1898-B2FF225CEB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80602" y="2482115"/>
                  <a:ext cx="18072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8B109D8-CA21-FA5F-E522-20A5CBAF5C0F}"/>
                  </a:ext>
                </a:extLst>
              </p14:cNvPr>
              <p14:cNvContentPartPr/>
              <p14:nvPr/>
            </p14:nvContentPartPr>
            <p14:xfrm>
              <a:off x="9287202" y="644315"/>
              <a:ext cx="1260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8B109D8-CA21-FA5F-E522-20A5CBAF5C0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269562" y="626315"/>
                <a:ext cx="482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D042057-0D81-D9AE-A4D8-9677DFE9633C}"/>
              </a:ext>
            </a:extLst>
          </p:cNvPr>
          <p:cNvGrpSpPr/>
          <p:nvPr/>
        </p:nvGrpSpPr>
        <p:grpSpPr>
          <a:xfrm>
            <a:off x="7822362" y="481235"/>
            <a:ext cx="658800" cy="369720"/>
            <a:chOff x="7822362" y="481235"/>
            <a:chExt cx="65880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EB0485-1EB5-19DE-6BC4-08239EB18119}"/>
                    </a:ext>
                  </a:extLst>
                </p14:cNvPr>
                <p14:cNvContentPartPr/>
                <p14:nvPr/>
              </p14:nvContentPartPr>
              <p14:xfrm>
                <a:off x="7966002" y="517235"/>
                <a:ext cx="339120" cy="231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EB0485-1EB5-19DE-6BC4-08239EB1811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48002" y="499235"/>
                  <a:ext cx="374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5B112F-91D1-7732-7D23-C273427B01CB}"/>
                    </a:ext>
                  </a:extLst>
                </p14:cNvPr>
                <p14:cNvContentPartPr/>
                <p14:nvPr/>
              </p14:nvContentPartPr>
              <p14:xfrm>
                <a:off x="7822362" y="481235"/>
                <a:ext cx="658800" cy="36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5B112F-91D1-7732-7D23-C273427B01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04362" y="463595"/>
                  <a:ext cx="69444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73DC0E7C-3CF3-0D3A-C35E-9D1881D387AF}"/>
              </a:ext>
            </a:extLst>
          </p:cNvPr>
          <p:cNvGrpSpPr/>
          <p:nvPr/>
        </p:nvGrpSpPr>
        <p:grpSpPr>
          <a:xfrm>
            <a:off x="8655762" y="350195"/>
            <a:ext cx="4004280" cy="516960"/>
            <a:chOff x="8655762" y="350195"/>
            <a:chExt cx="4004280" cy="5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17CA38-C861-170A-0F39-EDE2F28FA6E5}"/>
                    </a:ext>
                  </a:extLst>
                </p14:cNvPr>
                <p14:cNvContentPartPr/>
                <p14:nvPr/>
              </p14:nvContentPartPr>
              <p14:xfrm>
                <a:off x="8655762" y="402395"/>
                <a:ext cx="20880" cy="290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17CA38-C861-170A-0F39-EDE2F28FA6E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38122" y="384395"/>
                  <a:ext cx="56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40F63F-98FC-0AAC-DB8C-19146D49ADF1}"/>
                    </a:ext>
                  </a:extLst>
                </p14:cNvPr>
                <p14:cNvContentPartPr/>
                <p14:nvPr/>
              </p14:nvContentPartPr>
              <p14:xfrm>
                <a:off x="8703642" y="511835"/>
                <a:ext cx="114480" cy="37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40F63F-98FC-0AAC-DB8C-19146D49ADF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85642" y="494195"/>
                  <a:ext cx="150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401C82-A9A3-48F7-92EB-77AD2EA96F1A}"/>
                    </a:ext>
                  </a:extLst>
                </p14:cNvPr>
                <p14:cNvContentPartPr/>
                <p14:nvPr/>
              </p14:nvContentPartPr>
              <p14:xfrm>
                <a:off x="8817402" y="381515"/>
                <a:ext cx="360" cy="262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401C82-A9A3-48F7-92EB-77AD2EA96F1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99762" y="363875"/>
                  <a:ext cx="360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0AEF3FE-3CDB-9B3E-CBCB-AC0597FF2D0C}"/>
                    </a:ext>
                  </a:extLst>
                </p14:cNvPr>
                <p14:cNvContentPartPr/>
                <p14:nvPr/>
              </p14:nvContentPartPr>
              <p14:xfrm>
                <a:off x="8915682" y="542435"/>
                <a:ext cx="139320" cy="144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0AEF3FE-3CDB-9B3E-CBCB-AC0597FF2D0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98042" y="524435"/>
                  <a:ext cx="174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52BEB8F-B072-8BC2-1699-2773DA181767}"/>
                    </a:ext>
                  </a:extLst>
                </p14:cNvPr>
                <p14:cNvContentPartPr/>
                <p14:nvPr/>
              </p14:nvContentPartPr>
              <p14:xfrm>
                <a:off x="9119442" y="470435"/>
                <a:ext cx="97560" cy="165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52BEB8F-B072-8BC2-1699-2773DA18176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01442" y="452435"/>
                  <a:ext cx="133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1FEE65-8FCC-734F-3CDA-D5334202D317}"/>
                    </a:ext>
                  </a:extLst>
                </p14:cNvPr>
                <p14:cNvContentPartPr/>
                <p14:nvPr/>
              </p14:nvContentPartPr>
              <p14:xfrm>
                <a:off x="9143922" y="350195"/>
                <a:ext cx="15840" cy="307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1FEE65-8FCC-734F-3CDA-D5334202D31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26282" y="332195"/>
                  <a:ext cx="51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F9F44B-3CA9-C993-C651-6CE38B504CB6}"/>
                    </a:ext>
                  </a:extLst>
                </p14:cNvPr>
                <p14:cNvContentPartPr/>
                <p14:nvPr/>
              </p14:nvContentPartPr>
              <p14:xfrm>
                <a:off x="9116202" y="511835"/>
                <a:ext cx="243720" cy="1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F9F44B-3CA9-C993-C651-6CE38B504CB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98562" y="494195"/>
                  <a:ext cx="279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C7410C-4CC9-BA36-1AA6-92B2B29ACC57}"/>
                    </a:ext>
                  </a:extLst>
                </p14:cNvPr>
                <p14:cNvContentPartPr/>
                <p14:nvPr/>
              </p14:nvContentPartPr>
              <p14:xfrm>
                <a:off x="9402762" y="505355"/>
                <a:ext cx="151200" cy="13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C7410C-4CC9-BA36-1AA6-92B2B29ACC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84762" y="487715"/>
                  <a:ext cx="186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F10D51-4EE1-A545-9A2A-D9A5EBBB0034}"/>
                    </a:ext>
                  </a:extLst>
                </p14:cNvPr>
                <p14:cNvContentPartPr/>
                <p14:nvPr/>
              </p14:nvContentPartPr>
              <p14:xfrm>
                <a:off x="9609042" y="497075"/>
                <a:ext cx="126720" cy="117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F10D51-4EE1-A545-9A2A-D9A5EBBB00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91042" y="479075"/>
                  <a:ext cx="162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6E6D22-4C73-3A4F-BC33-91ED97924600}"/>
                    </a:ext>
                  </a:extLst>
                </p14:cNvPr>
                <p14:cNvContentPartPr/>
                <p14:nvPr/>
              </p14:nvContentPartPr>
              <p14:xfrm>
                <a:off x="9819282" y="510755"/>
                <a:ext cx="100440" cy="133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6E6D22-4C73-3A4F-BC33-91ED9792460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01282" y="493115"/>
                  <a:ext cx="136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BFCC70F-096C-E7CD-6172-5B53A5002602}"/>
                    </a:ext>
                  </a:extLst>
                </p14:cNvPr>
                <p14:cNvContentPartPr/>
                <p14:nvPr/>
              </p14:nvContentPartPr>
              <p14:xfrm>
                <a:off x="10003242" y="513275"/>
                <a:ext cx="171360" cy="192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BFCC70F-096C-E7CD-6172-5B53A50026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85242" y="495275"/>
                  <a:ext cx="207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69F4DF-5509-5CF7-7588-C45667619EA3}"/>
                    </a:ext>
                  </a:extLst>
                </p14:cNvPr>
                <p14:cNvContentPartPr/>
                <p14:nvPr/>
              </p14:nvContentPartPr>
              <p14:xfrm>
                <a:off x="10285122" y="538835"/>
                <a:ext cx="128160" cy="116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69F4DF-5509-5CF7-7588-C45667619E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67122" y="520835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49C386-B05E-D117-7699-02166383711C}"/>
                    </a:ext>
                  </a:extLst>
                </p14:cNvPr>
                <p14:cNvContentPartPr/>
                <p14:nvPr/>
              </p14:nvContentPartPr>
              <p14:xfrm>
                <a:off x="10504722" y="529115"/>
                <a:ext cx="191880" cy="106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49C386-B05E-D117-7699-02166383711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87082" y="511475"/>
                  <a:ext cx="22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322924-73CB-B157-A2B0-7E03BF995B89}"/>
                    </a:ext>
                  </a:extLst>
                </p14:cNvPr>
                <p14:cNvContentPartPr/>
                <p14:nvPr/>
              </p14:nvContentPartPr>
              <p14:xfrm>
                <a:off x="10744122" y="394115"/>
                <a:ext cx="138960" cy="28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322924-73CB-B157-A2B0-7E03BF995B8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726122" y="376115"/>
                  <a:ext cx="174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4FBFDE-7A12-3A7A-3B40-D068869EB800}"/>
                    </a:ext>
                  </a:extLst>
                </p14:cNvPr>
                <p14:cNvContentPartPr/>
                <p14:nvPr/>
              </p14:nvContentPartPr>
              <p14:xfrm>
                <a:off x="10920522" y="567275"/>
                <a:ext cx="164520" cy="11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4FBFDE-7A12-3A7A-3B40-D068869EB80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02522" y="549275"/>
                  <a:ext cx="200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F64AC8-018A-BEA8-22E3-2D8ADEE707C4}"/>
                    </a:ext>
                  </a:extLst>
                </p14:cNvPr>
                <p14:cNvContentPartPr/>
                <p14:nvPr/>
              </p14:nvContentPartPr>
              <p14:xfrm>
                <a:off x="11116722" y="538115"/>
                <a:ext cx="167760" cy="165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F64AC8-018A-BEA8-22E3-2D8ADEE707C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099082" y="520475"/>
                  <a:ext cx="203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8B06C1-35D1-4C08-DA13-A628FCF0950A}"/>
                    </a:ext>
                  </a:extLst>
                </p14:cNvPr>
                <p14:cNvContentPartPr/>
                <p14:nvPr/>
              </p14:nvContentPartPr>
              <p14:xfrm>
                <a:off x="11404722" y="467555"/>
                <a:ext cx="15840" cy="174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8B06C1-35D1-4C08-DA13-A628FCF095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87082" y="449555"/>
                  <a:ext cx="51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6037BF9-AC73-AD13-4882-8289A8D40FCA}"/>
                    </a:ext>
                  </a:extLst>
                </p14:cNvPr>
                <p14:cNvContentPartPr/>
                <p14:nvPr/>
              </p14:nvContentPartPr>
              <p14:xfrm>
                <a:off x="11404722" y="579875"/>
                <a:ext cx="154440" cy="6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6037BF9-AC73-AD13-4882-8289A8D40F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387082" y="561875"/>
                  <a:ext cx="190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4F7020-167A-146C-7092-8B0A5B4F5BA0}"/>
                    </a:ext>
                  </a:extLst>
                </p14:cNvPr>
                <p14:cNvContentPartPr/>
                <p14:nvPr/>
              </p14:nvContentPartPr>
              <p14:xfrm>
                <a:off x="11594082" y="491675"/>
                <a:ext cx="32760" cy="181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4F7020-167A-146C-7092-8B0A5B4F5B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576442" y="474035"/>
                  <a:ext cx="68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AE5703-73DE-A489-DFCF-9EF12902C55B}"/>
                    </a:ext>
                  </a:extLst>
                </p14:cNvPr>
                <p14:cNvContentPartPr/>
                <p14:nvPr/>
              </p14:nvContentPartPr>
              <p14:xfrm>
                <a:off x="11805762" y="571235"/>
                <a:ext cx="86040" cy="8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AE5703-73DE-A489-DFCF-9EF12902C55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787762" y="553235"/>
                  <a:ext cx="121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31682CD-A1E7-ACB1-3196-84B4C1DA3B4E}"/>
                    </a:ext>
                  </a:extLst>
                </p14:cNvPr>
                <p14:cNvContentPartPr/>
                <p14:nvPr/>
              </p14:nvContentPartPr>
              <p14:xfrm>
                <a:off x="12025362" y="552155"/>
                <a:ext cx="360" cy="69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31682CD-A1E7-ACB1-3196-84B4C1DA3B4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007722" y="534155"/>
                  <a:ext cx="36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4AA7D083-6842-26A9-1ED1-30EBFE80C0CD}"/>
                    </a:ext>
                  </a:extLst>
                </p14:cNvPr>
                <p14:cNvContentPartPr/>
                <p14:nvPr/>
              </p14:nvContentPartPr>
              <p14:xfrm>
                <a:off x="12019242" y="429395"/>
                <a:ext cx="360" cy="252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4AA7D083-6842-26A9-1ED1-30EBFE80C0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001602" y="411395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6D25800A-D4DC-5BC6-69C0-C592F1E1CED5}"/>
                    </a:ext>
                  </a:extLst>
                </p14:cNvPr>
                <p14:cNvContentPartPr/>
                <p14:nvPr/>
              </p14:nvContentPartPr>
              <p14:xfrm>
                <a:off x="12197802" y="397355"/>
                <a:ext cx="82080" cy="24156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6D25800A-D4DC-5BC6-69C0-C592F1E1CE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180162" y="379715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C49B96AC-FDF1-C4C2-8205-D3D6B26BB4C1}"/>
                    </a:ext>
                  </a:extLst>
                </p14:cNvPr>
                <p14:cNvContentPartPr/>
                <p14:nvPr/>
              </p14:nvContentPartPr>
              <p14:xfrm>
                <a:off x="12201042" y="549995"/>
                <a:ext cx="212760" cy="1440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C49B96AC-FDF1-C4C2-8205-D3D6B26BB4C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183042" y="531995"/>
                  <a:ext cx="248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3486C03F-D077-E5FD-A0E2-7951029F840A}"/>
                    </a:ext>
                  </a:extLst>
                </p14:cNvPr>
                <p14:cNvContentPartPr/>
                <p14:nvPr/>
              </p14:nvContentPartPr>
              <p14:xfrm>
                <a:off x="12133722" y="575555"/>
                <a:ext cx="526320" cy="29160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3486C03F-D077-E5FD-A0E2-7951029F840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116082" y="557915"/>
                  <a:ext cx="561960" cy="32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786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0E7008E-0842-25CA-2797-1C09495E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E56F661-D45E-2E4B-3E2F-2D1DCDBF247F}"/>
              </a:ext>
            </a:extLst>
          </p:cNvPr>
          <p:cNvGrpSpPr/>
          <p:nvPr/>
        </p:nvGrpSpPr>
        <p:grpSpPr>
          <a:xfrm>
            <a:off x="242419" y="1678715"/>
            <a:ext cx="9693720" cy="3755880"/>
            <a:chOff x="242419" y="1678715"/>
            <a:chExt cx="9693720" cy="37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98605F-28D0-93B9-F89A-19C49CC7C05A}"/>
                    </a:ext>
                  </a:extLst>
                </p14:cNvPr>
                <p14:cNvContentPartPr/>
                <p14:nvPr/>
              </p14:nvContentPartPr>
              <p14:xfrm>
                <a:off x="3245539" y="2982275"/>
                <a:ext cx="285840" cy="13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98605F-28D0-93B9-F89A-19C49CC7C0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7539" y="2964635"/>
                  <a:ext cx="321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6BC950-2B4C-4250-2D65-D8731989D094}"/>
                    </a:ext>
                  </a:extLst>
                </p14:cNvPr>
                <p14:cNvContentPartPr/>
                <p14:nvPr/>
              </p14:nvContentPartPr>
              <p14:xfrm>
                <a:off x="4400779" y="3546395"/>
                <a:ext cx="174240" cy="5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6BC950-2B4C-4250-2D65-D8731989D0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2779" y="3528395"/>
                  <a:ext cx="209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A95DB2-5F0C-AB23-4C98-FB4CA7DE4FAF}"/>
                    </a:ext>
                  </a:extLst>
                </p14:cNvPr>
                <p14:cNvContentPartPr/>
                <p14:nvPr/>
              </p14:nvContentPartPr>
              <p14:xfrm>
                <a:off x="4846819" y="3691475"/>
                <a:ext cx="1454760" cy="331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A95DB2-5F0C-AB23-4C98-FB4CA7DE4F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28819" y="3673475"/>
                  <a:ext cx="1490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085C98-3D31-9C2A-7557-FFFAAA823EF6}"/>
                    </a:ext>
                  </a:extLst>
                </p14:cNvPr>
                <p14:cNvContentPartPr/>
                <p14:nvPr/>
              </p14:nvContentPartPr>
              <p14:xfrm>
                <a:off x="6797659" y="4367915"/>
                <a:ext cx="344880" cy="32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085C98-3D31-9C2A-7557-FFFAAA823E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9659" y="4349915"/>
                  <a:ext cx="3805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EB4CBA-1769-9649-652D-63B3DC260932}"/>
                    </a:ext>
                  </a:extLst>
                </p14:cNvPr>
                <p14:cNvContentPartPr/>
                <p14:nvPr/>
              </p14:nvContentPartPr>
              <p14:xfrm>
                <a:off x="7574539" y="4930235"/>
                <a:ext cx="2280600" cy="50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EB4CBA-1769-9649-652D-63B3DC2609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56539" y="4912595"/>
                  <a:ext cx="23162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797149-4FF5-3346-2CC3-547883D28EAE}"/>
                    </a:ext>
                  </a:extLst>
                </p14:cNvPr>
                <p14:cNvContentPartPr/>
                <p14:nvPr/>
              </p14:nvContentPartPr>
              <p14:xfrm>
                <a:off x="9935779" y="5392475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797149-4FF5-3346-2CC3-547883D28E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18139" y="53744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BCC525-146A-5359-8F58-D72B4C89FFBA}"/>
                    </a:ext>
                  </a:extLst>
                </p14:cNvPr>
                <p14:cNvContentPartPr/>
                <p14:nvPr/>
              </p14:nvContentPartPr>
              <p14:xfrm>
                <a:off x="242419" y="2078675"/>
                <a:ext cx="9568800" cy="326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BCC525-146A-5359-8F58-D72B4C89FF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4419" y="2060675"/>
                  <a:ext cx="960444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DD0BC1-0864-2CBC-097F-AA8C76627E68}"/>
                    </a:ext>
                  </a:extLst>
                </p14:cNvPr>
                <p14:cNvContentPartPr/>
                <p14:nvPr/>
              </p14:nvContentPartPr>
              <p14:xfrm>
                <a:off x="2441299" y="2591675"/>
                <a:ext cx="3600" cy="61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DD0BC1-0864-2CBC-097F-AA8C76627E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23659" y="2573675"/>
                  <a:ext cx="39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2087F2-2B29-2793-7DA1-474659019A7A}"/>
                    </a:ext>
                  </a:extLst>
                </p14:cNvPr>
                <p14:cNvContentPartPr/>
                <p14:nvPr/>
              </p14:nvContentPartPr>
              <p14:xfrm>
                <a:off x="2441299" y="2571875"/>
                <a:ext cx="459720" cy="189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2087F2-2B29-2793-7DA1-474659019A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23659" y="2553875"/>
                  <a:ext cx="495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ED99E3-697A-D851-98AC-466E14793379}"/>
                    </a:ext>
                  </a:extLst>
                </p14:cNvPr>
                <p14:cNvContentPartPr/>
                <p14:nvPr/>
              </p14:nvContentPartPr>
              <p14:xfrm>
                <a:off x="2527699" y="1678715"/>
                <a:ext cx="522360" cy="105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ED99E3-697A-D851-98AC-466E147933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09699" y="1661075"/>
                  <a:ext cx="558000" cy="10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BDA512-8D3C-324A-5177-5B78AA89195D}"/>
                    </a:ext>
                  </a:extLst>
                </p14:cNvPr>
                <p14:cNvContentPartPr/>
                <p14:nvPr/>
              </p14:nvContentPartPr>
              <p14:xfrm>
                <a:off x="9132979" y="4375475"/>
                <a:ext cx="505800" cy="741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BDA512-8D3C-324A-5177-5B78AA8919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14979" y="4357835"/>
                  <a:ext cx="54144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2F8FB1-A2B6-BDEE-60DA-D16C47A45725}"/>
                    </a:ext>
                  </a:extLst>
                </p14:cNvPr>
                <p14:cNvContentPartPr/>
                <p14:nvPr/>
              </p14:nvContentPartPr>
              <p14:xfrm>
                <a:off x="3569899" y="2763395"/>
                <a:ext cx="4933800" cy="2305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2F8FB1-A2B6-BDEE-60DA-D16C47A4572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52259" y="2745395"/>
                  <a:ext cx="4969440" cy="234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555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D5895C-F3AC-D8EF-8018-072CFA8F0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4" b="51111"/>
          <a:stretch/>
        </p:blipFill>
        <p:spPr bwMode="auto">
          <a:xfrm>
            <a:off x="673140" y="-62753"/>
            <a:ext cx="4608588" cy="32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55D18CD-4C76-3DA5-186C-B98ED7EA3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6" b="52085"/>
          <a:stretch/>
        </p:blipFill>
        <p:spPr bwMode="auto">
          <a:xfrm>
            <a:off x="478522" y="3223245"/>
            <a:ext cx="4997824" cy="32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E6F5164-59BF-F9D0-0A12-3D865C6B7EBB}"/>
              </a:ext>
            </a:extLst>
          </p:cNvPr>
          <p:cNvGrpSpPr/>
          <p:nvPr/>
        </p:nvGrpSpPr>
        <p:grpSpPr>
          <a:xfrm>
            <a:off x="6191922" y="321755"/>
            <a:ext cx="3576240" cy="2905271"/>
            <a:chOff x="6191922" y="321755"/>
            <a:chExt cx="3576240" cy="290527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E0DB6C-3FC2-CBB9-ECE7-607729316066}"/>
                    </a:ext>
                  </a:extLst>
                </p14:cNvPr>
                <p14:cNvContentPartPr/>
                <p14:nvPr/>
              </p14:nvContentPartPr>
              <p14:xfrm>
                <a:off x="7168962" y="321755"/>
                <a:ext cx="421920" cy="28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E0DB6C-3FC2-CBB9-ECE7-6077293160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51322" y="303755"/>
                  <a:ext cx="4575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02D2C8-D065-7A15-E25D-85FD35724B0F}"/>
                    </a:ext>
                  </a:extLst>
                </p14:cNvPr>
                <p14:cNvContentPartPr/>
                <p14:nvPr/>
              </p14:nvContentPartPr>
              <p14:xfrm>
                <a:off x="7468482" y="516875"/>
                <a:ext cx="112680" cy="162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02D2C8-D065-7A15-E25D-85FD35724B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0482" y="499235"/>
                  <a:ext cx="148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65BC8D-79A6-60EC-91AC-682108367067}"/>
                    </a:ext>
                  </a:extLst>
                </p14:cNvPr>
                <p14:cNvContentPartPr/>
                <p14:nvPr/>
              </p14:nvContentPartPr>
              <p14:xfrm>
                <a:off x="7808322" y="336515"/>
                <a:ext cx="365760" cy="24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65BC8D-79A6-60EC-91AC-6821083670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90682" y="318875"/>
                  <a:ext cx="401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F75AA7-0591-0E89-E3F6-4E399BA425CF}"/>
                    </a:ext>
                  </a:extLst>
                </p14:cNvPr>
                <p14:cNvContentPartPr/>
                <p14:nvPr/>
              </p14:nvContentPartPr>
              <p14:xfrm>
                <a:off x="8085882" y="520115"/>
                <a:ext cx="108360" cy="150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F75AA7-0591-0E89-E3F6-4E399BA425C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68242" y="502475"/>
                  <a:ext cx="144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BF781A-466E-DA31-5880-FF4662802F47}"/>
                    </a:ext>
                  </a:extLst>
                </p14:cNvPr>
                <p14:cNvContentPartPr/>
                <p14:nvPr/>
              </p14:nvContentPartPr>
              <p14:xfrm>
                <a:off x="7668642" y="490235"/>
                <a:ext cx="162000" cy="1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BF781A-466E-DA31-5880-FF4662802F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51002" y="472595"/>
                  <a:ext cx="197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AA4AE8-699E-9886-0A52-B43B36B8E4F2}"/>
                    </a:ext>
                  </a:extLst>
                </p14:cNvPr>
                <p14:cNvContentPartPr/>
                <p14:nvPr/>
              </p14:nvContentPartPr>
              <p14:xfrm>
                <a:off x="6191922" y="902866"/>
                <a:ext cx="3576240" cy="2324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AA4AE8-699E-9886-0A52-B43B36B8E4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73922" y="884866"/>
                  <a:ext cx="3611880" cy="235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CB337-7E9C-2E88-B054-EE45AE6B0BC8}"/>
              </a:ext>
            </a:extLst>
          </p:cNvPr>
          <p:cNvGrpSpPr/>
          <p:nvPr/>
        </p:nvGrpSpPr>
        <p:grpSpPr>
          <a:xfrm>
            <a:off x="6527442" y="1298506"/>
            <a:ext cx="3333240" cy="1638720"/>
            <a:chOff x="6527442" y="1298506"/>
            <a:chExt cx="3333240" cy="163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BA924E-63B6-9E6C-E2BB-3472CB07C125}"/>
                    </a:ext>
                  </a:extLst>
                </p14:cNvPr>
                <p14:cNvContentPartPr/>
                <p14:nvPr/>
              </p14:nvContentPartPr>
              <p14:xfrm>
                <a:off x="8135202" y="1992946"/>
                <a:ext cx="293040" cy="22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BA924E-63B6-9E6C-E2BB-3472CB07C1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17562" y="1974946"/>
                  <a:ext cx="328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055694-8590-4D32-F412-88F39CEE5CAE}"/>
                    </a:ext>
                  </a:extLst>
                </p14:cNvPr>
                <p14:cNvContentPartPr/>
                <p14:nvPr/>
              </p14:nvContentPartPr>
              <p14:xfrm>
                <a:off x="8675922" y="1356826"/>
                <a:ext cx="998280" cy="519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055694-8590-4D32-F412-88F39CEE5C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57922" y="1338826"/>
                  <a:ext cx="10339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FBD5F0-D5CD-523C-71FD-C2827BB57875}"/>
                    </a:ext>
                  </a:extLst>
                </p14:cNvPr>
                <p14:cNvContentPartPr/>
                <p14:nvPr/>
              </p14:nvContentPartPr>
              <p14:xfrm>
                <a:off x="6678282" y="2906986"/>
                <a:ext cx="29520" cy="2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FBD5F0-D5CD-523C-71FD-C2827BB578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60642" y="2888986"/>
                  <a:ext cx="65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0C0620-C254-D1B0-63BF-3D87820616B5}"/>
                    </a:ext>
                  </a:extLst>
                </p14:cNvPr>
                <p14:cNvContentPartPr/>
                <p14:nvPr/>
              </p14:nvContentPartPr>
              <p14:xfrm>
                <a:off x="7072842" y="2653906"/>
                <a:ext cx="197640" cy="125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0C0620-C254-D1B0-63BF-3D87820616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54842" y="2636266"/>
                  <a:ext cx="233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37D4B1-4C86-1595-AB43-0780AB48D272}"/>
                    </a:ext>
                  </a:extLst>
                </p14:cNvPr>
                <p14:cNvContentPartPr/>
                <p14:nvPr/>
              </p14:nvContentPartPr>
              <p14:xfrm>
                <a:off x="7584042" y="2365546"/>
                <a:ext cx="259200" cy="16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37D4B1-4C86-1595-AB43-0780AB48D27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66042" y="2347906"/>
                  <a:ext cx="294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6B7D7A-2919-C826-5E7C-7EBD747EB3CD}"/>
                    </a:ext>
                  </a:extLst>
                </p14:cNvPr>
                <p14:cNvContentPartPr/>
                <p14:nvPr/>
              </p14:nvContentPartPr>
              <p14:xfrm>
                <a:off x="6695562" y="2791066"/>
                <a:ext cx="95760" cy="101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6B7D7A-2919-C826-5E7C-7EBD747EB3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77922" y="2773426"/>
                  <a:ext cx="131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AFED71-E2FA-3121-E864-C52AC768A9D7}"/>
                    </a:ext>
                  </a:extLst>
                </p14:cNvPr>
                <p14:cNvContentPartPr/>
                <p14:nvPr/>
              </p14:nvContentPartPr>
              <p14:xfrm>
                <a:off x="6874842" y="2725906"/>
                <a:ext cx="104760" cy="13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AFED71-E2FA-3121-E864-C52AC768A9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57202" y="2708266"/>
                  <a:ext cx="140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684117-4537-CDFC-6B59-2B049F12AB84}"/>
                    </a:ext>
                  </a:extLst>
                </p14:cNvPr>
                <p14:cNvContentPartPr/>
                <p14:nvPr/>
              </p14:nvContentPartPr>
              <p14:xfrm>
                <a:off x="7026762" y="2658946"/>
                <a:ext cx="108720" cy="13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684117-4537-CDFC-6B59-2B049F12AB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09122" y="2640946"/>
                  <a:ext cx="144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A846E3-13C6-256F-75EA-CD069C8D3E22}"/>
                    </a:ext>
                  </a:extLst>
                </p14:cNvPr>
                <p14:cNvContentPartPr/>
                <p14:nvPr/>
              </p14:nvContentPartPr>
              <p14:xfrm>
                <a:off x="7238802" y="2583706"/>
                <a:ext cx="120960" cy="11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A846E3-13C6-256F-75EA-CD069C8D3E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20802" y="2565706"/>
                  <a:ext cx="15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F2F75B-E0E6-452B-B1E5-173436BE50E5}"/>
                    </a:ext>
                  </a:extLst>
                </p14:cNvPr>
                <p14:cNvContentPartPr/>
                <p14:nvPr/>
              </p14:nvContentPartPr>
              <p14:xfrm>
                <a:off x="7521042" y="2459506"/>
                <a:ext cx="146160" cy="12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F2F75B-E0E6-452B-B1E5-173436BE50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3402" y="2441506"/>
                  <a:ext cx="181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1E718-408C-B97C-CA4E-7908E5197F0D}"/>
                    </a:ext>
                  </a:extLst>
                </p14:cNvPr>
                <p14:cNvContentPartPr/>
                <p14:nvPr/>
              </p14:nvContentPartPr>
              <p14:xfrm>
                <a:off x="7733442" y="2306146"/>
                <a:ext cx="94680" cy="178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1E718-408C-B97C-CA4E-7908E5197F0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5802" y="2288146"/>
                  <a:ext cx="130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B07D63-91E0-9679-44E8-AC9FAA114D93}"/>
                    </a:ext>
                  </a:extLst>
                </p14:cNvPr>
                <p14:cNvContentPartPr/>
                <p14:nvPr/>
              </p14:nvContentPartPr>
              <p14:xfrm>
                <a:off x="7941522" y="2192386"/>
                <a:ext cx="135720" cy="144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B07D63-91E0-9679-44E8-AC9FAA114D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23522" y="2174386"/>
                  <a:ext cx="171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DBDDC4-6800-7AFB-0E4E-7AE168B1D9E5}"/>
                    </a:ext>
                  </a:extLst>
                </p14:cNvPr>
                <p14:cNvContentPartPr/>
                <p14:nvPr/>
              </p14:nvContentPartPr>
              <p14:xfrm>
                <a:off x="8216922" y="2041186"/>
                <a:ext cx="163800" cy="165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DBDDC4-6800-7AFB-0E4E-7AE168B1D9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99282" y="2023546"/>
                  <a:ext cx="199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80533-CC7F-EBD5-90C6-82F632089629}"/>
                    </a:ext>
                  </a:extLst>
                </p14:cNvPr>
                <p14:cNvContentPartPr/>
                <p14:nvPr/>
              </p14:nvContentPartPr>
              <p14:xfrm>
                <a:off x="8467482" y="1901146"/>
                <a:ext cx="146880" cy="19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80533-CC7F-EBD5-90C6-82F6320896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49842" y="1883506"/>
                  <a:ext cx="182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56936F-60B1-CEB4-AC83-1BC4F10E7CEC}"/>
                    </a:ext>
                  </a:extLst>
                </p14:cNvPr>
                <p14:cNvContentPartPr/>
                <p14:nvPr/>
              </p14:nvContentPartPr>
              <p14:xfrm>
                <a:off x="8660802" y="1720066"/>
                <a:ext cx="243360" cy="159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56936F-60B1-CEB4-AC83-1BC4F10E7C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42802" y="1702426"/>
                  <a:ext cx="279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B4BD2B-7E73-4800-E351-9AE6D61689AE}"/>
                    </a:ext>
                  </a:extLst>
                </p14:cNvPr>
                <p14:cNvContentPartPr/>
                <p14:nvPr/>
              </p14:nvContentPartPr>
              <p14:xfrm>
                <a:off x="8946642" y="1597306"/>
                <a:ext cx="228240" cy="145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B4BD2B-7E73-4800-E351-9AE6D61689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29002" y="1579306"/>
                  <a:ext cx="263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689BE0-AFCB-5BCC-D3A3-FE66879196AA}"/>
                    </a:ext>
                  </a:extLst>
                </p14:cNvPr>
                <p14:cNvContentPartPr/>
                <p14:nvPr/>
              </p14:nvContentPartPr>
              <p14:xfrm>
                <a:off x="9329322" y="1407226"/>
                <a:ext cx="189360" cy="168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689BE0-AFCB-5BCC-D3A3-FE66879196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11322" y="1389586"/>
                  <a:ext cx="225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0E88AF-17A2-C78B-BC75-C1FCEF6AC7E8}"/>
                    </a:ext>
                  </a:extLst>
                </p14:cNvPr>
                <p14:cNvContentPartPr/>
                <p14:nvPr/>
              </p14:nvContentPartPr>
              <p14:xfrm>
                <a:off x="9608682" y="1303546"/>
                <a:ext cx="252000" cy="138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0E88AF-17A2-C78B-BC75-C1FCEF6AC7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91042" y="1285546"/>
                  <a:ext cx="287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2C06DC-9951-380A-0BD4-FEDF73DC0FEB}"/>
                    </a:ext>
                  </a:extLst>
                </p14:cNvPr>
                <p14:cNvContentPartPr/>
                <p14:nvPr/>
              </p14:nvContentPartPr>
              <p14:xfrm>
                <a:off x="6527442" y="1298506"/>
                <a:ext cx="3310920" cy="1638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2C06DC-9951-380A-0BD4-FEDF73DC0FE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09802" y="1280506"/>
                  <a:ext cx="3346560" cy="167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95B5D9-31EE-1BBD-0934-D8D4C57E1EFB}"/>
              </a:ext>
            </a:extLst>
          </p:cNvPr>
          <p:cNvGrpSpPr/>
          <p:nvPr/>
        </p:nvGrpSpPr>
        <p:grpSpPr>
          <a:xfrm>
            <a:off x="5506482" y="1557346"/>
            <a:ext cx="733320" cy="637560"/>
            <a:chOff x="5506482" y="1557346"/>
            <a:chExt cx="73332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A81B8B-5214-ECE1-8F47-C824E5D89AEC}"/>
                    </a:ext>
                  </a:extLst>
                </p14:cNvPr>
                <p14:cNvContentPartPr/>
                <p14:nvPr/>
              </p14:nvContentPartPr>
              <p14:xfrm>
                <a:off x="5506482" y="1933186"/>
                <a:ext cx="96840" cy="18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A81B8B-5214-ECE1-8F47-C824E5D89AE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88482" y="1915546"/>
                  <a:ext cx="132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33FAB6-1835-7F19-5D54-814F5A024C8F}"/>
                    </a:ext>
                  </a:extLst>
                </p14:cNvPr>
                <p14:cNvContentPartPr/>
                <p14:nvPr/>
              </p14:nvContentPartPr>
              <p14:xfrm>
                <a:off x="5624562" y="1900066"/>
                <a:ext cx="139320" cy="90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33FAB6-1835-7F19-5D54-814F5A024C8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06562" y="1882066"/>
                  <a:ext cx="174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FF12A9-0496-7092-5F48-B85F3ADAF4B5}"/>
                    </a:ext>
                  </a:extLst>
                </p14:cNvPr>
                <p14:cNvContentPartPr/>
                <p14:nvPr/>
              </p14:nvContentPartPr>
              <p14:xfrm>
                <a:off x="5731482" y="1844626"/>
                <a:ext cx="192240" cy="124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FF12A9-0496-7092-5F48-B85F3ADAF4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13482" y="1826626"/>
                  <a:ext cx="227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DC9162-1A74-771D-9E93-84A6BDC82B46}"/>
                    </a:ext>
                  </a:extLst>
                </p14:cNvPr>
                <p14:cNvContentPartPr/>
                <p14:nvPr/>
              </p14:nvContentPartPr>
              <p14:xfrm>
                <a:off x="5911482" y="1847866"/>
                <a:ext cx="92880" cy="70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DC9162-1A74-771D-9E93-84A6BDC82B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93482" y="1830226"/>
                  <a:ext cx="128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CE59E5-5459-2F56-1CDC-5458730F6DE8}"/>
                    </a:ext>
                  </a:extLst>
                </p14:cNvPr>
                <p14:cNvContentPartPr/>
                <p14:nvPr/>
              </p14:nvContentPartPr>
              <p14:xfrm>
                <a:off x="5822202" y="1739146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CE59E5-5459-2F56-1CDC-5458730F6DE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04202" y="17215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D81752-85A1-6CDE-ADE2-28E6E5932F9F}"/>
                    </a:ext>
                  </a:extLst>
                </p14:cNvPr>
                <p14:cNvContentPartPr/>
                <p14:nvPr/>
              </p14:nvContentPartPr>
              <p14:xfrm>
                <a:off x="5885202" y="1557346"/>
                <a:ext cx="279000" cy="290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D81752-85A1-6CDE-ADE2-28E6E5932F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67562" y="1539706"/>
                  <a:ext cx="314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07D440-E746-9A29-AAED-E94BDA6DEA76}"/>
                    </a:ext>
                  </a:extLst>
                </p14:cNvPr>
                <p14:cNvContentPartPr/>
                <p14:nvPr/>
              </p14:nvContentPartPr>
              <p14:xfrm>
                <a:off x="6231882" y="1685866"/>
                <a:ext cx="7920" cy="2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07D440-E746-9A29-AAED-E94BDA6DEA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13882" y="1668226"/>
                  <a:ext cx="43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A4BC2B-86DC-20FB-E0A6-2CA1CD64DE5F}"/>
                    </a:ext>
                  </a:extLst>
                </p14:cNvPr>
                <p14:cNvContentPartPr/>
                <p14:nvPr/>
              </p14:nvContentPartPr>
              <p14:xfrm>
                <a:off x="5737602" y="1834906"/>
                <a:ext cx="483840" cy="360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A4BC2B-86DC-20FB-E0A6-2CA1CD64DE5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19602" y="1816906"/>
                  <a:ext cx="51948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C97C7A17-77F5-EDA7-3502-0C4B230E25B3}"/>
              </a:ext>
            </a:extLst>
          </p:cNvPr>
          <p:cNvGrpSpPr/>
          <p:nvPr/>
        </p:nvGrpSpPr>
        <p:grpSpPr>
          <a:xfrm>
            <a:off x="7445442" y="3423226"/>
            <a:ext cx="2108520" cy="308520"/>
            <a:chOff x="7445442" y="3423226"/>
            <a:chExt cx="210852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25B786-742D-DC9C-A723-5765468ACC91}"/>
                    </a:ext>
                  </a:extLst>
                </p14:cNvPr>
                <p14:cNvContentPartPr/>
                <p14:nvPr/>
              </p14:nvContentPartPr>
              <p14:xfrm>
                <a:off x="7588722" y="3513226"/>
                <a:ext cx="32760" cy="21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25B786-742D-DC9C-A723-5765468ACC9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70722" y="3495586"/>
                  <a:ext cx="68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5EBB1E-AE7E-D6CD-55A6-504CDD5FD801}"/>
                    </a:ext>
                  </a:extLst>
                </p14:cNvPr>
                <p14:cNvContentPartPr/>
                <p14:nvPr/>
              </p14:nvContentPartPr>
              <p14:xfrm>
                <a:off x="7445442" y="3448066"/>
                <a:ext cx="351360" cy="49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5EBB1E-AE7E-D6CD-55A6-504CDD5FD80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27442" y="3430426"/>
                  <a:ext cx="387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F23136-497B-0F60-7E7D-179B260B884B}"/>
                    </a:ext>
                  </a:extLst>
                </p14:cNvPr>
                <p14:cNvContentPartPr/>
                <p14:nvPr/>
              </p14:nvContentPartPr>
              <p14:xfrm>
                <a:off x="7742442" y="3516826"/>
                <a:ext cx="108000" cy="151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F23136-497B-0F60-7E7D-179B260B884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24802" y="3498826"/>
                  <a:ext cx="143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C774AB-6C7B-350C-C157-6FFE0F4B7FD5}"/>
                    </a:ext>
                  </a:extLst>
                </p14:cNvPr>
                <p14:cNvContentPartPr/>
                <p14:nvPr/>
              </p14:nvContentPartPr>
              <p14:xfrm>
                <a:off x="7940442" y="3594586"/>
                <a:ext cx="138240" cy="62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C774AB-6C7B-350C-C157-6FFE0F4B7F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22442" y="3576586"/>
                  <a:ext cx="173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4CACEA-4175-09AE-4D85-B08ED66D4D64}"/>
                    </a:ext>
                  </a:extLst>
                </p14:cNvPr>
                <p14:cNvContentPartPr/>
                <p14:nvPr/>
              </p14:nvContentPartPr>
              <p14:xfrm>
                <a:off x="8110002" y="3573346"/>
                <a:ext cx="66240" cy="49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4CACEA-4175-09AE-4D85-B08ED66D4D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92002" y="3555706"/>
                  <a:ext cx="101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AF6F514-998E-6FBF-0EED-F3904EAFE1A5}"/>
                    </a:ext>
                  </a:extLst>
                </p14:cNvPr>
                <p14:cNvContentPartPr/>
                <p14:nvPr/>
              </p14:nvContentPartPr>
              <p14:xfrm>
                <a:off x="8286042" y="3573346"/>
                <a:ext cx="145080" cy="49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AF6F514-998E-6FBF-0EED-F3904EAFE1A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68402" y="3555706"/>
                  <a:ext cx="180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B67815-967E-23BA-4F18-4C812E65376E}"/>
                    </a:ext>
                  </a:extLst>
                </p14:cNvPr>
                <p14:cNvContentPartPr/>
                <p14:nvPr/>
              </p14:nvContentPartPr>
              <p14:xfrm>
                <a:off x="8521842" y="3547426"/>
                <a:ext cx="162000" cy="89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B67815-967E-23BA-4F18-4C812E65376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04202" y="3529426"/>
                  <a:ext cx="197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7C70B40C-CDFA-C99D-88F4-361559E9BA38}"/>
                    </a:ext>
                  </a:extLst>
                </p14:cNvPr>
                <p14:cNvContentPartPr/>
                <p14:nvPr/>
              </p14:nvContentPartPr>
              <p14:xfrm>
                <a:off x="8715882" y="3423226"/>
                <a:ext cx="66600" cy="18180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7C70B40C-CDFA-C99D-88F4-361559E9BA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98242" y="3405586"/>
                  <a:ext cx="102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96B03E22-4BB6-B293-750A-F977E3C792A6}"/>
                    </a:ext>
                  </a:extLst>
                </p14:cNvPr>
                <p14:cNvContentPartPr/>
                <p14:nvPr/>
              </p14:nvContentPartPr>
              <p14:xfrm>
                <a:off x="8743602" y="3455266"/>
                <a:ext cx="294480" cy="134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96B03E22-4BB6-B293-750A-F977E3C792A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25962" y="3437266"/>
                  <a:ext cx="330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282313EB-E41B-0E2C-85AA-5B3538E53DFA}"/>
                    </a:ext>
                  </a:extLst>
                </p14:cNvPr>
                <p14:cNvContentPartPr/>
                <p14:nvPr/>
              </p14:nvContentPartPr>
              <p14:xfrm>
                <a:off x="9085242" y="3495226"/>
                <a:ext cx="105120" cy="10404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282313EB-E41B-0E2C-85AA-5B3538E53DF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67602" y="3477586"/>
                  <a:ext cx="140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1A962EA3-CF45-C434-1754-71BA13743FD7}"/>
                    </a:ext>
                  </a:extLst>
                </p14:cNvPr>
                <p14:cNvContentPartPr/>
                <p14:nvPr/>
              </p14:nvContentPartPr>
              <p14:xfrm>
                <a:off x="9296202" y="3529066"/>
                <a:ext cx="103680" cy="8496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1A962EA3-CF45-C434-1754-71BA13743F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78562" y="3511066"/>
                  <a:ext cx="139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DD214E24-EEEF-434A-434A-7007D82EC74E}"/>
                    </a:ext>
                  </a:extLst>
                </p14:cNvPr>
                <p14:cNvContentPartPr/>
                <p14:nvPr/>
              </p14:nvContentPartPr>
              <p14:xfrm>
                <a:off x="9530562" y="3423946"/>
                <a:ext cx="23400" cy="14436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DD214E24-EEEF-434A-434A-7007D82EC7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12922" y="3405946"/>
                  <a:ext cx="5904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7B3D665-31F9-8FFD-EBF6-5CA5D0822E49}"/>
              </a:ext>
            </a:extLst>
          </p:cNvPr>
          <p:cNvGrpSpPr/>
          <p:nvPr/>
        </p:nvGrpSpPr>
        <p:grpSpPr>
          <a:xfrm>
            <a:off x="9897402" y="3298666"/>
            <a:ext cx="372600" cy="336960"/>
            <a:chOff x="9897402" y="3298666"/>
            <a:chExt cx="37260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CE0109A8-B2EF-02CD-606F-F55987284556}"/>
                    </a:ext>
                  </a:extLst>
                </p14:cNvPr>
                <p14:cNvContentPartPr/>
                <p14:nvPr/>
              </p14:nvContentPartPr>
              <p14:xfrm>
                <a:off x="9897402" y="3298666"/>
                <a:ext cx="372600" cy="26784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CE0109A8-B2EF-02CD-606F-F559872845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879762" y="3281026"/>
                  <a:ext cx="4082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DADA127F-7453-7DFC-36AC-44128DA95BDB}"/>
                    </a:ext>
                  </a:extLst>
                </p14:cNvPr>
                <p14:cNvContentPartPr/>
                <p14:nvPr/>
              </p14:nvContentPartPr>
              <p14:xfrm>
                <a:off x="10168122" y="3525106"/>
                <a:ext cx="59040" cy="11052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DADA127F-7453-7DFC-36AC-44128DA95BD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50482" y="3507106"/>
                  <a:ext cx="946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157A07C9-ECBB-2F34-5041-AD68F1C5487F}"/>
                  </a:ext>
                </a:extLst>
              </p14:cNvPr>
              <p14:cNvContentPartPr/>
              <p14:nvPr/>
            </p14:nvContentPartPr>
            <p14:xfrm>
              <a:off x="6029922" y="4215226"/>
              <a:ext cx="3273120" cy="173844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157A07C9-ECBB-2F34-5041-AD68F1C5487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012282" y="4197586"/>
                <a:ext cx="3308760" cy="17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B536A4A3-D9B6-1695-40C9-BD2B5E8BABE4}"/>
                  </a:ext>
                </a:extLst>
              </p14:cNvPr>
              <p14:cNvContentPartPr/>
              <p14:nvPr/>
            </p14:nvContentPartPr>
            <p14:xfrm>
              <a:off x="6593682" y="5989666"/>
              <a:ext cx="20520" cy="10116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B536A4A3-D9B6-1695-40C9-BD2B5E8BABE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576042" y="5971666"/>
                <a:ext cx="561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B43A03E9-B8FA-B80A-83E3-DF26D37AA432}"/>
                  </a:ext>
                </a:extLst>
              </p14:cNvPr>
              <p14:cNvContentPartPr/>
              <p14:nvPr/>
            </p14:nvContentPartPr>
            <p14:xfrm>
              <a:off x="7580802" y="6300706"/>
              <a:ext cx="35640" cy="504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B43A03E9-B8FA-B80A-83E3-DF26D37AA43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563162" y="6282706"/>
                <a:ext cx="7128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18E44758-3120-6807-543D-4C92F2331D54}"/>
              </a:ext>
            </a:extLst>
          </p:cNvPr>
          <p:cNvGrpSpPr/>
          <p:nvPr/>
        </p:nvGrpSpPr>
        <p:grpSpPr>
          <a:xfrm>
            <a:off x="7447962" y="6148426"/>
            <a:ext cx="1564200" cy="219240"/>
            <a:chOff x="7447962" y="6148426"/>
            <a:chExt cx="156420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732CBF99-4AE3-E68C-A618-2691FD4A1930}"/>
                    </a:ext>
                  </a:extLst>
                </p14:cNvPr>
                <p14:cNvContentPartPr/>
                <p14:nvPr/>
              </p14:nvContentPartPr>
              <p14:xfrm>
                <a:off x="7447962" y="6256426"/>
                <a:ext cx="216720" cy="11124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732CBF99-4AE3-E68C-A618-2691FD4A193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30322" y="6238426"/>
                  <a:ext cx="252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E1EF482D-70A2-DCA6-617A-D454B961DACC}"/>
                    </a:ext>
                  </a:extLst>
                </p14:cNvPr>
                <p14:cNvContentPartPr/>
                <p14:nvPr/>
              </p14:nvContentPartPr>
              <p14:xfrm>
                <a:off x="7728762" y="6231946"/>
                <a:ext cx="43560" cy="7092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E1EF482D-70A2-DCA6-617A-D454B961DAC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10762" y="6214306"/>
                  <a:ext cx="79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A444B5E6-3DDC-9ECD-1B29-3177D3AD36A6}"/>
                    </a:ext>
                  </a:extLst>
                </p14:cNvPr>
                <p14:cNvContentPartPr/>
                <p14:nvPr/>
              </p14:nvContentPartPr>
              <p14:xfrm>
                <a:off x="7711842" y="6225826"/>
                <a:ext cx="128160" cy="10764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A444B5E6-3DDC-9ECD-1B29-3177D3AD36A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693842" y="6207826"/>
                  <a:ext cx="163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8635F3E5-7019-A1B6-89A2-F906E76644B3}"/>
                    </a:ext>
                  </a:extLst>
                </p14:cNvPr>
                <p14:cNvContentPartPr/>
                <p14:nvPr/>
              </p14:nvContentPartPr>
              <p14:xfrm>
                <a:off x="7890042" y="6243826"/>
                <a:ext cx="122400" cy="9576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8635F3E5-7019-A1B6-89A2-F906E76644B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72402" y="6225826"/>
                  <a:ext cx="15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E6453608-8995-4A4D-3DB6-DA7AD5ECE5A3}"/>
                    </a:ext>
                  </a:extLst>
                </p14:cNvPr>
                <p14:cNvContentPartPr/>
                <p14:nvPr/>
              </p14:nvContentPartPr>
              <p14:xfrm>
                <a:off x="8089122" y="6197026"/>
                <a:ext cx="103320" cy="14364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E6453608-8995-4A4D-3DB6-DA7AD5ECE5A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71122" y="6179026"/>
                  <a:ext cx="138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1B617B9C-9976-326C-C6D5-06850F35FD22}"/>
                    </a:ext>
                  </a:extLst>
                </p14:cNvPr>
                <p14:cNvContentPartPr/>
                <p14:nvPr/>
              </p14:nvContentPartPr>
              <p14:xfrm>
                <a:off x="8310882" y="6217546"/>
                <a:ext cx="126720" cy="11628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1B617B9C-9976-326C-C6D5-06850F35FD2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92882" y="6199906"/>
                  <a:ext cx="162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248436E9-865F-412C-A4FA-E8BED4384FCF}"/>
                    </a:ext>
                  </a:extLst>
                </p14:cNvPr>
                <p14:cNvContentPartPr/>
                <p14:nvPr/>
              </p14:nvContentPartPr>
              <p14:xfrm>
                <a:off x="8546682" y="6207106"/>
                <a:ext cx="295920" cy="10404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248436E9-865F-412C-A4FA-E8BED4384F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29042" y="6189466"/>
                  <a:ext cx="331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FCE10778-BEC8-FF24-95CE-19DDCB36FDAF}"/>
                    </a:ext>
                  </a:extLst>
                </p14:cNvPr>
                <p14:cNvContentPartPr/>
                <p14:nvPr/>
              </p14:nvContentPartPr>
              <p14:xfrm>
                <a:off x="8915682" y="6148426"/>
                <a:ext cx="96480" cy="18396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FCE10778-BEC8-FF24-95CE-19DDCB36FDA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897682" y="6130426"/>
                  <a:ext cx="13212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F1B133CA-43E2-0469-561C-F5CBCBC31DE6}"/>
              </a:ext>
            </a:extLst>
          </p:cNvPr>
          <p:cNvGrpSpPr/>
          <p:nvPr/>
        </p:nvGrpSpPr>
        <p:grpSpPr>
          <a:xfrm>
            <a:off x="8132322" y="6465226"/>
            <a:ext cx="784080" cy="137160"/>
            <a:chOff x="8132322" y="6465226"/>
            <a:chExt cx="78408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DEB29243-8991-CF44-DF3D-29AA86A4E059}"/>
                    </a:ext>
                  </a:extLst>
                </p14:cNvPr>
                <p14:cNvContentPartPr/>
                <p14:nvPr/>
              </p14:nvContentPartPr>
              <p14:xfrm>
                <a:off x="8132322" y="6497266"/>
                <a:ext cx="203760" cy="10512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DEB29243-8991-CF44-DF3D-29AA86A4E0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14322" y="6479626"/>
                  <a:ext cx="239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3BFBCBE2-8F81-49B4-92E9-2699E6C3C7BF}"/>
                    </a:ext>
                  </a:extLst>
                </p14:cNvPr>
                <p14:cNvContentPartPr/>
                <p14:nvPr/>
              </p14:nvContentPartPr>
              <p14:xfrm>
                <a:off x="8419962" y="6501586"/>
                <a:ext cx="213120" cy="8856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3BFBCBE2-8F81-49B4-92E9-2699E6C3C7B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01962" y="6483586"/>
                  <a:ext cx="248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14141433-50A4-221A-B1C3-0DF00E94DB19}"/>
                    </a:ext>
                  </a:extLst>
                </p14:cNvPr>
                <p14:cNvContentPartPr/>
                <p14:nvPr/>
              </p14:nvContentPartPr>
              <p14:xfrm>
                <a:off x="8663682" y="6465226"/>
                <a:ext cx="96840" cy="9576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14141433-50A4-221A-B1C3-0DF00E94DB1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45682" y="6447586"/>
                  <a:ext cx="132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BDD93F4B-B8DF-D215-D690-3BC2A3E8266F}"/>
                    </a:ext>
                  </a:extLst>
                </p14:cNvPr>
                <p14:cNvContentPartPr/>
                <p14:nvPr/>
              </p14:nvContentPartPr>
              <p14:xfrm>
                <a:off x="8911362" y="6550906"/>
                <a:ext cx="5040" cy="936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BDD93F4B-B8DF-D215-D690-3BC2A3E8266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93722" y="6532906"/>
                  <a:ext cx="4068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28EA193F-75B2-0CF6-A6F3-3C7FCFE4A520}"/>
                  </a:ext>
                </a:extLst>
              </p14:cNvPr>
              <p14:cNvContentPartPr/>
              <p14:nvPr/>
            </p14:nvContentPartPr>
            <p14:xfrm>
              <a:off x="6413682" y="4258786"/>
              <a:ext cx="3576240" cy="146664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28EA193F-75B2-0CF6-A6F3-3C7FCFE4A52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395682" y="4240786"/>
                <a:ext cx="3611880" cy="15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208B45D3-D2AE-9780-0BD0-90352BBA0D1C}"/>
                  </a:ext>
                </a:extLst>
              </p14:cNvPr>
              <p14:cNvContentPartPr/>
              <p14:nvPr/>
            </p14:nvContentPartPr>
            <p14:xfrm>
              <a:off x="7141602" y="4353106"/>
              <a:ext cx="19440" cy="4896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208B45D3-D2AE-9780-0BD0-90352BBA0D1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123602" y="4335466"/>
                <a:ext cx="550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0C3F20DF-3F5D-DDE4-3E32-9EB035DE2747}"/>
                  </a:ext>
                </a:extLst>
              </p14:cNvPr>
              <p14:cNvContentPartPr/>
              <p14:nvPr/>
            </p14:nvContentPartPr>
            <p14:xfrm>
              <a:off x="7563882" y="4266346"/>
              <a:ext cx="38880" cy="11232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0C3F20DF-3F5D-DDE4-3E32-9EB035DE274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546242" y="4248346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A1591B89-A7D1-37A8-E40B-606074C81188}"/>
                  </a:ext>
                </a:extLst>
              </p14:cNvPr>
              <p14:cNvContentPartPr/>
              <p14:nvPr/>
            </p14:nvContentPartPr>
            <p14:xfrm>
              <a:off x="7962762" y="4137106"/>
              <a:ext cx="360" cy="4536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A1591B89-A7D1-37A8-E40B-606074C8118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45122" y="4119106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43CECA17-EE89-08A3-247A-E32456FC3A5A}"/>
                  </a:ext>
                </a:extLst>
              </p14:cNvPr>
              <p14:cNvContentPartPr/>
              <p14:nvPr/>
            </p14:nvContentPartPr>
            <p14:xfrm>
              <a:off x="8004522" y="4348426"/>
              <a:ext cx="5040" cy="3996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43CECA17-EE89-08A3-247A-E32456FC3A5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986522" y="4330426"/>
                <a:ext cx="406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904E936E-1DE3-D1E6-171B-6F9F07D29B17}"/>
                  </a:ext>
                </a:extLst>
              </p14:cNvPr>
              <p14:cNvContentPartPr/>
              <p14:nvPr/>
            </p14:nvContentPartPr>
            <p14:xfrm>
              <a:off x="8013522" y="4620586"/>
              <a:ext cx="15840" cy="13896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904E936E-1DE3-D1E6-171B-6F9F07D29B1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995882" y="4602946"/>
                <a:ext cx="514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95855F44-A831-46F8-E117-313B1BD1443A}"/>
                  </a:ext>
                </a:extLst>
              </p14:cNvPr>
              <p14:cNvContentPartPr/>
              <p14:nvPr/>
            </p14:nvContentPartPr>
            <p14:xfrm>
              <a:off x="8039802" y="4947106"/>
              <a:ext cx="59040" cy="27324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95855F44-A831-46F8-E117-313B1BD1443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022162" y="4929466"/>
                <a:ext cx="9468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BBDAD086-CD7D-3B41-6801-AF2A5637AC6B}"/>
              </a:ext>
            </a:extLst>
          </p:cNvPr>
          <p:cNvGrpSpPr/>
          <p:nvPr/>
        </p:nvGrpSpPr>
        <p:grpSpPr>
          <a:xfrm>
            <a:off x="8022882" y="5342746"/>
            <a:ext cx="88200" cy="592920"/>
            <a:chOff x="8022882" y="5342746"/>
            <a:chExt cx="88200" cy="5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74DAE549-4276-1465-EFCA-9165A32CD785}"/>
                    </a:ext>
                  </a:extLst>
                </p14:cNvPr>
                <p14:cNvContentPartPr/>
                <p14:nvPr/>
              </p14:nvContentPartPr>
              <p14:xfrm>
                <a:off x="8022882" y="5342746"/>
                <a:ext cx="45000" cy="18972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74DAE549-4276-1465-EFCA-9165A32CD78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04882" y="5325106"/>
                  <a:ext cx="80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37C1837C-0CC9-C676-B73E-9E0580FC9904}"/>
                    </a:ext>
                  </a:extLst>
                </p14:cNvPr>
                <p14:cNvContentPartPr/>
                <p14:nvPr/>
              </p14:nvContentPartPr>
              <p14:xfrm>
                <a:off x="8070762" y="5604106"/>
                <a:ext cx="40320" cy="33156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37C1837C-0CC9-C676-B73E-9E0580FC990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52762" y="5586106"/>
                  <a:ext cx="7596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2A3B6A3C-BF16-9C93-F214-117E3A2FA6D9}"/>
                  </a:ext>
                </a:extLst>
              </p14:cNvPr>
              <p14:cNvContentPartPr/>
              <p14:nvPr/>
            </p14:nvContentPartPr>
            <p14:xfrm>
              <a:off x="8371002" y="4560466"/>
              <a:ext cx="37440" cy="14040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2A3B6A3C-BF16-9C93-F214-117E3A2FA6D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53002" y="4542466"/>
                <a:ext cx="73080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2C3BACE-E32E-5150-D342-F07815D86E82}"/>
              </a:ext>
            </a:extLst>
          </p:cNvPr>
          <p:cNvGrpSpPr/>
          <p:nvPr/>
        </p:nvGrpSpPr>
        <p:grpSpPr>
          <a:xfrm>
            <a:off x="8418522" y="4976266"/>
            <a:ext cx="574920" cy="1000080"/>
            <a:chOff x="8418522" y="4976266"/>
            <a:chExt cx="574920" cy="10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EF01A8F8-70ED-2BEA-99DA-23481A6E3CBE}"/>
                    </a:ext>
                  </a:extLst>
                </p14:cNvPr>
                <p14:cNvContentPartPr/>
                <p14:nvPr/>
              </p14:nvContentPartPr>
              <p14:xfrm>
                <a:off x="8418522" y="4976266"/>
                <a:ext cx="6480" cy="69120"/>
              </p14:xfrm>
            </p:contentPart>
          </mc:Choice>
          <mc:Fallback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EF01A8F8-70ED-2BEA-99DA-23481A6E3CB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400882" y="4958266"/>
                  <a:ext cx="4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E59D27CB-11B5-3968-4FFE-44FF0B49F070}"/>
                    </a:ext>
                  </a:extLst>
                </p14:cNvPr>
                <p14:cNvContentPartPr/>
                <p14:nvPr/>
              </p14:nvContentPartPr>
              <p14:xfrm>
                <a:off x="8455602" y="5145466"/>
                <a:ext cx="83520" cy="39060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E59D27CB-11B5-3968-4FFE-44FF0B49F07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37962" y="5127466"/>
                  <a:ext cx="1191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6739E7D4-DB19-59DC-7854-FC8931CA81C7}"/>
                    </a:ext>
                  </a:extLst>
                </p14:cNvPr>
                <p14:cNvContentPartPr/>
                <p14:nvPr/>
              </p14:nvContentPartPr>
              <p14:xfrm>
                <a:off x="8504562" y="5636506"/>
                <a:ext cx="108360" cy="26928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6739E7D4-DB19-59DC-7854-FC8931CA81C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86922" y="5618866"/>
                  <a:ext cx="144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94DBA6C6-CAAB-9954-FD93-5EC43CDE657E}"/>
                    </a:ext>
                  </a:extLst>
                </p14:cNvPr>
                <p14:cNvContentPartPr/>
                <p14:nvPr/>
              </p14:nvContentPartPr>
              <p14:xfrm>
                <a:off x="8729922" y="5105146"/>
                <a:ext cx="82440" cy="23868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94DBA6C6-CAAB-9954-FD93-5EC43CDE657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11922" y="5087146"/>
                  <a:ext cx="118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28E21474-BA8F-90A9-7667-4D6628D220F1}"/>
                    </a:ext>
                  </a:extLst>
                </p14:cNvPr>
                <p14:cNvContentPartPr/>
                <p14:nvPr/>
              </p14:nvContentPartPr>
              <p14:xfrm>
                <a:off x="8885442" y="5509066"/>
                <a:ext cx="24840" cy="10152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28E21474-BA8F-90A9-7667-4D6628D220F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867442" y="5491426"/>
                  <a:ext cx="60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A2AE0930-D0A7-285F-09A3-1F7309E2E6EC}"/>
                    </a:ext>
                  </a:extLst>
                </p14:cNvPr>
                <p14:cNvContentPartPr/>
                <p14:nvPr/>
              </p14:nvContentPartPr>
              <p14:xfrm>
                <a:off x="8900562" y="5626786"/>
                <a:ext cx="92880" cy="34956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A2AE0930-D0A7-285F-09A3-1F7309E2E6E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82922" y="5609146"/>
                  <a:ext cx="12852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068669A1-2BF6-F05D-3D4F-0C4B51D7D586}"/>
              </a:ext>
            </a:extLst>
          </p:cNvPr>
          <p:cNvGrpSpPr/>
          <p:nvPr/>
        </p:nvGrpSpPr>
        <p:grpSpPr>
          <a:xfrm>
            <a:off x="6667482" y="4543906"/>
            <a:ext cx="1072440" cy="1325160"/>
            <a:chOff x="6667482" y="4543906"/>
            <a:chExt cx="1072440" cy="13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0491AA58-67C7-BB6C-C043-B2F82D8CF585}"/>
                    </a:ext>
                  </a:extLst>
                </p14:cNvPr>
                <p14:cNvContentPartPr/>
                <p14:nvPr/>
              </p14:nvContentPartPr>
              <p14:xfrm>
                <a:off x="7180482" y="4543906"/>
                <a:ext cx="40320" cy="2340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0491AA58-67C7-BB6C-C043-B2F82D8CF58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62482" y="4525906"/>
                  <a:ext cx="75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09E33660-8068-9441-12BE-20C21EB6466E}"/>
                    </a:ext>
                  </a:extLst>
                </p14:cNvPr>
                <p14:cNvContentPartPr/>
                <p14:nvPr/>
              </p14:nvContentPartPr>
              <p14:xfrm>
                <a:off x="7584042" y="4551466"/>
                <a:ext cx="11160" cy="864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09E33660-8068-9441-12BE-20C21EB6466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66042" y="4533466"/>
                  <a:ext cx="46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F6575C97-26B4-2665-AEAD-515998911B25}"/>
                    </a:ext>
                  </a:extLst>
                </p14:cNvPr>
                <p14:cNvContentPartPr/>
                <p14:nvPr/>
              </p14:nvContentPartPr>
              <p14:xfrm>
                <a:off x="7440762" y="4592866"/>
                <a:ext cx="129600" cy="3492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F6575C97-26B4-2665-AEAD-515998911B2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422762" y="4575226"/>
                  <a:ext cx="165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4EBC69F5-06B4-D91F-1CFE-1FFA08851045}"/>
                    </a:ext>
                  </a:extLst>
                </p14:cNvPr>
                <p14:cNvContentPartPr/>
                <p14:nvPr/>
              </p14:nvContentPartPr>
              <p14:xfrm>
                <a:off x="7191282" y="4746946"/>
                <a:ext cx="6480" cy="468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4EBC69F5-06B4-D91F-1CFE-1FFA0885104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73282" y="4728946"/>
                  <a:ext cx="42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1DFC6238-92B5-04AF-EB00-AD7BAB516D37}"/>
                    </a:ext>
                  </a:extLst>
                </p14:cNvPr>
                <p14:cNvContentPartPr/>
                <p14:nvPr/>
              </p14:nvContentPartPr>
              <p14:xfrm>
                <a:off x="7202082" y="4900666"/>
                <a:ext cx="14040" cy="2592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1DFC6238-92B5-04AF-EB00-AD7BAB516D3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84082" y="4883026"/>
                  <a:ext cx="49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FDD2B6F9-4F60-2165-515F-4FB5B678B727}"/>
                    </a:ext>
                  </a:extLst>
                </p14:cNvPr>
                <p14:cNvContentPartPr/>
                <p14:nvPr/>
              </p14:nvContentPartPr>
              <p14:xfrm>
                <a:off x="7225122" y="5083546"/>
                <a:ext cx="5040" cy="4140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FDD2B6F9-4F60-2165-515F-4FB5B678B7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207482" y="5065906"/>
                  <a:ext cx="40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F82B36AF-1801-6E8F-F4E5-3D4BFD140593}"/>
                    </a:ext>
                  </a:extLst>
                </p14:cNvPr>
                <p14:cNvContentPartPr/>
                <p14:nvPr/>
              </p14:nvContentPartPr>
              <p14:xfrm>
                <a:off x="7231242" y="5288026"/>
                <a:ext cx="5040" cy="5796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F82B36AF-1801-6E8F-F4E5-3D4BFD14059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13602" y="5270386"/>
                  <a:ext cx="40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E07041B2-FCF0-FE49-F0B8-5443AB6D93B2}"/>
                    </a:ext>
                  </a:extLst>
                </p14:cNvPr>
                <p14:cNvContentPartPr/>
                <p14:nvPr/>
              </p14:nvContentPartPr>
              <p14:xfrm>
                <a:off x="7609962" y="4758106"/>
                <a:ext cx="12600" cy="4968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E07041B2-FCF0-FE49-F0B8-5443AB6D93B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92322" y="4740106"/>
                  <a:ext cx="48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34896C30-5942-E6BC-2E8D-9FF62A49D8D3}"/>
                    </a:ext>
                  </a:extLst>
                </p14:cNvPr>
                <p14:cNvContentPartPr/>
                <p14:nvPr/>
              </p14:nvContentPartPr>
              <p14:xfrm>
                <a:off x="7603842" y="5099026"/>
                <a:ext cx="6480" cy="648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34896C30-5942-E6BC-2E8D-9FF62A49D8D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586202" y="5081026"/>
                  <a:ext cx="42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61C9A76E-0E15-FC36-82F2-8E543AE6F757}"/>
                    </a:ext>
                  </a:extLst>
                </p14:cNvPr>
                <p14:cNvContentPartPr/>
                <p14:nvPr/>
              </p14:nvContentPartPr>
              <p14:xfrm>
                <a:off x="7645602" y="5303866"/>
                <a:ext cx="7920" cy="15912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61C9A76E-0E15-FC36-82F2-8E543AE6F75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27602" y="5286226"/>
                  <a:ext cx="43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E4C82B45-AAFF-7281-27DC-18958601CF23}"/>
                    </a:ext>
                  </a:extLst>
                </p14:cNvPr>
                <p14:cNvContentPartPr/>
                <p14:nvPr/>
              </p14:nvContentPartPr>
              <p14:xfrm>
                <a:off x="7707162" y="5567386"/>
                <a:ext cx="32760" cy="30168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E4C82B45-AAFF-7281-27DC-18958601CF2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689522" y="5549386"/>
                  <a:ext cx="684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14594379-59D8-2515-4EC8-47D3E9002545}"/>
                    </a:ext>
                  </a:extLst>
                </p14:cNvPr>
                <p14:cNvContentPartPr/>
                <p14:nvPr/>
              </p14:nvContentPartPr>
              <p14:xfrm>
                <a:off x="7215762" y="5549386"/>
                <a:ext cx="18720" cy="2340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14594379-59D8-2515-4EC8-47D3E900254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98122" y="5531386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D8E0AF81-BD7F-CBE6-A70E-AF77AD5C901F}"/>
                    </a:ext>
                  </a:extLst>
                </p14:cNvPr>
                <p14:cNvContentPartPr/>
                <p14:nvPr/>
              </p14:nvContentPartPr>
              <p14:xfrm>
                <a:off x="7228362" y="5723266"/>
                <a:ext cx="23400" cy="8064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D8E0AF81-BD7F-CBE6-A70E-AF77AD5C90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210362" y="5705626"/>
                  <a:ext cx="59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DC647846-B5BF-6B1C-11B9-3A06BEC6B097}"/>
                    </a:ext>
                  </a:extLst>
                </p14:cNvPr>
                <p14:cNvContentPartPr/>
                <p14:nvPr/>
              </p14:nvContentPartPr>
              <p14:xfrm>
                <a:off x="6667482" y="5655226"/>
                <a:ext cx="180720" cy="11412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DC647846-B5BF-6B1C-11B9-3A06BEC6B09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649482" y="5637586"/>
                  <a:ext cx="216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562B6B48-C734-A83B-4912-9E50E14778E4}"/>
                    </a:ext>
                  </a:extLst>
                </p14:cNvPr>
                <p14:cNvContentPartPr/>
                <p14:nvPr/>
              </p14:nvContentPartPr>
              <p14:xfrm>
                <a:off x="6786282" y="5592946"/>
                <a:ext cx="220680" cy="20484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562B6B48-C734-A83B-4912-9E50E14778E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68282" y="5575306"/>
                  <a:ext cx="256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BFE303C7-AF55-D711-A46E-08A450FB7D80}"/>
                    </a:ext>
                  </a:extLst>
                </p14:cNvPr>
                <p14:cNvContentPartPr/>
                <p14:nvPr/>
              </p14:nvContentPartPr>
              <p14:xfrm>
                <a:off x="6864762" y="5576386"/>
                <a:ext cx="239040" cy="23328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BFE303C7-AF55-D711-A46E-08A450FB7D8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47122" y="5558386"/>
                  <a:ext cx="274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94762ECC-4C13-B5F3-A3DF-B36E22280850}"/>
                    </a:ext>
                  </a:extLst>
                </p14:cNvPr>
                <p14:cNvContentPartPr/>
                <p14:nvPr/>
              </p14:nvContentPartPr>
              <p14:xfrm>
                <a:off x="6968082" y="5673946"/>
                <a:ext cx="149760" cy="17640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94762ECC-4C13-B5F3-A3DF-B36E2228085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50082" y="5656306"/>
                  <a:ext cx="185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D0BFAFD6-E886-BAD7-BC5C-D6D375A29155}"/>
                    </a:ext>
                  </a:extLst>
                </p14:cNvPr>
                <p14:cNvContentPartPr/>
                <p14:nvPr/>
              </p14:nvContentPartPr>
              <p14:xfrm>
                <a:off x="7417722" y="4717066"/>
                <a:ext cx="180720" cy="4464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D0BFAFD6-E886-BAD7-BC5C-D6D375A2915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399722" y="4699066"/>
                  <a:ext cx="216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584D913C-0898-6B4A-C00C-001714479E78}"/>
                    </a:ext>
                  </a:extLst>
                </p14:cNvPr>
                <p14:cNvContentPartPr/>
                <p14:nvPr/>
              </p14:nvContentPartPr>
              <p14:xfrm>
                <a:off x="7366962" y="4844506"/>
                <a:ext cx="201960" cy="5940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584D913C-0898-6B4A-C00C-001714479E7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348962" y="4826866"/>
                  <a:ext cx="237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1221AF59-2146-22D5-C5C9-E738CD9C21E0}"/>
                    </a:ext>
                  </a:extLst>
                </p14:cNvPr>
                <p14:cNvContentPartPr/>
                <p14:nvPr/>
              </p14:nvContentPartPr>
              <p14:xfrm>
                <a:off x="7298922" y="4961866"/>
                <a:ext cx="305280" cy="9792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1221AF59-2146-22D5-C5C9-E738CD9C21E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81282" y="4943866"/>
                  <a:ext cx="340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82D1D9C0-12E4-726E-B007-25CF21ED13C7}"/>
                    </a:ext>
                  </a:extLst>
                </p14:cNvPr>
                <p14:cNvContentPartPr/>
                <p14:nvPr/>
              </p14:nvContentPartPr>
              <p14:xfrm>
                <a:off x="7346802" y="5091106"/>
                <a:ext cx="322200" cy="7992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82D1D9C0-12E4-726E-B007-25CF21ED13C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328802" y="5073466"/>
                  <a:ext cx="357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494B416D-721D-04E8-3210-8452F5CB1D02}"/>
                    </a:ext>
                  </a:extLst>
                </p14:cNvPr>
                <p14:cNvContentPartPr/>
                <p14:nvPr/>
              </p14:nvContentPartPr>
              <p14:xfrm>
                <a:off x="7336002" y="5210986"/>
                <a:ext cx="342360" cy="8352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494B416D-721D-04E8-3210-8452F5CB1D0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318362" y="5193346"/>
                  <a:ext cx="378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7D9D523A-7151-A2B9-3C63-42CF57BD3494}"/>
                    </a:ext>
                  </a:extLst>
                </p14:cNvPr>
                <p14:cNvContentPartPr/>
                <p14:nvPr/>
              </p14:nvContentPartPr>
              <p14:xfrm>
                <a:off x="7339242" y="5384506"/>
                <a:ext cx="400680" cy="9864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7D9D523A-7151-A2B9-3C63-42CF57BD349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321242" y="5366506"/>
                  <a:ext cx="436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9833D3E7-D4F6-2B50-B946-8D45B3ECC808}"/>
                    </a:ext>
                  </a:extLst>
                </p14:cNvPr>
                <p14:cNvContentPartPr/>
                <p14:nvPr/>
              </p14:nvContentPartPr>
              <p14:xfrm>
                <a:off x="7437522" y="5561986"/>
                <a:ext cx="201960" cy="6192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9833D3E7-D4F6-2B50-B946-8D45B3ECC80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419882" y="5543986"/>
                  <a:ext cx="237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51B00382-09C7-2205-E1AE-BC3CA5F75607}"/>
                    </a:ext>
                  </a:extLst>
                </p14:cNvPr>
                <p14:cNvContentPartPr/>
                <p14:nvPr/>
              </p14:nvContentPartPr>
              <p14:xfrm>
                <a:off x="7415922" y="5717146"/>
                <a:ext cx="270000" cy="4248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51B00382-09C7-2205-E1AE-BC3CA5F7560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398282" y="5699146"/>
                  <a:ext cx="3056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7746741C-FE90-4B82-1692-8E8065C9CEB7}"/>
                  </a:ext>
                </a:extLst>
              </p14:cNvPr>
              <p14:cNvContentPartPr/>
              <p14:nvPr/>
            </p14:nvContentPartPr>
            <p14:xfrm>
              <a:off x="3792522" y="4105786"/>
              <a:ext cx="1490760" cy="71784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7746741C-FE90-4B82-1692-8E8065C9CEB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774882" y="4088146"/>
                <a:ext cx="15264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96EEEB8A-7498-3709-6C81-EA51CC20DB94}"/>
                  </a:ext>
                </a:extLst>
              </p14:cNvPr>
              <p14:cNvContentPartPr/>
              <p14:nvPr/>
            </p14:nvContentPartPr>
            <p14:xfrm>
              <a:off x="4294362" y="6019546"/>
              <a:ext cx="735840" cy="15516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96EEEB8A-7498-3709-6C81-EA51CC20DB9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276362" y="6001906"/>
                <a:ext cx="7714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7507A99D-330B-84B6-7F21-D3EA7A112472}"/>
                  </a:ext>
                </a:extLst>
              </p14:cNvPr>
              <p14:cNvContentPartPr/>
              <p14:nvPr/>
            </p14:nvContentPartPr>
            <p14:xfrm>
              <a:off x="1447842" y="5963746"/>
              <a:ext cx="711000" cy="12348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7507A99D-330B-84B6-7F21-D3EA7A112472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430202" y="5946106"/>
                <a:ext cx="74664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E51E1EB9-33D8-A21B-D5E5-7D392B4DDE08}"/>
              </a:ext>
            </a:extLst>
          </p:cNvPr>
          <p:cNvGrpSpPr/>
          <p:nvPr/>
        </p:nvGrpSpPr>
        <p:grpSpPr>
          <a:xfrm>
            <a:off x="1673202" y="4968706"/>
            <a:ext cx="724320" cy="514800"/>
            <a:chOff x="1673202" y="4968706"/>
            <a:chExt cx="72432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08315252-33E2-4A44-F52C-0272432BDBAF}"/>
                    </a:ext>
                  </a:extLst>
                </p14:cNvPr>
                <p14:cNvContentPartPr/>
                <p14:nvPr/>
              </p14:nvContentPartPr>
              <p14:xfrm>
                <a:off x="2213922" y="5084986"/>
                <a:ext cx="360" cy="36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08315252-33E2-4A44-F52C-0272432BDBA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195922" y="50673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D531F0BF-1642-E37B-7004-25A30FDB221F}"/>
                    </a:ext>
                  </a:extLst>
                </p14:cNvPr>
                <p14:cNvContentPartPr/>
                <p14:nvPr/>
              </p14:nvContentPartPr>
              <p14:xfrm>
                <a:off x="1673202" y="5056546"/>
                <a:ext cx="619920" cy="30096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D531F0BF-1642-E37B-7004-25A30FDB221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55562" y="5038906"/>
                  <a:ext cx="655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5EAC8CA6-3A1F-F5C8-2A81-67381915BA96}"/>
                    </a:ext>
                  </a:extLst>
                </p14:cNvPr>
                <p14:cNvContentPartPr/>
                <p14:nvPr/>
              </p14:nvContentPartPr>
              <p14:xfrm>
                <a:off x="2363322" y="4968706"/>
                <a:ext cx="29880" cy="245880"/>
              </p14:xfrm>
            </p:contentPart>
          </mc:Choice>
          <mc:Fallback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5EAC8CA6-3A1F-F5C8-2A81-67381915BA9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345322" y="4950706"/>
                  <a:ext cx="65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3E0583CE-225C-1E89-BBE7-9C99DF5AA7B9}"/>
                    </a:ext>
                  </a:extLst>
                </p14:cNvPr>
                <p14:cNvContentPartPr/>
                <p14:nvPr/>
              </p14:nvContentPartPr>
              <p14:xfrm>
                <a:off x="2369442" y="5386666"/>
                <a:ext cx="28080" cy="96840"/>
              </p14:xfrm>
            </p:contentPart>
          </mc:Choice>
          <mc:Fallback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3E0583CE-225C-1E89-BBE7-9C99DF5AA7B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51442" y="5368666"/>
                  <a:ext cx="637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0C67E3D4-D1B6-5D19-CB9E-94413607DDB2}"/>
                  </a:ext>
                </a:extLst>
              </p14:cNvPr>
              <p14:cNvContentPartPr/>
              <p14:nvPr/>
            </p14:nvContentPartPr>
            <p14:xfrm>
              <a:off x="3701442" y="4684666"/>
              <a:ext cx="19080" cy="15624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0C67E3D4-D1B6-5D19-CB9E-94413607DDB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683442" y="4667026"/>
                <a:ext cx="547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1A9A4633-0D76-A5F4-C8AB-201D0A124B12}"/>
                  </a:ext>
                </a:extLst>
              </p14:cNvPr>
              <p14:cNvContentPartPr/>
              <p14:nvPr/>
            </p14:nvContentPartPr>
            <p14:xfrm>
              <a:off x="3637002" y="5064826"/>
              <a:ext cx="38880" cy="8784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1A9A4633-0D76-A5F4-C8AB-201D0A124B12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619002" y="5047186"/>
                <a:ext cx="745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D43A7629-51B0-5C7F-9871-285FAF929394}"/>
                  </a:ext>
                </a:extLst>
              </p14:cNvPr>
              <p14:cNvContentPartPr/>
              <p14:nvPr/>
            </p14:nvContentPartPr>
            <p14:xfrm>
              <a:off x="3750762" y="5387746"/>
              <a:ext cx="360" cy="6552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D43A7629-51B0-5C7F-9871-285FAF929394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733122" y="5370106"/>
                <a:ext cx="3600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6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D5895C-F3AC-D8EF-8018-072CFA8F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36BD43-2BF6-F6CA-3878-8D0C5865B282}"/>
                  </a:ext>
                </a:extLst>
              </p14:cNvPr>
              <p14:cNvContentPartPr/>
              <p14:nvPr/>
            </p14:nvContentPartPr>
            <p14:xfrm>
              <a:off x="1954939" y="2481875"/>
              <a:ext cx="517680" cy="37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36BD43-2BF6-F6CA-3878-8D0C5865B2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299" y="2463875"/>
                <a:ext cx="5533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A397EA-AD9F-97F7-812E-AD1BD768AF4F}"/>
                  </a:ext>
                </a:extLst>
              </p14:cNvPr>
              <p14:cNvContentPartPr/>
              <p14:nvPr/>
            </p14:nvContentPartPr>
            <p14:xfrm>
              <a:off x="1794379" y="5812235"/>
              <a:ext cx="424440" cy="39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A397EA-AD9F-97F7-812E-AD1BD768AF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6739" y="5794235"/>
                <a:ext cx="460080" cy="42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E2A6113-844B-2860-CAA5-2E10552420C0}"/>
              </a:ext>
            </a:extLst>
          </p:cNvPr>
          <p:cNvGrpSpPr/>
          <p:nvPr/>
        </p:nvGrpSpPr>
        <p:grpSpPr>
          <a:xfrm>
            <a:off x="6995299" y="862955"/>
            <a:ext cx="3695040" cy="1404720"/>
            <a:chOff x="6995299" y="862955"/>
            <a:chExt cx="3695040" cy="14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AAA09F-3AC5-7588-AC28-FC714BDEB941}"/>
                    </a:ext>
                  </a:extLst>
                </p14:cNvPr>
                <p14:cNvContentPartPr/>
                <p14:nvPr/>
              </p14:nvContentPartPr>
              <p14:xfrm>
                <a:off x="6995299" y="1751795"/>
                <a:ext cx="801720" cy="515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AAA09F-3AC5-7588-AC28-FC714BDEB9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7659" y="1733795"/>
                  <a:ext cx="8373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D3E920-7B6D-791A-A3B0-638D061A179F}"/>
                    </a:ext>
                  </a:extLst>
                </p14:cNvPr>
                <p14:cNvContentPartPr/>
                <p14:nvPr/>
              </p14:nvContentPartPr>
              <p14:xfrm>
                <a:off x="9048379" y="862955"/>
                <a:ext cx="1641960" cy="67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D3E920-7B6D-791A-A3B0-638D061A17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0379" y="845315"/>
                  <a:ext cx="1677600" cy="71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94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F2B039-AD07-F1AF-7497-5167688A782A}"/>
                  </a:ext>
                </a:extLst>
              </p14:cNvPr>
              <p14:cNvContentPartPr/>
              <p14:nvPr/>
            </p14:nvContentPartPr>
            <p14:xfrm>
              <a:off x="3374922" y="1290155"/>
              <a:ext cx="4820760" cy="302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F2B039-AD07-F1AF-7497-5167688A7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7282" y="1272155"/>
                <a:ext cx="4856400" cy="30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C6D0BC3-4CAB-D2DD-5E03-A4E850203274}"/>
              </a:ext>
            </a:extLst>
          </p:cNvPr>
          <p:cNvGrpSpPr/>
          <p:nvPr/>
        </p:nvGrpSpPr>
        <p:grpSpPr>
          <a:xfrm>
            <a:off x="3917082" y="1650515"/>
            <a:ext cx="4209840" cy="2116080"/>
            <a:chOff x="3917082" y="1650515"/>
            <a:chExt cx="4209840" cy="21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9165C1-BA7F-83E4-9AFB-5B782F43EF91}"/>
                    </a:ext>
                  </a:extLst>
                </p14:cNvPr>
                <p14:cNvContentPartPr/>
                <p14:nvPr/>
              </p14:nvContentPartPr>
              <p14:xfrm>
                <a:off x="3917082" y="1650515"/>
                <a:ext cx="4209840" cy="2047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9165C1-BA7F-83E4-9AFB-5B782F43EF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9442" y="1632515"/>
                  <a:ext cx="4245480" cy="20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5FFBDE-7E87-1C17-475D-AF5B22F8E9B4}"/>
                    </a:ext>
                  </a:extLst>
                </p14:cNvPr>
                <p14:cNvContentPartPr/>
                <p14:nvPr/>
              </p14:nvContentPartPr>
              <p14:xfrm>
                <a:off x="4430082" y="3185555"/>
                <a:ext cx="55800" cy="25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5FFBDE-7E87-1C17-475D-AF5B22F8E9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2082" y="3167555"/>
                  <a:ext cx="91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11EAA6-9D71-7B69-C32C-800BD86BD936}"/>
                    </a:ext>
                  </a:extLst>
                </p14:cNvPr>
                <p14:cNvContentPartPr/>
                <p14:nvPr/>
              </p14:nvContentPartPr>
              <p14:xfrm>
                <a:off x="4265202" y="3766235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11EAA6-9D71-7B69-C32C-800BD86BD9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47202" y="37482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5D4308-EB84-320A-04DF-222AC6826126}"/>
                    </a:ext>
                  </a:extLst>
                </p14:cNvPr>
                <p14:cNvContentPartPr/>
                <p14:nvPr/>
              </p14:nvContentPartPr>
              <p14:xfrm>
                <a:off x="4536282" y="3629075"/>
                <a:ext cx="105120" cy="66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5D4308-EB84-320A-04DF-222AC68261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8282" y="3611075"/>
                  <a:ext cx="140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5A4C35-2D07-51B4-3CE7-324546FEC9B5}"/>
                    </a:ext>
                  </a:extLst>
                </p14:cNvPr>
                <p14:cNvContentPartPr/>
                <p14:nvPr/>
              </p14:nvContentPartPr>
              <p14:xfrm>
                <a:off x="4827162" y="2969915"/>
                <a:ext cx="123480" cy="294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5A4C35-2D07-51B4-3CE7-324546FEC9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9522" y="2952275"/>
                  <a:ext cx="159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AC0B81-50B3-4A1B-1FFA-8153E02F5213}"/>
                    </a:ext>
                  </a:extLst>
                </p14:cNvPr>
                <p14:cNvContentPartPr/>
                <p14:nvPr/>
              </p14:nvContentPartPr>
              <p14:xfrm>
                <a:off x="5500362" y="2965235"/>
                <a:ext cx="12600" cy="3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AC0B81-50B3-4A1B-1FFA-8153E02F52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82362" y="2947235"/>
                  <a:ext cx="48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6AD231-E636-E04A-12A1-CA7B4C358126}"/>
                    </a:ext>
                  </a:extLst>
                </p14:cNvPr>
                <p14:cNvContentPartPr/>
                <p14:nvPr/>
              </p14:nvContentPartPr>
              <p14:xfrm>
                <a:off x="5361762" y="3293555"/>
                <a:ext cx="394560" cy="163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6AD231-E636-E04A-12A1-CA7B4C3581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3762" y="3275555"/>
                  <a:ext cx="430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13D6B2-8D00-1688-BF34-DE06CE51C853}"/>
                    </a:ext>
                  </a:extLst>
                </p14:cNvPr>
                <p14:cNvContentPartPr/>
                <p14:nvPr/>
              </p14:nvContentPartPr>
              <p14:xfrm>
                <a:off x="5973042" y="2635835"/>
                <a:ext cx="176040" cy="30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13D6B2-8D00-1688-BF34-DE06CE51C8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55402" y="2618195"/>
                  <a:ext cx="211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0A3880-DD70-6392-F86E-C666D02EB02F}"/>
                    </a:ext>
                  </a:extLst>
                </p14:cNvPr>
                <p14:cNvContentPartPr/>
                <p14:nvPr/>
              </p14:nvContentPartPr>
              <p14:xfrm>
                <a:off x="5980602" y="2280515"/>
                <a:ext cx="617760" cy="203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0A3880-DD70-6392-F86E-C666D02EB0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2962" y="2262515"/>
                  <a:ext cx="653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52E3E6-03F3-D979-D312-C04BA4DECE1E}"/>
                    </a:ext>
                  </a:extLst>
                </p14:cNvPr>
                <p14:cNvContentPartPr/>
                <p14:nvPr/>
              </p14:nvContentPartPr>
              <p14:xfrm>
                <a:off x="6317922" y="2876315"/>
                <a:ext cx="80280" cy="1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52E3E6-03F3-D979-D312-C04BA4DECE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00282" y="2858675"/>
                  <a:ext cx="115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4DE2CE-1F01-6B5E-D687-48C669AC399D}"/>
                    </a:ext>
                  </a:extLst>
                </p14:cNvPr>
                <p14:cNvContentPartPr/>
                <p14:nvPr/>
              </p14:nvContentPartPr>
              <p14:xfrm>
                <a:off x="6510522" y="2509115"/>
                <a:ext cx="97560" cy="529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4DE2CE-1F01-6B5E-D687-48C669AC39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2882" y="2491115"/>
                  <a:ext cx="1332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79B34D-20C0-2761-EC83-CD88E4AB7746}"/>
                    </a:ext>
                  </a:extLst>
                </p14:cNvPr>
                <p14:cNvContentPartPr/>
                <p14:nvPr/>
              </p14:nvContentPartPr>
              <p14:xfrm>
                <a:off x="6693762" y="2082875"/>
                <a:ext cx="259200" cy="205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79B34D-20C0-2761-EC83-CD88E4AB77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76122" y="2065235"/>
                  <a:ext cx="29484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6CAEA0-DF2E-9620-10EF-C18B205CB2E9}"/>
                  </a:ext>
                </a:extLst>
              </p14:cNvPr>
              <p14:cNvContentPartPr/>
              <p14:nvPr/>
            </p14:nvContentPartPr>
            <p14:xfrm>
              <a:off x="8024322" y="2867675"/>
              <a:ext cx="102240" cy="9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6CAEA0-DF2E-9620-10EF-C18B205CB2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6322" y="2849675"/>
                <a:ext cx="1378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6E2F069-7FC0-F0E4-C69C-FB702857BF4F}"/>
              </a:ext>
            </a:extLst>
          </p:cNvPr>
          <p:cNvGrpSpPr/>
          <p:nvPr/>
        </p:nvGrpSpPr>
        <p:grpSpPr>
          <a:xfrm>
            <a:off x="4189242" y="2304635"/>
            <a:ext cx="4522320" cy="1351800"/>
            <a:chOff x="4189242" y="2304635"/>
            <a:chExt cx="4522320" cy="13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F91C15-0BC1-9A16-5247-D0BAA13B46ED}"/>
                    </a:ext>
                  </a:extLst>
                </p14:cNvPr>
                <p14:cNvContentPartPr/>
                <p14:nvPr/>
              </p14:nvContentPartPr>
              <p14:xfrm>
                <a:off x="4189242" y="3583355"/>
                <a:ext cx="330480" cy="73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F91C15-0BC1-9A16-5247-D0BAA13B46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1242" y="3565355"/>
                  <a:ext cx="366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7C9579-EE9D-854C-05C8-741C4E3D14ED}"/>
                    </a:ext>
                  </a:extLst>
                </p14:cNvPr>
                <p14:cNvContentPartPr/>
                <p14:nvPr/>
              </p14:nvContentPartPr>
              <p14:xfrm>
                <a:off x="4744002" y="3453035"/>
                <a:ext cx="178920" cy="7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7C9579-EE9D-854C-05C8-741C4E3D14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6362" y="343503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F13147-71F1-70F0-265C-E6B116500E23}"/>
                    </a:ext>
                  </a:extLst>
                </p14:cNvPr>
                <p14:cNvContentPartPr/>
                <p14:nvPr/>
              </p14:nvContentPartPr>
              <p14:xfrm>
                <a:off x="5235402" y="3355835"/>
                <a:ext cx="182160" cy="2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F13147-71F1-70F0-265C-E6B116500E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7762" y="3338195"/>
                  <a:ext cx="217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C8F129-4331-5E5D-3F6C-C1EC0187E5FD}"/>
                    </a:ext>
                  </a:extLst>
                </p14:cNvPr>
                <p14:cNvContentPartPr/>
                <p14:nvPr/>
              </p14:nvContentPartPr>
              <p14:xfrm>
                <a:off x="5686482" y="3240995"/>
                <a:ext cx="223560" cy="43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C8F129-4331-5E5D-3F6C-C1EC0187E5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8842" y="3222995"/>
                  <a:ext cx="259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C7232B-68A1-20A8-3978-543F3FED3AE4}"/>
                    </a:ext>
                  </a:extLst>
                </p14:cNvPr>
                <p14:cNvContentPartPr/>
                <p14:nvPr/>
              </p14:nvContentPartPr>
              <p14:xfrm>
                <a:off x="6100842" y="3089075"/>
                <a:ext cx="177480" cy="6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C7232B-68A1-20A8-3978-543F3FED3A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83202" y="3071435"/>
                  <a:ext cx="213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07F4D3-7228-4735-5728-397E20D2A746}"/>
                    </a:ext>
                  </a:extLst>
                </p14:cNvPr>
                <p14:cNvContentPartPr/>
                <p14:nvPr/>
              </p14:nvContentPartPr>
              <p14:xfrm>
                <a:off x="6473442" y="2967755"/>
                <a:ext cx="171360" cy="32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07F4D3-7228-4735-5728-397E20D2A7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5802" y="2950115"/>
                  <a:ext cx="207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C4F916-1E0E-6E45-7E31-E2D74B6F8FC1}"/>
                    </a:ext>
                  </a:extLst>
                </p14:cNvPr>
                <p14:cNvContentPartPr/>
                <p14:nvPr/>
              </p14:nvContentPartPr>
              <p14:xfrm>
                <a:off x="6778362" y="2882435"/>
                <a:ext cx="163440" cy="43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C4F916-1E0E-6E45-7E31-E2D74B6F8F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60722" y="2864795"/>
                  <a:ext cx="199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E662CC-4A87-E192-079F-95FA8AF51C08}"/>
                    </a:ext>
                  </a:extLst>
                </p14:cNvPr>
                <p14:cNvContentPartPr/>
                <p14:nvPr/>
              </p14:nvContentPartPr>
              <p14:xfrm>
                <a:off x="7243482" y="2766155"/>
                <a:ext cx="137520" cy="4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E662CC-4A87-E192-079F-95FA8AF51C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25842" y="2748515"/>
                  <a:ext cx="173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2A9851-E35F-5773-78C8-E648086D844D}"/>
                    </a:ext>
                  </a:extLst>
                </p14:cNvPr>
                <p14:cNvContentPartPr/>
                <p14:nvPr/>
              </p14:nvContentPartPr>
              <p14:xfrm>
                <a:off x="7561002" y="2653115"/>
                <a:ext cx="115920" cy="4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2A9851-E35F-5773-78C8-E648086D84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3002" y="2635475"/>
                  <a:ext cx="151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2E7227-6534-680B-62CD-7F81EC8F32EB}"/>
                    </a:ext>
                  </a:extLst>
                </p14:cNvPr>
                <p14:cNvContentPartPr/>
                <p14:nvPr/>
              </p14:nvContentPartPr>
              <p14:xfrm>
                <a:off x="7862682" y="2556275"/>
                <a:ext cx="117360" cy="51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2E7227-6534-680B-62CD-7F81EC8F32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5042" y="2538275"/>
                  <a:ext cx="153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97F684-FB57-8901-AC79-9670A0F0ADFC}"/>
                    </a:ext>
                  </a:extLst>
                </p14:cNvPr>
                <p14:cNvContentPartPr/>
                <p14:nvPr/>
              </p14:nvContentPartPr>
              <p14:xfrm>
                <a:off x="8141322" y="2304635"/>
                <a:ext cx="570240" cy="201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97F684-FB57-8901-AC79-9670A0F0AD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23682" y="2286995"/>
                  <a:ext cx="60588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33BB2C5-3F0C-F491-A9AC-9899D61C667B}"/>
                  </a:ext>
                </a:extLst>
              </p14:cNvPr>
              <p14:cNvContentPartPr/>
              <p14:nvPr/>
            </p14:nvContentPartPr>
            <p14:xfrm>
              <a:off x="7808322" y="2684075"/>
              <a:ext cx="523080" cy="420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33BB2C5-3F0C-F491-A9AC-9899D61C667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90682" y="2666075"/>
                <a:ext cx="5587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F9ACD3F-303F-0C18-70E2-BEB5A1D56D99}"/>
                  </a:ext>
                </a:extLst>
              </p14:cNvPr>
              <p14:cNvContentPartPr/>
              <p14:nvPr/>
            </p14:nvContentPartPr>
            <p14:xfrm>
              <a:off x="7725522" y="1877675"/>
              <a:ext cx="326880" cy="572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F9ACD3F-303F-0C18-70E2-BEB5A1D56D9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07882" y="1860035"/>
                <a:ext cx="362520" cy="60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B3078FB8-9A42-D024-3CB1-CE3171E848CF}"/>
              </a:ext>
            </a:extLst>
          </p:cNvPr>
          <p:cNvGrpSpPr/>
          <p:nvPr/>
        </p:nvGrpSpPr>
        <p:grpSpPr>
          <a:xfrm>
            <a:off x="8188482" y="1573835"/>
            <a:ext cx="2461680" cy="548280"/>
            <a:chOff x="8188482" y="1573835"/>
            <a:chExt cx="246168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BA068F-4530-B38F-719E-D1650D775513}"/>
                    </a:ext>
                  </a:extLst>
                </p14:cNvPr>
                <p14:cNvContentPartPr/>
                <p14:nvPr/>
              </p14:nvContentPartPr>
              <p14:xfrm>
                <a:off x="8188482" y="1828715"/>
                <a:ext cx="1180440" cy="253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BA068F-4530-B38F-719E-D1650D775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70482" y="1810715"/>
                  <a:ext cx="1216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928629-13B8-FC9E-E01E-07042C7D602F}"/>
                    </a:ext>
                  </a:extLst>
                </p14:cNvPr>
                <p14:cNvContentPartPr/>
                <p14:nvPr/>
              </p14:nvContentPartPr>
              <p14:xfrm>
                <a:off x="8194602" y="1861115"/>
                <a:ext cx="392040" cy="26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928629-13B8-FC9E-E01E-07042C7D60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76962" y="1843475"/>
                  <a:ext cx="427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210E19-8472-9A10-8C87-47D257D6369F}"/>
                    </a:ext>
                  </a:extLst>
                </p14:cNvPr>
                <p14:cNvContentPartPr/>
                <p14:nvPr/>
              </p14:nvContentPartPr>
              <p14:xfrm>
                <a:off x="9625962" y="1573835"/>
                <a:ext cx="37440" cy="23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210E19-8472-9A10-8C87-47D257D636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08322" y="1556195"/>
                  <a:ext cx="73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C3E9E6-D3C6-10BD-BCDA-FAF9F43AD4AA}"/>
                    </a:ext>
                  </a:extLst>
                </p14:cNvPr>
                <p14:cNvContentPartPr/>
                <p14:nvPr/>
              </p14:nvContentPartPr>
              <p14:xfrm>
                <a:off x="9712002" y="1690115"/>
                <a:ext cx="251640" cy="14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C3E9E6-D3C6-10BD-BCDA-FAF9F43AD4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94362" y="1672115"/>
                  <a:ext cx="287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42F2BA-8390-5113-AC9D-9DB64CCDA92B}"/>
                    </a:ext>
                  </a:extLst>
                </p14:cNvPr>
                <p14:cNvContentPartPr/>
                <p14:nvPr/>
              </p14:nvContentPartPr>
              <p14:xfrm>
                <a:off x="10009362" y="1690115"/>
                <a:ext cx="114480" cy="9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42F2BA-8390-5113-AC9D-9DB64CCDA9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91722" y="1672475"/>
                  <a:ext cx="150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03381B-5F7A-6E0B-A024-4587FF7D313F}"/>
                    </a:ext>
                  </a:extLst>
                </p14:cNvPr>
                <p14:cNvContentPartPr/>
                <p14:nvPr/>
              </p14:nvContentPartPr>
              <p14:xfrm>
                <a:off x="10123482" y="1682915"/>
                <a:ext cx="260640" cy="249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03381B-5F7A-6E0B-A024-4587FF7D31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05842" y="1664915"/>
                  <a:ext cx="296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DF720E-2B24-4258-9570-A9BC26B0D896}"/>
                    </a:ext>
                  </a:extLst>
                </p14:cNvPr>
                <p14:cNvContentPartPr/>
                <p14:nvPr/>
              </p14:nvContentPartPr>
              <p14:xfrm>
                <a:off x="10483842" y="1699835"/>
                <a:ext cx="166320" cy="10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DF720E-2B24-4258-9570-A9BC26B0D8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66202" y="1682195"/>
                  <a:ext cx="20196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344C5B-D3E1-8F52-28F9-C1EA0E9347D7}"/>
              </a:ext>
            </a:extLst>
          </p:cNvPr>
          <p:cNvGrpSpPr/>
          <p:nvPr/>
        </p:nvGrpSpPr>
        <p:grpSpPr>
          <a:xfrm>
            <a:off x="9710922" y="2050475"/>
            <a:ext cx="2077560" cy="340200"/>
            <a:chOff x="9710922" y="2050475"/>
            <a:chExt cx="20775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0D1E05-A189-04F4-58C7-0D48421EDA8B}"/>
                    </a:ext>
                  </a:extLst>
                </p14:cNvPr>
                <p14:cNvContentPartPr/>
                <p14:nvPr/>
              </p14:nvContentPartPr>
              <p14:xfrm>
                <a:off x="9710922" y="2050475"/>
                <a:ext cx="32760" cy="327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0D1E05-A189-04F4-58C7-0D48421EDA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92922" y="2032475"/>
                  <a:ext cx="684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0024B1-21C7-B8B5-9C1C-EB4D5012A477}"/>
                    </a:ext>
                  </a:extLst>
                </p14:cNvPr>
                <p14:cNvContentPartPr/>
                <p14:nvPr/>
              </p14:nvContentPartPr>
              <p14:xfrm>
                <a:off x="9829362" y="2205995"/>
                <a:ext cx="188280" cy="132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0024B1-21C7-B8B5-9C1C-EB4D5012A4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11362" y="2188355"/>
                  <a:ext cx="223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81CF46C-F316-6903-64AC-A284636B32FF}"/>
                    </a:ext>
                  </a:extLst>
                </p14:cNvPr>
                <p14:cNvContentPartPr/>
                <p14:nvPr/>
              </p14:nvContentPartPr>
              <p14:xfrm>
                <a:off x="10099002" y="2180075"/>
                <a:ext cx="16056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81CF46C-F316-6903-64AC-A284636B32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81002" y="2162075"/>
                  <a:ext cx="196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78B2B8-8C7C-A473-16C8-4848E13A248B}"/>
                    </a:ext>
                  </a:extLst>
                </p14:cNvPr>
                <p14:cNvContentPartPr/>
                <p14:nvPr/>
              </p14:nvContentPartPr>
              <p14:xfrm>
                <a:off x="10335882" y="2249195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78B2B8-8C7C-A473-16C8-4848E13A24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18242" y="2231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E1C87A-BEA7-E628-6BB4-EC7984CAEC76}"/>
                    </a:ext>
                  </a:extLst>
                </p14:cNvPr>
                <p14:cNvContentPartPr/>
                <p14:nvPr/>
              </p14:nvContentPartPr>
              <p14:xfrm>
                <a:off x="10335882" y="2202035"/>
                <a:ext cx="189720" cy="93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E1C87A-BEA7-E628-6BB4-EC7984CAEC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18242" y="2184035"/>
                  <a:ext cx="225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FE175E-99DD-34BF-6F27-B9BDE4BF80CF}"/>
                    </a:ext>
                  </a:extLst>
                </p14:cNvPr>
                <p14:cNvContentPartPr/>
                <p14:nvPr/>
              </p14:nvContentPartPr>
              <p14:xfrm>
                <a:off x="10608762" y="2202755"/>
                <a:ext cx="60480" cy="37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FE175E-99DD-34BF-6F27-B9BDE4BF80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90762" y="2185115"/>
                  <a:ext cx="96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AD57B2-3D24-B4DA-FB5B-18338CB5A493}"/>
                    </a:ext>
                  </a:extLst>
                </p14:cNvPr>
                <p14:cNvContentPartPr/>
                <p14:nvPr/>
              </p14:nvContentPartPr>
              <p14:xfrm>
                <a:off x="10633962" y="2172155"/>
                <a:ext cx="212760" cy="129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AD57B2-3D24-B4DA-FB5B-18338CB5A4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16322" y="2154515"/>
                  <a:ext cx="248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115609-E092-FDBA-B524-10F8D07B1742}"/>
                    </a:ext>
                  </a:extLst>
                </p14:cNvPr>
                <p14:cNvContentPartPr/>
                <p14:nvPr/>
              </p14:nvContentPartPr>
              <p14:xfrm>
                <a:off x="10855002" y="2170715"/>
                <a:ext cx="212760" cy="109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115609-E092-FDBA-B524-10F8D07B17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37002" y="2153075"/>
                  <a:ext cx="248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5282DC-0A33-91CE-DBDD-33BB7239670B}"/>
                    </a:ext>
                  </a:extLst>
                </p14:cNvPr>
                <p14:cNvContentPartPr/>
                <p14:nvPr/>
              </p14:nvContentPartPr>
              <p14:xfrm>
                <a:off x="11111322" y="2170355"/>
                <a:ext cx="187560" cy="220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5282DC-0A33-91CE-DBDD-33BB7239670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93322" y="2152715"/>
                  <a:ext cx="223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9EFF3A-A921-3345-7AB7-F2D937472C93}"/>
                    </a:ext>
                  </a:extLst>
                </p14:cNvPr>
                <p14:cNvContentPartPr/>
                <p14:nvPr/>
              </p14:nvContentPartPr>
              <p14:xfrm>
                <a:off x="11428122" y="2164955"/>
                <a:ext cx="360360" cy="103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9EFF3A-A921-3345-7AB7-F2D937472C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10482" y="2147315"/>
                  <a:ext cx="3960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A2D24B8-2497-9CDA-0134-BFF2F5B4BFFA}"/>
              </a:ext>
            </a:extLst>
          </p:cNvPr>
          <p:cNvGrpSpPr/>
          <p:nvPr/>
        </p:nvGrpSpPr>
        <p:grpSpPr>
          <a:xfrm>
            <a:off x="5834082" y="4635635"/>
            <a:ext cx="281520" cy="202680"/>
            <a:chOff x="5834082" y="4635635"/>
            <a:chExt cx="28152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F0A2CC-4EF8-353D-D9F9-D9FBBD786359}"/>
                    </a:ext>
                  </a:extLst>
                </p14:cNvPr>
                <p14:cNvContentPartPr/>
                <p14:nvPr/>
              </p14:nvContentPartPr>
              <p14:xfrm>
                <a:off x="5863602" y="4635635"/>
                <a:ext cx="171720" cy="20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F0A2CC-4EF8-353D-D9F9-D9FBBD7863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45962" y="4617635"/>
                  <a:ext cx="207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E87D92-5400-C653-74C8-FDB823D29DDF}"/>
                    </a:ext>
                  </a:extLst>
                </p14:cNvPr>
                <p14:cNvContentPartPr/>
                <p14:nvPr/>
              </p14:nvContentPartPr>
              <p14:xfrm>
                <a:off x="5834082" y="4646075"/>
                <a:ext cx="281520" cy="15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E87D92-5400-C653-74C8-FDB823D29D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16442" y="4628435"/>
                  <a:ext cx="31716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4ABCB3D-E2E3-6AE5-DFF1-EBF1E5E2184B}"/>
              </a:ext>
            </a:extLst>
          </p:cNvPr>
          <p:cNvGrpSpPr/>
          <p:nvPr/>
        </p:nvGrpSpPr>
        <p:grpSpPr>
          <a:xfrm>
            <a:off x="2641242" y="2194835"/>
            <a:ext cx="378360" cy="347760"/>
            <a:chOff x="2641242" y="2194835"/>
            <a:chExt cx="37836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5E3265-CD55-F59D-DCF8-5C2C5CFE501D}"/>
                    </a:ext>
                  </a:extLst>
                </p14:cNvPr>
                <p14:cNvContentPartPr/>
                <p14:nvPr/>
              </p14:nvContentPartPr>
              <p14:xfrm>
                <a:off x="2641242" y="2194835"/>
                <a:ext cx="378360" cy="199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5E3265-CD55-F59D-DCF8-5C2C5CFE501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23242" y="2177195"/>
                  <a:ext cx="414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7B8F1AD-992E-FB76-2F80-36F916EFDD9F}"/>
                    </a:ext>
                  </a:extLst>
                </p14:cNvPr>
                <p14:cNvContentPartPr/>
                <p14:nvPr/>
              </p14:nvContentPartPr>
              <p14:xfrm>
                <a:off x="2845362" y="2380235"/>
                <a:ext cx="37440" cy="162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7B8F1AD-992E-FB76-2F80-36F916EFDD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27362" y="2362595"/>
                  <a:ext cx="7308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274E9F8-CEF6-17C4-1AFC-1F08A5D0A07C}"/>
                  </a:ext>
                </a:extLst>
              </p14:cNvPr>
              <p14:cNvContentPartPr/>
              <p14:nvPr/>
            </p14:nvContentPartPr>
            <p14:xfrm>
              <a:off x="450642" y="3244235"/>
              <a:ext cx="1712520" cy="1577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274E9F8-CEF6-17C4-1AFC-1F08A5D0A07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2642" y="3226595"/>
                <a:ext cx="1748160" cy="161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707B5E0E-9DD6-781A-AE60-48FEDE9489C5}"/>
              </a:ext>
            </a:extLst>
          </p:cNvPr>
          <p:cNvGrpSpPr/>
          <p:nvPr/>
        </p:nvGrpSpPr>
        <p:grpSpPr>
          <a:xfrm>
            <a:off x="298002" y="3791795"/>
            <a:ext cx="159120" cy="176400"/>
            <a:chOff x="298002" y="3791795"/>
            <a:chExt cx="15912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2770F1-6389-1486-87F7-8AA1879B44B1}"/>
                    </a:ext>
                  </a:extLst>
                </p14:cNvPr>
                <p14:cNvContentPartPr/>
                <p14:nvPr/>
              </p14:nvContentPartPr>
              <p14:xfrm>
                <a:off x="337602" y="3791795"/>
                <a:ext cx="70200" cy="176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2770F1-6389-1486-87F7-8AA1879B44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9602" y="3774155"/>
                  <a:ext cx="105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B735E2-20B7-9E3D-275B-8B5BF34D1FEA}"/>
                    </a:ext>
                  </a:extLst>
                </p14:cNvPr>
                <p14:cNvContentPartPr/>
                <p14:nvPr/>
              </p14:nvContentPartPr>
              <p14:xfrm>
                <a:off x="298002" y="3793235"/>
                <a:ext cx="159120" cy="141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B735E2-20B7-9E3D-275B-8B5BF34D1F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0362" y="3775235"/>
                  <a:ext cx="19476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8A27B67-4083-EE58-FCFA-80AA0E8E3678}"/>
                  </a:ext>
                </a:extLst>
              </p14:cNvPr>
              <p14:cNvContentPartPr/>
              <p14:nvPr/>
            </p14:nvContentPartPr>
            <p14:xfrm>
              <a:off x="890202" y="2062355"/>
              <a:ext cx="801360" cy="800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8A27B67-4083-EE58-FCFA-80AA0E8E367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2562" y="2044715"/>
                <a:ext cx="83700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21693A-9A63-2FC5-AD14-61C249C9BD71}"/>
                  </a:ext>
                </a:extLst>
              </p14:cNvPr>
              <p14:cNvContentPartPr/>
              <p14:nvPr/>
            </p14:nvContentPartPr>
            <p14:xfrm>
              <a:off x="1081170" y="3973200"/>
              <a:ext cx="710640" cy="43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21693A-9A63-2FC5-AD14-61C249C9BD7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63170" y="3955200"/>
                <a:ext cx="7462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9BF1028-08CB-40B2-529A-0CF7D26B626F}"/>
                  </a:ext>
                </a:extLst>
              </p14:cNvPr>
              <p14:cNvContentPartPr/>
              <p14:nvPr/>
            </p14:nvContentPartPr>
            <p14:xfrm>
              <a:off x="1052562" y="3719795"/>
              <a:ext cx="653760" cy="603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9BF1028-08CB-40B2-529A-0CF7D26B626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4922" y="3701795"/>
                <a:ext cx="68940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7126155-7B37-99AD-5874-EE6F50E09AC8}"/>
                  </a:ext>
                </a:extLst>
              </p14:cNvPr>
              <p14:cNvContentPartPr/>
              <p14:nvPr/>
            </p14:nvContentPartPr>
            <p14:xfrm>
              <a:off x="1084962" y="4000235"/>
              <a:ext cx="613080" cy="8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7126155-7B37-99AD-5874-EE6F50E09A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67322" y="3982235"/>
                <a:ext cx="648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430D71F-6597-CBA6-55BD-80C53F974263}"/>
                  </a:ext>
                </a:extLst>
              </p14:cNvPr>
              <p14:cNvContentPartPr/>
              <p14:nvPr/>
            </p14:nvContentPartPr>
            <p14:xfrm>
              <a:off x="1395642" y="4319195"/>
              <a:ext cx="33120" cy="220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430D71F-6597-CBA6-55BD-80C53F97426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77642" y="4301555"/>
                <a:ext cx="68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DB284D0-0CA3-C46D-AC4A-231DF09E169B}"/>
                  </a:ext>
                </a:extLst>
              </p14:cNvPr>
              <p14:cNvContentPartPr/>
              <p14:nvPr/>
            </p14:nvContentPartPr>
            <p14:xfrm>
              <a:off x="1323642" y="4507835"/>
              <a:ext cx="260280" cy="35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DB284D0-0CA3-C46D-AC4A-231DF09E169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06002" y="4489835"/>
                <a:ext cx="2959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D051D96-50E7-AE56-59A6-7D68186DA9D4}"/>
                  </a:ext>
                </a:extLst>
              </p14:cNvPr>
              <p14:cNvContentPartPr/>
              <p14:nvPr/>
            </p14:nvContentPartPr>
            <p14:xfrm>
              <a:off x="1791090" y="3528600"/>
              <a:ext cx="288360" cy="163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D051D96-50E7-AE56-59A6-7D68186DA9D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73090" y="3510600"/>
                <a:ext cx="324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FC76D79-D682-71B7-7E9E-45B7AB5F1BC5}"/>
                  </a:ext>
                </a:extLst>
              </p14:cNvPr>
              <p14:cNvContentPartPr/>
              <p14:nvPr/>
            </p14:nvContentPartPr>
            <p14:xfrm>
              <a:off x="1745370" y="3584400"/>
              <a:ext cx="110160" cy="152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FC76D79-D682-71B7-7E9E-45B7AB5F1BC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27730" y="3566400"/>
                <a:ext cx="1458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FDDB72E-5107-4C9A-E4EC-127FD9369773}"/>
                  </a:ext>
                </a:extLst>
              </p14:cNvPr>
              <p14:cNvContentPartPr/>
              <p14:nvPr/>
            </p14:nvContentPartPr>
            <p14:xfrm>
              <a:off x="1816650" y="3800400"/>
              <a:ext cx="209160" cy="480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FDDB72E-5107-4C9A-E4EC-127FD936977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798650" y="3782760"/>
                <a:ext cx="2448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7A86049-F39E-71DA-6D02-37A685939C52}"/>
                  </a:ext>
                </a:extLst>
              </p14:cNvPr>
              <p14:cNvContentPartPr/>
              <p14:nvPr/>
            </p14:nvContentPartPr>
            <p14:xfrm>
              <a:off x="1791090" y="4172280"/>
              <a:ext cx="129600" cy="146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7A86049-F39E-71DA-6D02-37A685939C5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773450" y="4154640"/>
                <a:ext cx="1652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66E4380-B031-5FC1-2F93-B8036DF9F92B}"/>
                  </a:ext>
                </a:extLst>
              </p14:cNvPr>
              <p14:cNvContentPartPr/>
              <p14:nvPr/>
            </p14:nvContentPartPr>
            <p14:xfrm>
              <a:off x="2133810" y="3328080"/>
              <a:ext cx="147240" cy="142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66E4380-B031-5FC1-2F93-B8036DF9F92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15810" y="3310440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AF7C54F-A6A9-A266-40C7-B5F6137CAC94}"/>
                  </a:ext>
                </a:extLst>
              </p14:cNvPr>
              <p14:cNvContentPartPr/>
              <p14:nvPr/>
            </p14:nvContentPartPr>
            <p14:xfrm>
              <a:off x="2386890" y="3322320"/>
              <a:ext cx="62640" cy="118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F7C54F-A6A9-A266-40C7-B5F6137CAC9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68890" y="3304320"/>
                <a:ext cx="98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0B00007-B59E-180E-DEB0-036DBDAE91CC}"/>
                  </a:ext>
                </a:extLst>
              </p14:cNvPr>
              <p14:cNvContentPartPr/>
              <p14:nvPr/>
            </p14:nvContentPartPr>
            <p14:xfrm>
              <a:off x="2453850" y="3292800"/>
              <a:ext cx="92160" cy="23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0B00007-B59E-180E-DEB0-036DBDAE91C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36210" y="3275160"/>
                <a:ext cx="127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A233B5-1FB4-D7E6-D177-3B0075770472}"/>
                  </a:ext>
                </a:extLst>
              </p14:cNvPr>
              <p14:cNvContentPartPr/>
              <p14:nvPr/>
            </p14:nvContentPartPr>
            <p14:xfrm>
              <a:off x="2134890" y="3737040"/>
              <a:ext cx="165600" cy="120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A233B5-1FB4-D7E6-D177-3B007577047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16890" y="3719040"/>
                <a:ext cx="201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9947067-85F7-F9EA-DEFD-7F50BEFA529B}"/>
                  </a:ext>
                </a:extLst>
              </p14:cNvPr>
              <p14:cNvContentPartPr/>
              <p14:nvPr/>
            </p14:nvContentPartPr>
            <p14:xfrm>
              <a:off x="2398410" y="3699960"/>
              <a:ext cx="114120" cy="112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9947067-85F7-F9EA-DEFD-7F50BEFA529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80410" y="3682320"/>
                <a:ext cx="1497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4366045-4004-5DE4-6F80-4F13717E8CBE}"/>
                  </a:ext>
                </a:extLst>
              </p14:cNvPr>
              <p14:cNvContentPartPr/>
              <p14:nvPr/>
            </p14:nvContentPartPr>
            <p14:xfrm>
              <a:off x="2427930" y="3638040"/>
              <a:ext cx="103320" cy="36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4366045-4004-5DE4-6F80-4F13717E8CB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09930" y="3620400"/>
                <a:ext cx="138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0DD0DB3-2E01-F24A-0615-D66CC425DAF0}"/>
                  </a:ext>
                </a:extLst>
              </p14:cNvPr>
              <p14:cNvContentPartPr/>
              <p14:nvPr/>
            </p14:nvContentPartPr>
            <p14:xfrm>
              <a:off x="2681370" y="3430320"/>
              <a:ext cx="2160" cy="7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0DD0DB3-2E01-F24A-0615-D66CC425DAF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63730" y="3412680"/>
                <a:ext cx="378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D6BEDE8-3F9E-6DC3-8AB5-0B6EBD67D847}"/>
                  </a:ext>
                </a:extLst>
              </p14:cNvPr>
              <p14:cNvContentPartPr/>
              <p14:nvPr/>
            </p14:nvContentPartPr>
            <p14:xfrm>
              <a:off x="2615850" y="3412680"/>
              <a:ext cx="131040" cy="211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D6BEDE8-3F9E-6DC3-8AB5-0B6EBD67D84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597850" y="3394680"/>
                <a:ext cx="166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E8D4317-39ED-7DFB-E612-AA93219EDC40}"/>
                  </a:ext>
                </a:extLst>
              </p14:cNvPr>
              <p14:cNvContentPartPr/>
              <p14:nvPr/>
            </p14:nvContentPartPr>
            <p14:xfrm>
              <a:off x="2764890" y="3454800"/>
              <a:ext cx="110160" cy="52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E8D4317-39ED-7DFB-E612-AA93219EDC4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6890" y="3436800"/>
                <a:ext cx="1458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9A04E06-97F6-5E40-96EF-FC3B15245008}"/>
                  </a:ext>
                </a:extLst>
              </p14:cNvPr>
              <p14:cNvContentPartPr/>
              <p14:nvPr/>
            </p14:nvContentPartPr>
            <p14:xfrm>
              <a:off x="2915730" y="3459120"/>
              <a:ext cx="30960" cy="39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9A04E06-97F6-5E40-96EF-FC3B1524500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98090" y="3441480"/>
                <a:ext cx="666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2182ABB-49A3-68EF-39A7-F53B638A4481}"/>
                  </a:ext>
                </a:extLst>
              </p14:cNvPr>
              <p14:cNvContentPartPr/>
              <p14:nvPr/>
            </p14:nvContentPartPr>
            <p14:xfrm>
              <a:off x="2946330" y="3389280"/>
              <a:ext cx="124560" cy="91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2182ABB-49A3-68EF-39A7-F53B638A448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28690" y="3371280"/>
                <a:ext cx="1602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63834D3-6E7E-0DEF-F62F-8987F7528B1C}"/>
                  </a:ext>
                </a:extLst>
              </p14:cNvPr>
              <p14:cNvContentPartPr/>
              <p14:nvPr/>
            </p14:nvContentPartPr>
            <p14:xfrm>
              <a:off x="1859850" y="4021080"/>
              <a:ext cx="342360" cy="115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63834D3-6E7E-0DEF-F62F-8987F7528B1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42210" y="4003080"/>
                <a:ext cx="3780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E66BF52-9630-1790-9FA7-2ED295808CB0}"/>
                  </a:ext>
                </a:extLst>
              </p14:cNvPr>
              <p14:cNvContentPartPr/>
              <p14:nvPr/>
            </p14:nvContentPartPr>
            <p14:xfrm>
              <a:off x="2324610" y="4125480"/>
              <a:ext cx="175320" cy="95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E66BF52-9630-1790-9FA7-2ED295808CB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306970" y="4107480"/>
                <a:ext cx="210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07EB1A0-9B32-DCCD-7714-85325D19597C}"/>
                  </a:ext>
                </a:extLst>
              </p14:cNvPr>
              <p14:cNvContentPartPr/>
              <p14:nvPr/>
            </p14:nvContentPartPr>
            <p14:xfrm>
              <a:off x="2543490" y="4122240"/>
              <a:ext cx="105480" cy="109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07EB1A0-9B32-DCCD-7714-85325D19597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525850" y="4104600"/>
                <a:ext cx="1411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54C816C-41DB-353F-7F99-FAF77536F6AA}"/>
                  </a:ext>
                </a:extLst>
              </p14:cNvPr>
              <p14:cNvContentPartPr/>
              <p14:nvPr/>
            </p14:nvContentPartPr>
            <p14:xfrm>
              <a:off x="2684610" y="4055280"/>
              <a:ext cx="82440" cy="149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54C816C-41DB-353F-7F99-FAF77536F6A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66610" y="4037280"/>
                <a:ext cx="118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51B600C-7900-29AB-F2A6-B9F36189FB38}"/>
                  </a:ext>
                </a:extLst>
              </p14:cNvPr>
              <p14:cNvContentPartPr/>
              <p14:nvPr/>
            </p14:nvContentPartPr>
            <p14:xfrm>
              <a:off x="2817090" y="4193880"/>
              <a:ext cx="10080" cy="1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51B600C-7900-29AB-F2A6-B9F36189FB3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799450" y="4176240"/>
                <a:ext cx="45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F5CF824-6956-D3B4-9C4B-158BD062765E}"/>
                  </a:ext>
                </a:extLst>
              </p14:cNvPr>
              <p14:cNvContentPartPr/>
              <p14:nvPr/>
            </p14:nvContentPartPr>
            <p14:xfrm>
              <a:off x="2787570" y="4083720"/>
              <a:ext cx="18360" cy="16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F5CF824-6956-D3B4-9C4B-158BD062765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769930" y="4065720"/>
                <a:ext cx="54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26B8014-5282-5341-3DA9-46937935B41E}"/>
                  </a:ext>
                </a:extLst>
              </p14:cNvPr>
              <p14:cNvContentPartPr/>
              <p14:nvPr/>
            </p14:nvContentPartPr>
            <p14:xfrm>
              <a:off x="2918610" y="4125840"/>
              <a:ext cx="80640" cy="81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26B8014-5282-5341-3DA9-46937935B41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900970" y="4107840"/>
                <a:ext cx="1162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F588EAE-9E89-822A-099E-49F8B23C8A87}"/>
                  </a:ext>
                </a:extLst>
              </p14:cNvPr>
              <p14:cNvContentPartPr/>
              <p14:nvPr/>
            </p14:nvContentPartPr>
            <p14:xfrm>
              <a:off x="3059370" y="4146360"/>
              <a:ext cx="118080" cy="57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F588EAE-9E89-822A-099E-49F8B23C8A8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041370" y="4128360"/>
                <a:ext cx="15372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931E49-105E-6CD7-8A80-9FC23DF439CF}"/>
              </a:ext>
            </a:extLst>
          </p:cNvPr>
          <p:cNvGrpSpPr/>
          <p:nvPr/>
        </p:nvGrpSpPr>
        <p:grpSpPr>
          <a:xfrm>
            <a:off x="1048410" y="3051960"/>
            <a:ext cx="462072" cy="691595"/>
            <a:chOff x="1048410" y="3051960"/>
            <a:chExt cx="462072" cy="69159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6762EF-B202-90EB-D3D6-E050E9FD8992}"/>
                    </a:ext>
                  </a:extLst>
                </p14:cNvPr>
                <p14:cNvContentPartPr/>
                <p14:nvPr/>
              </p14:nvContentPartPr>
              <p14:xfrm>
                <a:off x="1327602" y="3481475"/>
                <a:ext cx="22680" cy="262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6762EF-B202-90EB-D3D6-E050E9FD899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09602" y="3463475"/>
                  <a:ext cx="58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216318-B035-E575-8D91-2355B0D2B91C}"/>
                    </a:ext>
                  </a:extLst>
                </p14:cNvPr>
                <p14:cNvContentPartPr/>
                <p14:nvPr/>
              </p14:nvContentPartPr>
              <p14:xfrm>
                <a:off x="1209882" y="3429275"/>
                <a:ext cx="300600" cy="2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216318-B035-E575-8D91-2355B0D2B9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91882" y="3411635"/>
                  <a:ext cx="336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2655BC-C2AC-E7E2-4A70-B7CF6C1F53D6}"/>
                    </a:ext>
                  </a:extLst>
                </p14:cNvPr>
                <p14:cNvContentPartPr/>
                <p14:nvPr/>
              </p14:nvContentPartPr>
              <p14:xfrm>
                <a:off x="1218330" y="3419520"/>
                <a:ext cx="200880" cy="22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2655BC-C2AC-E7E2-4A70-B7CF6C1F53D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00690" y="3401520"/>
                  <a:ext cx="236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48F2F95-B0F9-8066-5841-96C69C62D7C4}"/>
                    </a:ext>
                  </a:extLst>
                </p14:cNvPr>
                <p14:cNvContentPartPr/>
                <p14:nvPr/>
              </p14:nvContentPartPr>
              <p14:xfrm>
                <a:off x="1198890" y="3588720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48F2F95-B0F9-8066-5841-96C69C62D7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250" y="35710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9DB269-1210-9DA7-B320-A6E1E6EE9025}"/>
                    </a:ext>
                  </a:extLst>
                </p14:cNvPr>
                <p14:cNvContentPartPr/>
                <p14:nvPr/>
              </p14:nvContentPartPr>
              <p14:xfrm>
                <a:off x="1198890" y="3588720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9DB269-1210-9DA7-B320-A6E1E6EE90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250" y="35710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CAA7119-B2EC-9AC9-76D2-3C5E23D19FBF}"/>
                    </a:ext>
                  </a:extLst>
                </p14:cNvPr>
                <p14:cNvContentPartPr/>
                <p14:nvPr/>
              </p14:nvContentPartPr>
              <p14:xfrm>
                <a:off x="1180890" y="3575400"/>
                <a:ext cx="100080" cy="13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CAA7119-B2EC-9AC9-76D2-3C5E23D19F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3250" y="3557760"/>
                  <a:ext cx="1357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84AFC7-1E83-2A38-87BB-1742A514FCEB}"/>
                    </a:ext>
                  </a:extLst>
                </p14:cNvPr>
                <p14:cNvContentPartPr/>
                <p14:nvPr/>
              </p14:nvContentPartPr>
              <p14:xfrm>
                <a:off x="1048410" y="3351120"/>
                <a:ext cx="98640" cy="31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84AFC7-1E83-2A38-87BB-1742A514FC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0410" y="3333120"/>
                  <a:ext cx="134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2BF306-22C3-3385-64C0-B0AC5E939D13}"/>
                    </a:ext>
                  </a:extLst>
                </p14:cNvPr>
                <p14:cNvContentPartPr/>
                <p14:nvPr/>
              </p14:nvContentPartPr>
              <p14:xfrm>
                <a:off x="1280610" y="3243480"/>
                <a:ext cx="119160" cy="75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2BF306-22C3-3385-64C0-B0AC5E939D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62610" y="3225480"/>
                  <a:ext cx="154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23B89B-EBA9-A9A9-4C5D-CA024E562015}"/>
                    </a:ext>
                  </a:extLst>
                </p14:cNvPr>
                <p14:cNvContentPartPr/>
                <p14:nvPr/>
              </p14:nvContentPartPr>
              <p14:xfrm>
                <a:off x="1323090" y="3235200"/>
                <a:ext cx="47880" cy="45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23B89B-EBA9-A9A9-4C5D-CA024E56201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05450" y="3217560"/>
                  <a:ext cx="83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A7762AA-B2AB-5C27-C02B-96CC88F3E3F2}"/>
                    </a:ext>
                  </a:extLst>
                </p14:cNvPr>
                <p14:cNvContentPartPr/>
                <p14:nvPr/>
              </p14:nvContentPartPr>
              <p14:xfrm>
                <a:off x="1298610" y="3276600"/>
                <a:ext cx="56160" cy="54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A7762AA-B2AB-5C27-C02B-96CC88F3E3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80970" y="3258960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79B7B8B-DE2D-9896-C4F1-5E62E5CFE55C}"/>
                    </a:ext>
                  </a:extLst>
                </p14:cNvPr>
                <p14:cNvContentPartPr/>
                <p14:nvPr/>
              </p14:nvContentPartPr>
              <p14:xfrm>
                <a:off x="1267650" y="3051960"/>
                <a:ext cx="106560" cy="85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79B7B8B-DE2D-9896-C4F1-5E62E5CFE5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49650" y="3034320"/>
                  <a:ext cx="142200" cy="1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894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2AA634-E862-4569-DBC1-C45AEE684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0" t="50000"/>
          <a:stretch/>
        </p:blipFill>
        <p:spPr bwMode="auto">
          <a:xfrm>
            <a:off x="638174" y="361950"/>
            <a:ext cx="839888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C825710-3956-3C32-29A8-48BA34A3005D}"/>
              </a:ext>
            </a:extLst>
          </p:cNvPr>
          <p:cNvGrpSpPr/>
          <p:nvPr/>
        </p:nvGrpSpPr>
        <p:grpSpPr>
          <a:xfrm>
            <a:off x="4194540" y="5049840"/>
            <a:ext cx="2315520" cy="912960"/>
            <a:chOff x="4194540" y="5049840"/>
            <a:chExt cx="231552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B276DD-ACCE-A87A-9B59-DC3CE2C704D6}"/>
                    </a:ext>
                  </a:extLst>
                </p14:cNvPr>
                <p14:cNvContentPartPr/>
                <p14:nvPr/>
              </p14:nvContentPartPr>
              <p14:xfrm>
                <a:off x="4356540" y="5292840"/>
                <a:ext cx="1751040" cy="669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B276DD-ACCE-A87A-9B59-DC3CE2C704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38540" y="5274840"/>
                  <a:ext cx="178668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65C5E6-8434-CD90-E46C-D994666866A2}"/>
                    </a:ext>
                  </a:extLst>
                </p14:cNvPr>
                <p14:cNvContentPartPr/>
                <p14:nvPr/>
              </p14:nvContentPartPr>
              <p14:xfrm>
                <a:off x="4194540" y="5098440"/>
                <a:ext cx="2008800" cy="68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65C5E6-8434-CD90-E46C-D994666866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76540" y="5080800"/>
                  <a:ext cx="2044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2CB18A-6839-657B-1900-8303389B42ED}"/>
                    </a:ext>
                  </a:extLst>
                </p14:cNvPr>
                <p14:cNvContentPartPr/>
                <p14:nvPr/>
              </p14:nvContentPartPr>
              <p14:xfrm>
                <a:off x="6027300" y="5049840"/>
                <a:ext cx="482760" cy="269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2CB18A-6839-657B-1900-8303389B42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09300" y="5032200"/>
                  <a:ext cx="51840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EC6C67-B54E-82D3-B80B-A8C61A48F3B1}"/>
                  </a:ext>
                </a:extLst>
              </p14:cNvPr>
              <p14:cNvContentPartPr/>
              <p14:nvPr/>
            </p14:nvContentPartPr>
            <p14:xfrm>
              <a:off x="6439860" y="2915400"/>
              <a:ext cx="389520" cy="238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EC6C67-B54E-82D3-B80B-A8C61A48F3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1860" y="2897760"/>
                <a:ext cx="4251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B65558-DD70-082F-05F4-4207CDA2C2C2}"/>
                  </a:ext>
                </a:extLst>
              </p14:cNvPr>
              <p14:cNvContentPartPr/>
              <p14:nvPr/>
            </p14:nvContentPartPr>
            <p14:xfrm>
              <a:off x="5083650" y="2325840"/>
              <a:ext cx="447840" cy="335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B65558-DD70-082F-05F4-4207CDA2C2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66010" y="2307840"/>
                <a:ext cx="4834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804786-63CB-A31C-D1D6-FCD2F8B6483F}"/>
                  </a:ext>
                </a:extLst>
              </p14:cNvPr>
              <p14:cNvContentPartPr/>
              <p14:nvPr/>
            </p14:nvContentPartPr>
            <p14:xfrm>
              <a:off x="6485850" y="2468760"/>
              <a:ext cx="426960" cy="171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804786-63CB-A31C-D1D6-FCD2F8B64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67850" y="2451120"/>
                <a:ext cx="46260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4E09A7D-218C-A0A4-E584-F2D575CFCCA1}"/>
              </a:ext>
            </a:extLst>
          </p:cNvPr>
          <p:cNvGrpSpPr/>
          <p:nvPr/>
        </p:nvGrpSpPr>
        <p:grpSpPr>
          <a:xfrm>
            <a:off x="7420500" y="2413200"/>
            <a:ext cx="882630" cy="659160"/>
            <a:chOff x="7420500" y="2413200"/>
            <a:chExt cx="88263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6B4523-A8A7-ABDD-1165-E7E40D823FFC}"/>
                    </a:ext>
                  </a:extLst>
                </p14:cNvPr>
                <p14:cNvContentPartPr/>
                <p14:nvPr/>
              </p14:nvContentPartPr>
              <p14:xfrm>
                <a:off x="7420500" y="2757360"/>
                <a:ext cx="400320" cy="31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6B4523-A8A7-ABDD-1165-E7E40D823F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02860" y="2739360"/>
                  <a:ext cx="435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9CD988-3E64-D7B9-00F6-54D746E1ECEE}"/>
                    </a:ext>
                  </a:extLst>
                </p14:cNvPr>
                <p14:cNvContentPartPr/>
                <p14:nvPr/>
              </p14:nvContentPartPr>
              <p14:xfrm>
                <a:off x="7809660" y="2413200"/>
                <a:ext cx="426600" cy="29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9CD988-3E64-D7B9-00F6-54D746E1EC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92020" y="2395200"/>
                  <a:ext cx="4622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F34494-978C-DEE4-9604-422647D480DF}"/>
                    </a:ext>
                  </a:extLst>
                </p14:cNvPr>
                <p14:cNvContentPartPr/>
                <p14:nvPr/>
              </p14:nvContentPartPr>
              <p14:xfrm>
                <a:off x="7866810" y="2441040"/>
                <a:ext cx="436320" cy="222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F34494-978C-DEE4-9604-422647D480D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48810" y="2423040"/>
                  <a:ext cx="47196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594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65F67EF-2AD6-1C41-C61B-84C2D8FD33D6}"/>
              </a:ext>
            </a:extLst>
          </p:cNvPr>
          <p:cNvGrpSpPr/>
          <p:nvPr/>
        </p:nvGrpSpPr>
        <p:grpSpPr>
          <a:xfrm>
            <a:off x="3746250" y="739320"/>
            <a:ext cx="2855880" cy="588600"/>
            <a:chOff x="3746250" y="739320"/>
            <a:chExt cx="285588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0043DB-CC42-2216-171E-7F5935D72B6C}"/>
                    </a:ext>
                  </a:extLst>
                </p14:cNvPr>
                <p14:cNvContentPartPr/>
                <p14:nvPr/>
              </p14:nvContentPartPr>
              <p14:xfrm>
                <a:off x="3746250" y="739320"/>
                <a:ext cx="306360" cy="588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0043DB-CC42-2216-171E-7F5935D72B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8610" y="721320"/>
                  <a:ext cx="34200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A29858-6CC0-EA62-0542-F0BB1790E1CF}"/>
                    </a:ext>
                  </a:extLst>
                </p14:cNvPr>
                <p14:cNvContentPartPr/>
                <p14:nvPr/>
              </p14:nvContentPartPr>
              <p14:xfrm>
                <a:off x="3862890" y="1114080"/>
                <a:ext cx="260640" cy="14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A29858-6CC0-EA62-0542-F0BB1790E1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4890" y="1096080"/>
                  <a:ext cx="296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C7BFA8-6E78-24F7-7CD2-32938C60E503}"/>
                    </a:ext>
                  </a:extLst>
                </p14:cNvPr>
                <p14:cNvContentPartPr/>
                <p14:nvPr/>
              </p14:nvContentPartPr>
              <p14:xfrm>
                <a:off x="4280130" y="1128840"/>
                <a:ext cx="218160" cy="161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C7BFA8-6E78-24F7-7CD2-32938C60E5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62130" y="1110840"/>
                  <a:ext cx="253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0CD531-13B7-63E7-658C-23136EC59C32}"/>
                    </a:ext>
                  </a:extLst>
                </p14:cNvPr>
                <p14:cNvContentPartPr/>
                <p14:nvPr/>
              </p14:nvContentPartPr>
              <p14:xfrm>
                <a:off x="4615650" y="1089240"/>
                <a:ext cx="198360" cy="232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0CD531-13B7-63E7-658C-23136EC59C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7650" y="1071240"/>
                  <a:ext cx="234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952B2C-0609-D746-14C6-D36DF6C8DC72}"/>
                    </a:ext>
                  </a:extLst>
                </p14:cNvPr>
                <p14:cNvContentPartPr/>
                <p14:nvPr/>
              </p14:nvContentPartPr>
              <p14:xfrm>
                <a:off x="4929570" y="1148640"/>
                <a:ext cx="164160" cy="138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952B2C-0609-D746-14C6-D36DF6C8DC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1570" y="1131000"/>
                  <a:ext cx="199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149F49-8B86-B763-C836-D6F6DCE0A96B}"/>
                    </a:ext>
                  </a:extLst>
                </p14:cNvPr>
                <p14:cNvContentPartPr/>
                <p14:nvPr/>
              </p14:nvContentPartPr>
              <p14:xfrm>
                <a:off x="5194170" y="1168440"/>
                <a:ext cx="161280" cy="10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149F49-8B86-B763-C836-D6F6DCE0A9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76530" y="1150800"/>
                  <a:ext cx="196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4E8E9C-5604-CB22-0901-38F8BB8E5EF3}"/>
                    </a:ext>
                  </a:extLst>
                </p14:cNvPr>
                <p14:cNvContentPartPr/>
                <p14:nvPr/>
              </p14:nvContentPartPr>
              <p14:xfrm>
                <a:off x="5440050" y="1187880"/>
                <a:ext cx="353880" cy="10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4E8E9C-5604-CB22-0901-38F8BB8E5E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2410" y="1169880"/>
                  <a:ext cx="389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E8CD8B-FE76-BE6F-50C0-D83F54D46F09}"/>
                    </a:ext>
                  </a:extLst>
                </p14:cNvPr>
                <p14:cNvContentPartPr/>
                <p14:nvPr/>
              </p14:nvContentPartPr>
              <p14:xfrm>
                <a:off x="5911650" y="926160"/>
                <a:ext cx="263160" cy="36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E8CD8B-FE76-BE6F-50C0-D83F54D46F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4010" y="908520"/>
                  <a:ext cx="298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A329D5-1710-EE7E-9E5F-781AB3138258}"/>
                    </a:ext>
                  </a:extLst>
                </p14:cNvPr>
                <p14:cNvContentPartPr/>
                <p14:nvPr/>
              </p14:nvContentPartPr>
              <p14:xfrm>
                <a:off x="6331770" y="1123440"/>
                <a:ext cx="270360" cy="19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A329D5-1710-EE7E-9E5F-781AB31382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14130" y="1105440"/>
                  <a:ext cx="3060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ABADF4-74C0-22E3-FAD1-BEA4231A108E}"/>
              </a:ext>
            </a:extLst>
          </p:cNvPr>
          <p:cNvGrpSpPr/>
          <p:nvPr/>
        </p:nvGrpSpPr>
        <p:grpSpPr>
          <a:xfrm>
            <a:off x="7417170" y="692880"/>
            <a:ext cx="2788200" cy="559440"/>
            <a:chOff x="7417170" y="692880"/>
            <a:chExt cx="278820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FF6BF9-CAEC-9930-6968-E03C7072C191}"/>
                    </a:ext>
                  </a:extLst>
                </p14:cNvPr>
                <p14:cNvContentPartPr/>
                <p14:nvPr/>
              </p14:nvContentPartPr>
              <p14:xfrm>
                <a:off x="7417170" y="692880"/>
                <a:ext cx="576720" cy="500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FF6BF9-CAEC-9930-6968-E03C7072C1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99530" y="675240"/>
                  <a:ext cx="6123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35561F-DE12-8552-BA20-0AE5CF4F481A}"/>
                    </a:ext>
                  </a:extLst>
                </p14:cNvPr>
                <p14:cNvContentPartPr/>
                <p14:nvPr/>
              </p14:nvContentPartPr>
              <p14:xfrm>
                <a:off x="7771770" y="1071240"/>
                <a:ext cx="62640" cy="12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35561F-DE12-8552-BA20-0AE5CF4F48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4130" y="1053600"/>
                  <a:ext cx="98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786560-593E-5DD8-0B67-C408A4ACE553}"/>
                    </a:ext>
                  </a:extLst>
                </p14:cNvPr>
                <p14:cNvContentPartPr/>
                <p14:nvPr/>
              </p14:nvContentPartPr>
              <p14:xfrm>
                <a:off x="8118810" y="1093560"/>
                <a:ext cx="291600" cy="14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786560-593E-5DD8-0B67-C408A4ACE5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00810" y="1075560"/>
                  <a:ext cx="327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4BF893-9789-5A9F-330A-D7107C5D8CF4}"/>
                    </a:ext>
                  </a:extLst>
                </p14:cNvPr>
                <p14:cNvContentPartPr/>
                <p14:nvPr/>
              </p14:nvContentPartPr>
              <p14:xfrm>
                <a:off x="8601570" y="987000"/>
                <a:ext cx="513360" cy="265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4BF893-9789-5A9F-330A-D7107C5D8C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3570" y="969000"/>
                  <a:ext cx="549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259FAA-7A1C-60C4-3A48-5F91E4614A26}"/>
                    </a:ext>
                  </a:extLst>
                </p14:cNvPr>
                <p14:cNvContentPartPr/>
                <p14:nvPr/>
              </p14:nvContentPartPr>
              <p14:xfrm>
                <a:off x="9331290" y="877560"/>
                <a:ext cx="56160" cy="30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259FAA-7A1C-60C4-3A48-5F91E4614A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13290" y="859920"/>
                  <a:ext cx="918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3DDA14-E40C-9FDE-61AE-22D4BEEDA516}"/>
                    </a:ext>
                  </a:extLst>
                </p14:cNvPr>
                <p14:cNvContentPartPr/>
                <p14:nvPr/>
              </p14:nvContentPartPr>
              <p14:xfrm>
                <a:off x="9264330" y="1026960"/>
                <a:ext cx="492840" cy="15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3DDA14-E40C-9FDE-61AE-22D4BEEDA5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46330" y="1009320"/>
                  <a:ext cx="528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AB030F-E6FC-1C12-21E8-08F83713E0AE}"/>
                    </a:ext>
                  </a:extLst>
                </p14:cNvPr>
                <p14:cNvContentPartPr/>
                <p14:nvPr/>
              </p14:nvContentPartPr>
              <p14:xfrm>
                <a:off x="9954810" y="856320"/>
                <a:ext cx="52560" cy="29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AB030F-E6FC-1C12-21E8-08F83713E0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36810" y="838680"/>
                  <a:ext cx="88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DA1D4A-50F7-7FAA-6ECC-E0E645EC92D1}"/>
                    </a:ext>
                  </a:extLst>
                </p14:cNvPr>
                <p14:cNvContentPartPr/>
                <p14:nvPr/>
              </p14:nvContentPartPr>
              <p14:xfrm>
                <a:off x="9895770" y="988800"/>
                <a:ext cx="309600" cy="7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DA1D4A-50F7-7FAA-6ECC-E0E645EC92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78130" y="971160"/>
                  <a:ext cx="34524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1241D0-4FA8-5CF3-D43A-2A79E70E2CFB}"/>
                  </a:ext>
                </a:extLst>
              </p14:cNvPr>
              <p14:cNvContentPartPr/>
              <p14:nvPr/>
            </p14:nvContentPartPr>
            <p14:xfrm>
              <a:off x="2673810" y="1845600"/>
              <a:ext cx="2087280" cy="1526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1241D0-4FA8-5CF3-D43A-2A79E70E2C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56170" y="1827600"/>
                <a:ext cx="212292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A706FE-6805-B1A3-8343-085627E77572}"/>
                  </a:ext>
                </a:extLst>
              </p14:cNvPr>
              <p14:cNvContentPartPr/>
              <p14:nvPr/>
            </p14:nvContentPartPr>
            <p14:xfrm>
              <a:off x="2722410" y="4052400"/>
              <a:ext cx="2593080" cy="1552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A706FE-6805-B1A3-8343-085627E775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04770" y="4034400"/>
                <a:ext cx="2628720" cy="158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54F2A98-068A-9ABC-5485-FEAC00C5697A}"/>
              </a:ext>
            </a:extLst>
          </p:cNvPr>
          <p:cNvGrpSpPr/>
          <p:nvPr/>
        </p:nvGrpSpPr>
        <p:grpSpPr>
          <a:xfrm>
            <a:off x="2879370" y="1858200"/>
            <a:ext cx="1260360" cy="1089720"/>
            <a:chOff x="2879370" y="1858200"/>
            <a:chExt cx="1260360" cy="10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C42B6B-D77B-488C-F231-20C05BD40043}"/>
                    </a:ext>
                  </a:extLst>
                </p14:cNvPr>
                <p14:cNvContentPartPr/>
                <p14:nvPr/>
              </p14:nvContentPartPr>
              <p14:xfrm>
                <a:off x="2879370" y="2909040"/>
                <a:ext cx="60840" cy="38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C42B6B-D77B-488C-F231-20C05BD400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61370" y="2891040"/>
                  <a:ext cx="9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9D57A7-5B78-49EC-7EA5-A0CDE9E74B41}"/>
                    </a:ext>
                  </a:extLst>
                </p14:cNvPr>
                <p14:cNvContentPartPr/>
                <p14:nvPr/>
              </p14:nvContentPartPr>
              <p14:xfrm>
                <a:off x="3035970" y="2685480"/>
                <a:ext cx="51480" cy="61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9D57A7-5B78-49EC-7EA5-A0CDE9E74B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17970" y="2667840"/>
                  <a:ext cx="87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D0988A-E232-A657-7260-B87015268E4E}"/>
                    </a:ext>
                  </a:extLst>
                </p14:cNvPr>
                <p14:cNvContentPartPr/>
                <p14:nvPr/>
              </p14:nvContentPartPr>
              <p14:xfrm>
                <a:off x="3270330" y="2465880"/>
                <a:ext cx="54720" cy="66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D0988A-E232-A657-7260-B87015268E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2330" y="2447880"/>
                  <a:ext cx="90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A6E675-9E3D-5D4A-5674-3774577AF324}"/>
                    </a:ext>
                  </a:extLst>
                </p14:cNvPr>
                <p14:cNvContentPartPr/>
                <p14:nvPr/>
              </p14:nvContentPartPr>
              <p14:xfrm>
                <a:off x="3501090" y="2243040"/>
                <a:ext cx="96840" cy="93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A6E675-9E3D-5D4A-5674-3774577AF3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3450" y="2225040"/>
                  <a:ext cx="132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9C5E2B-AC1F-2A9C-86D2-80ED1C806550}"/>
                    </a:ext>
                  </a:extLst>
                </p14:cNvPr>
                <p14:cNvContentPartPr/>
                <p14:nvPr/>
              </p14:nvContentPartPr>
              <p14:xfrm>
                <a:off x="3733650" y="2033520"/>
                <a:ext cx="69480" cy="61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9C5E2B-AC1F-2A9C-86D2-80ED1C8065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15650" y="2015880"/>
                  <a:ext cx="105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C2411D-50B4-A647-3510-1BC1D133DDAD}"/>
                    </a:ext>
                  </a:extLst>
                </p14:cNvPr>
                <p14:cNvContentPartPr/>
                <p14:nvPr/>
              </p14:nvContentPartPr>
              <p14:xfrm>
                <a:off x="4013010" y="1858200"/>
                <a:ext cx="126720" cy="66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C2411D-50B4-A647-3510-1BC1D133DD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95370" y="1840560"/>
                  <a:ext cx="16236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FBD1CD-D43A-7B43-273A-CAAAB05EBE18}"/>
                  </a:ext>
                </a:extLst>
              </p14:cNvPr>
              <p14:cNvContentPartPr/>
              <p14:nvPr/>
            </p14:nvContentPartPr>
            <p14:xfrm>
              <a:off x="4255290" y="2483160"/>
              <a:ext cx="106200" cy="75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FBD1CD-D43A-7B43-273A-CAAAB05EBE1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37290" y="2465520"/>
                <a:ext cx="141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CBE7E85-F12B-3BB7-D96B-557A9FB130C1}"/>
                  </a:ext>
                </a:extLst>
              </p14:cNvPr>
              <p14:cNvContentPartPr/>
              <p14:nvPr/>
            </p14:nvContentPartPr>
            <p14:xfrm>
              <a:off x="2975850" y="1984200"/>
              <a:ext cx="1710360" cy="1004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CBE7E85-F12B-3BB7-D96B-557A9FB130C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58210" y="1966200"/>
                <a:ext cx="174600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F48A2F-0BA9-1DA7-650F-24491DD8832D}"/>
                  </a:ext>
                </a:extLst>
              </p14:cNvPr>
              <p14:cNvContentPartPr/>
              <p14:nvPr/>
            </p14:nvContentPartPr>
            <p14:xfrm>
              <a:off x="3047850" y="5170200"/>
              <a:ext cx="78840" cy="80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F48A2F-0BA9-1DA7-650F-24491DD8832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30210" y="5152560"/>
                <a:ext cx="11448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55BBB4D-5766-F1B7-A3F5-07F1E8C3690F}"/>
              </a:ext>
            </a:extLst>
          </p:cNvPr>
          <p:cNvGrpSpPr/>
          <p:nvPr/>
        </p:nvGrpSpPr>
        <p:grpSpPr>
          <a:xfrm>
            <a:off x="3167010" y="4341120"/>
            <a:ext cx="1448640" cy="573480"/>
            <a:chOff x="3167010" y="4341120"/>
            <a:chExt cx="144864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42E1E4-1643-A99A-262D-2EDEE9DA99FC}"/>
                    </a:ext>
                  </a:extLst>
                </p14:cNvPr>
                <p14:cNvContentPartPr/>
                <p14:nvPr/>
              </p14:nvContentPartPr>
              <p14:xfrm>
                <a:off x="3167010" y="4839720"/>
                <a:ext cx="53280" cy="7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42E1E4-1643-A99A-262D-2EDEE9DA99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49370" y="4822080"/>
                  <a:ext cx="88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CD8CD0-7CAF-D0CB-139D-2BCE7AB17C5F}"/>
                    </a:ext>
                  </a:extLst>
                </p14:cNvPr>
                <p14:cNvContentPartPr/>
                <p14:nvPr/>
              </p14:nvContentPartPr>
              <p14:xfrm>
                <a:off x="3370410" y="4544520"/>
                <a:ext cx="113400" cy="88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CD8CD0-7CAF-D0CB-139D-2BCE7AB17C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52410" y="4526880"/>
                  <a:ext cx="149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2C8CDE-F12B-5CA9-7101-65B164FDCDFC}"/>
                    </a:ext>
                  </a:extLst>
                </p14:cNvPr>
                <p14:cNvContentPartPr/>
                <p14:nvPr/>
              </p14:nvContentPartPr>
              <p14:xfrm>
                <a:off x="3693690" y="4341120"/>
                <a:ext cx="113760" cy="8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2C8CDE-F12B-5CA9-7101-65B164FDCD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76050" y="4323480"/>
                  <a:ext cx="149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4E2106-963D-7AB1-B13B-0F1696D6F709}"/>
                    </a:ext>
                  </a:extLst>
                </p14:cNvPr>
                <p14:cNvContentPartPr/>
                <p14:nvPr/>
              </p14:nvContentPartPr>
              <p14:xfrm>
                <a:off x="4040370" y="4345080"/>
                <a:ext cx="88560" cy="7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4E2106-963D-7AB1-B13B-0F1696D6F7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22370" y="4327440"/>
                  <a:ext cx="124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1A92C4-7780-8B3B-17D0-FAF7F1D10924}"/>
                    </a:ext>
                  </a:extLst>
                </p14:cNvPr>
                <p14:cNvContentPartPr/>
                <p14:nvPr/>
              </p14:nvContentPartPr>
              <p14:xfrm>
                <a:off x="4340250" y="4553880"/>
                <a:ext cx="104040" cy="9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1A92C4-7780-8B3B-17D0-FAF7F1D109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2610" y="4536240"/>
                  <a:ext cx="139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78A1D1-417D-D276-8753-C3C790D04AD8}"/>
                    </a:ext>
                  </a:extLst>
                </p14:cNvPr>
                <p14:cNvContentPartPr/>
                <p14:nvPr/>
              </p14:nvContentPartPr>
              <p14:xfrm>
                <a:off x="4553730" y="4832520"/>
                <a:ext cx="61920" cy="78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78A1D1-417D-D276-8753-C3C790D04A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36090" y="4814520"/>
                  <a:ext cx="9756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3E5C0A1-1450-C2D3-DBC8-EE19FF5DEBFB}"/>
                  </a:ext>
                </a:extLst>
              </p14:cNvPr>
              <p14:cNvContentPartPr/>
              <p14:nvPr/>
            </p14:nvContentPartPr>
            <p14:xfrm>
              <a:off x="3121650" y="4262640"/>
              <a:ext cx="1738080" cy="1018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3E5C0A1-1450-C2D3-DBC8-EE19FF5DEB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03650" y="4244640"/>
                <a:ext cx="1773720" cy="10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A1F43C9-1333-D814-F8D3-8650AAC5B1D9}"/>
              </a:ext>
            </a:extLst>
          </p:cNvPr>
          <p:cNvGrpSpPr/>
          <p:nvPr/>
        </p:nvGrpSpPr>
        <p:grpSpPr>
          <a:xfrm>
            <a:off x="5360130" y="1964040"/>
            <a:ext cx="1230840" cy="246600"/>
            <a:chOff x="5360130" y="1964040"/>
            <a:chExt cx="123084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C104B3-F1D1-0AEC-8B61-9CFBAF9D63DB}"/>
                    </a:ext>
                  </a:extLst>
                </p14:cNvPr>
                <p14:cNvContentPartPr/>
                <p14:nvPr/>
              </p14:nvContentPartPr>
              <p14:xfrm>
                <a:off x="5360130" y="1964040"/>
                <a:ext cx="180360" cy="227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C104B3-F1D1-0AEC-8B61-9CFBAF9D63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42130" y="1946040"/>
                  <a:ext cx="216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D40CFD-0AA3-57CD-CEEA-D5AF91B53B98}"/>
                    </a:ext>
                  </a:extLst>
                </p14:cNvPr>
                <p14:cNvContentPartPr/>
                <p14:nvPr/>
              </p14:nvContentPartPr>
              <p14:xfrm>
                <a:off x="5623290" y="2052240"/>
                <a:ext cx="177120" cy="82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D40CFD-0AA3-57CD-CEEA-D5AF91B53B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05650" y="2034600"/>
                  <a:ext cx="212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ACCBBC-EFE7-8E6D-1D46-4510C5B6115A}"/>
                    </a:ext>
                  </a:extLst>
                </p14:cNvPr>
                <p14:cNvContentPartPr/>
                <p14:nvPr/>
              </p14:nvContentPartPr>
              <p14:xfrm>
                <a:off x="5913090" y="2046480"/>
                <a:ext cx="229320" cy="7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ACCBBC-EFE7-8E6D-1D46-4510C5B611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95090" y="2028840"/>
                  <a:ext cx="264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8A195F-55CE-8C57-C79D-105CCD0DA8DC}"/>
                    </a:ext>
                  </a:extLst>
                </p14:cNvPr>
                <p14:cNvContentPartPr/>
                <p14:nvPr/>
              </p14:nvContentPartPr>
              <p14:xfrm>
                <a:off x="6282090" y="2028480"/>
                <a:ext cx="308880" cy="18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8A195F-55CE-8C57-C79D-105CCD0DA8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64090" y="2010840"/>
                  <a:ext cx="3445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92E7C53-DD63-58F7-17ED-C60AA9BA4E33}"/>
              </a:ext>
            </a:extLst>
          </p:cNvPr>
          <p:cNvGrpSpPr/>
          <p:nvPr/>
        </p:nvGrpSpPr>
        <p:grpSpPr>
          <a:xfrm>
            <a:off x="5603130" y="2403960"/>
            <a:ext cx="1288800" cy="287280"/>
            <a:chOff x="5603130" y="2403960"/>
            <a:chExt cx="128880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4179C9-35BB-60F3-2EF1-A586DD8026A3}"/>
                    </a:ext>
                  </a:extLst>
                </p14:cNvPr>
                <p14:cNvContentPartPr/>
                <p14:nvPr/>
              </p14:nvContentPartPr>
              <p14:xfrm>
                <a:off x="5603130" y="2451120"/>
                <a:ext cx="192600" cy="215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4179C9-35BB-60F3-2EF1-A586DD8026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85130" y="2433480"/>
                  <a:ext cx="228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FE85D4-DAE5-46F7-11E1-052AAA90583B}"/>
                    </a:ext>
                  </a:extLst>
                </p14:cNvPr>
                <p14:cNvContentPartPr/>
                <p14:nvPr/>
              </p14:nvContentPartPr>
              <p14:xfrm>
                <a:off x="5988330" y="2403960"/>
                <a:ext cx="106560" cy="16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FE85D4-DAE5-46F7-11E1-052AAA9058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70330" y="2386320"/>
                  <a:ext cx="142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A1170F-BF99-2F56-7699-E1FA1342D221}"/>
                    </a:ext>
                  </a:extLst>
                </p14:cNvPr>
                <p14:cNvContentPartPr/>
                <p14:nvPr/>
              </p14:nvContentPartPr>
              <p14:xfrm>
                <a:off x="6158610" y="2498640"/>
                <a:ext cx="138240" cy="12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A1170F-BF99-2F56-7699-E1FA1342D2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40610" y="2481000"/>
                  <a:ext cx="173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49D654-C3EB-01D7-C5F8-881EB3291C67}"/>
                    </a:ext>
                  </a:extLst>
                </p14:cNvPr>
                <p14:cNvContentPartPr/>
                <p14:nvPr/>
              </p14:nvContentPartPr>
              <p14:xfrm>
                <a:off x="6354810" y="2472720"/>
                <a:ext cx="192600" cy="218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49D654-C3EB-01D7-C5F8-881EB3291C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7170" y="2454720"/>
                  <a:ext cx="228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C4D3D8-08F5-956A-9B32-DBDE57E1D502}"/>
                    </a:ext>
                  </a:extLst>
                </p14:cNvPr>
                <p14:cNvContentPartPr/>
                <p14:nvPr/>
              </p14:nvContentPartPr>
              <p14:xfrm>
                <a:off x="6682050" y="2482800"/>
                <a:ext cx="209880" cy="125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C4D3D8-08F5-956A-9B32-DBDE57E1D5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64410" y="2465160"/>
                  <a:ext cx="24552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47DC0E-849C-1DDF-A72A-D7B6AD49664E}"/>
              </a:ext>
            </a:extLst>
          </p:cNvPr>
          <p:cNvGrpSpPr/>
          <p:nvPr/>
        </p:nvGrpSpPr>
        <p:grpSpPr>
          <a:xfrm>
            <a:off x="5801850" y="2888520"/>
            <a:ext cx="1921680" cy="357120"/>
            <a:chOff x="5801850" y="2888520"/>
            <a:chExt cx="192168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87DC3D-2E25-AA41-5959-E83A88834486}"/>
                    </a:ext>
                  </a:extLst>
                </p14:cNvPr>
                <p14:cNvContentPartPr/>
                <p14:nvPr/>
              </p14:nvContentPartPr>
              <p14:xfrm>
                <a:off x="5810130" y="3024960"/>
                <a:ext cx="41400" cy="220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87DC3D-2E25-AA41-5959-E83A888344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92130" y="3006960"/>
                  <a:ext cx="77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3C768D-CEC3-2A49-8E40-90F16A15651A}"/>
                    </a:ext>
                  </a:extLst>
                </p14:cNvPr>
                <p14:cNvContentPartPr/>
                <p14:nvPr/>
              </p14:nvContentPartPr>
              <p14:xfrm>
                <a:off x="5801850" y="2888520"/>
                <a:ext cx="10080" cy="12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3C768D-CEC3-2A49-8E40-90F16A1565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83850" y="2870880"/>
                  <a:ext cx="45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A6024F-28C6-2FDE-CF34-B0CF68BEEE51}"/>
                    </a:ext>
                  </a:extLst>
                </p14:cNvPr>
                <p14:cNvContentPartPr/>
                <p14:nvPr/>
              </p14:nvContentPartPr>
              <p14:xfrm>
                <a:off x="5924250" y="3096600"/>
                <a:ext cx="224640" cy="77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A6024F-28C6-2FDE-CF34-B0CF68BEEE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06250" y="3078600"/>
                  <a:ext cx="260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259171-AA85-532F-3681-C5F09F1A4E55}"/>
                    </a:ext>
                  </a:extLst>
                </p14:cNvPr>
                <p14:cNvContentPartPr/>
                <p14:nvPr/>
              </p14:nvContentPartPr>
              <p14:xfrm>
                <a:off x="6246810" y="2973120"/>
                <a:ext cx="60840" cy="143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259171-AA85-532F-3681-C5F09F1A4E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29170" y="2955480"/>
                  <a:ext cx="96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1665A5-DA9C-4B04-481E-FB09CB7E6C29}"/>
                    </a:ext>
                  </a:extLst>
                </p14:cNvPr>
                <p14:cNvContentPartPr/>
                <p14:nvPr/>
              </p14:nvContentPartPr>
              <p14:xfrm>
                <a:off x="6212610" y="3020280"/>
                <a:ext cx="311400" cy="106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1665A5-DA9C-4B04-481E-FB09CB7E6C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94610" y="3002640"/>
                  <a:ext cx="347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0D49076-AE05-7551-6E63-359731EBFA7D}"/>
                    </a:ext>
                  </a:extLst>
                </p14:cNvPr>
                <p14:cNvContentPartPr/>
                <p14:nvPr/>
              </p14:nvContentPartPr>
              <p14:xfrm>
                <a:off x="6624810" y="2996160"/>
                <a:ext cx="213120" cy="144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0D49076-AE05-7551-6E63-359731EBFA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07170" y="2978160"/>
                  <a:ext cx="248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0D0187-4243-E807-58B0-D627C6D17455}"/>
                    </a:ext>
                  </a:extLst>
                </p14:cNvPr>
                <p14:cNvContentPartPr/>
                <p14:nvPr/>
              </p14:nvContentPartPr>
              <p14:xfrm>
                <a:off x="6943410" y="2984280"/>
                <a:ext cx="396720" cy="124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0D0187-4243-E807-58B0-D627C6D174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25770" y="2966640"/>
                  <a:ext cx="432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85C3B1-285E-06C2-3CD0-190797CFBED9}"/>
                    </a:ext>
                  </a:extLst>
                </p14:cNvPr>
                <p14:cNvContentPartPr/>
                <p14:nvPr/>
              </p14:nvContentPartPr>
              <p14:xfrm>
                <a:off x="7479090" y="2924880"/>
                <a:ext cx="244440" cy="28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85C3B1-285E-06C2-3CD0-190797CFBE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61090" y="2907240"/>
                  <a:ext cx="28008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554263D-81D0-B19E-DC9B-7B9D0E3D2FFC}"/>
              </a:ext>
            </a:extLst>
          </p:cNvPr>
          <p:cNvGrpSpPr/>
          <p:nvPr/>
        </p:nvGrpSpPr>
        <p:grpSpPr>
          <a:xfrm>
            <a:off x="6073290" y="3435720"/>
            <a:ext cx="703800" cy="467280"/>
            <a:chOff x="6073290" y="3435720"/>
            <a:chExt cx="70380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79CFFA-E064-9EFF-45C3-542A2C715504}"/>
                    </a:ext>
                  </a:extLst>
                </p14:cNvPr>
                <p14:cNvContentPartPr/>
                <p14:nvPr/>
              </p14:nvContentPartPr>
              <p14:xfrm>
                <a:off x="6073290" y="3517440"/>
                <a:ext cx="360000" cy="38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79CFFA-E064-9EFF-45C3-542A2C71550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55650" y="3499800"/>
                  <a:ext cx="3956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A5F9B1-E653-9553-5384-3F016AC0A9BF}"/>
                    </a:ext>
                  </a:extLst>
                </p14:cNvPr>
                <p14:cNvContentPartPr/>
                <p14:nvPr/>
              </p14:nvContentPartPr>
              <p14:xfrm>
                <a:off x="6477570" y="3435720"/>
                <a:ext cx="2995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A5F9B1-E653-9553-5384-3F016AC0A9B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59570" y="3417720"/>
                  <a:ext cx="335160" cy="20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028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2022-09-27T14:10:04Z</dcterms:created>
  <dcterms:modified xsi:type="dcterms:W3CDTF">2022-09-27T16:56:04Z</dcterms:modified>
</cp:coreProperties>
</file>