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70" r:id="rId4"/>
    <p:sldId id="260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34" autoAdjust="0"/>
  </p:normalViewPr>
  <p:slideViewPr>
    <p:cSldViewPr>
      <p:cViewPr varScale="1">
        <p:scale>
          <a:sx n="71" d="100"/>
          <a:sy n="71" d="100"/>
        </p:scale>
        <p:origin x="1356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18CEA-A13C-4BD6-807F-6702241444D2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5DFF5-E8C6-4F6D-B0E4-A78B451C8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437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pc="120" dirty="0"/>
              <a:t>Figure</a:t>
            </a:r>
            <a:r>
              <a:rPr spc="235" dirty="0"/>
              <a:t> </a:t>
            </a:r>
            <a:r>
              <a:rPr spc="25" dirty="0"/>
              <a:t>1.</a:t>
            </a: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pc="120" dirty="0"/>
              <a:t>Figure</a:t>
            </a:r>
            <a:r>
              <a:rPr spc="235" dirty="0"/>
              <a:t> </a:t>
            </a:r>
            <a:r>
              <a:rPr spc="25" dirty="0"/>
              <a:t>1.</a:t>
            </a: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pc="120" dirty="0"/>
              <a:t>Figure</a:t>
            </a:r>
            <a:r>
              <a:rPr spc="235" dirty="0"/>
              <a:t> </a:t>
            </a:r>
            <a:r>
              <a:rPr spc="25" dirty="0"/>
              <a:t>1.</a:t>
            </a: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pc="120" dirty="0"/>
              <a:t>Figure</a:t>
            </a:r>
            <a:r>
              <a:rPr spc="235" dirty="0"/>
              <a:t> </a:t>
            </a:r>
            <a:r>
              <a:rPr spc="25" dirty="0"/>
              <a:t>1.</a:t>
            </a: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pc="120" dirty="0"/>
              <a:t>Figure</a:t>
            </a:r>
            <a:r>
              <a:rPr spc="235" dirty="0"/>
              <a:t> </a:t>
            </a:r>
            <a:r>
              <a:rPr spc="25" dirty="0"/>
              <a:t>1.</a:t>
            </a: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1395" y="914400"/>
            <a:ext cx="11002010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41596" y="3282077"/>
            <a:ext cx="9413240" cy="429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59400" y="8974023"/>
            <a:ext cx="2305050" cy="855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pc="120" dirty="0"/>
              <a:t>Figure</a:t>
            </a:r>
            <a:r>
              <a:rPr spc="235" dirty="0"/>
              <a:t> </a:t>
            </a:r>
            <a:r>
              <a:rPr spc="25" dirty="0"/>
              <a:t>1.</a:t>
            </a: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jp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jp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jpg"/><Relationship Id="rId5" Type="http://schemas.openxmlformats.org/officeDocument/2006/relationships/image" Target="../media/image11.png"/><Relationship Id="rId15" Type="http://schemas.openxmlformats.org/officeDocument/2006/relationships/image" Target="../media/image21.jpg"/><Relationship Id="rId23" Type="http://schemas.openxmlformats.org/officeDocument/2006/relationships/image" Target="../media/image29.jp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jpg"/><Relationship Id="rId22" Type="http://schemas.openxmlformats.org/officeDocument/2006/relationships/image" Target="../media/image28.jpg"/><Relationship Id="rId27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8000" y="914400"/>
            <a:ext cx="94488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5400" b="1" spc="220" dirty="0">
                <a:latin typeface="Arial" panose="020B0604020202020204" pitchFamily="34" charset="0"/>
                <a:cs typeface="Arial" panose="020B0604020202020204" pitchFamily="34" charset="0"/>
              </a:rPr>
              <a:t>C7082 Techniques in Machine Learning and AI</a:t>
            </a:r>
            <a:endParaRPr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0" y="3429000"/>
            <a:ext cx="6604634" cy="4616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lang="en-GB" sz="2600" i="1" spc="80" dirty="0">
                <a:latin typeface="Arial" panose="020B0604020202020204" pitchFamily="34" charset="0"/>
                <a:cs typeface="Arial" panose="020B0604020202020204" pitchFamily="34" charset="0"/>
              </a:rPr>
              <a:t>Ed Harris</a:t>
            </a:r>
            <a:endParaRPr sz="2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Neural Networks From Scratch - victorzhou.com">
            <a:extLst>
              <a:ext uri="{FF2B5EF4-FFF2-40B4-BE49-F238E27FC236}">
                <a16:creationId xmlns:a16="http://schemas.microsoft.com/office/drawing/2014/main" id="{D1E43EF4-B975-4BAE-B961-28A5B5C97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4730448"/>
            <a:ext cx="75184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I Evaluating and Testing Unintended Memorization in Neural Networks  #machinelearning #Tech #Gadgets | How to memorize things, Nerd jokes,  Predictions">
            <a:extLst>
              <a:ext uri="{FF2B5EF4-FFF2-40B4-BE49-F238E27FC236}">
                <a16:creationId xmlns:a16="http://schemas.microsoft.com/office/drawing/2014/main" id="{D5D47C5C-1410-4B52-AB22-EEF706711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800" y="4038600"/>
            <a:ext cx="3666735" cy="522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4000" y="850900"/>
            <a:ext cx="742632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00" dirty="0"/>
              <a:t>Historical</a:t>
            </a:r>
            <a:r>
              <a:rPr sz="8000" spc="600" dirty="0"/>
              <a:t> </a:t>
            </a:r>
            <a:r>
              <a:rPr sz="8000" spc="50" dirty="0"/>
              <a:t>Waves</a:t>
            </a:r>
            <a:endParaRPr sz="8000"/>
          </a:p>
        </p:txBody>
      </p:sp>
      <p:grpSp>
        <p:nvGrpSpPr>
          <p:cNvPr id="3" name="object 3"/>
          <p:cNvGrpSpPr/>
          <p:nvPr/>
        </p:nvGrpSpPr>
        <p:grpSpPr>
          <a:xfrm>
            <a:off x="2841512" y="4035670"/>
            <a:ext cx="9394190" cy="3542029"/>
            <a:chOff x="2841512" y="4035670"/>
            <a:chExt cx="9394190" cy="3542029"/>
          </a:xfrm>
        </p:grpSpPr>
        <p:sp>
          <p:nvSpPr>
            <p:cNvPr id="4" name="object 4"/>
            <p:cNvSpPr/>
            <p:nvPr/>
          </p:nvSpPr>
          <p:spPr>
            <a:xfrm>
              <a:off x="2860562" y="5807361"/>
              <a:ext cx="9356090" cy="1751330"/>
            </a:xfrm>
            <a:custGeom>
              <a:avLst/>
              <a:gdLst/>
              <a:ahLst/>
              <a:cxnLst/>
              <a:rect l="l" t="t" r="r" b="b"/>
              <a:pathLst>
                <a:path w="9356090" h="1751329">
                  <a:moveTo>
                    <a:pt x="0" y="1750977"/>
                  </a:moveTo>
                  <a:lnTo>
                    <a:pt x="137586" y="1748900"/>
                  </a:lnTo>
                  <a:lnTo>
                    <a:pt x="275171" y="1749307"/>
                  </a:lnTo>
                  <a:lnTo>
                    <a:pt x="412757" y="1738937"/>
                  </a:lnTo>
                  <a:lnTo>
                    <a:pt x="550343" y="1738968"/>
                  </a:lnTo>
                  <a:lnTo>
                    <a:pt x="687929" y="1720787"/>
                  </a:lnTo>
                  <a:lnTo>
                    <a:pt x="825515" y="1717757"/>
                  </a:lnTo>
                  <a:lnTo>
                    <a:pt x="963101" y="1706884"/>
                  </a:lnTo>
                  <a:lnTo>
                    <a:pt x="1100686" y="1701699"/>
                  </a:lnTo>
                  <a:lnTo>
                    <a:pt x="1238272" y="1680650"/>
                  </a:lnTo>
                  <a:lnTo>
                    <a:pt x="1375859" y="1668160"/>
                  </a:lnTo>
                  <a:lnTo>
                    <a:pt x="1513444" y="1628505"/>
                  </a:lnTo>
                  <a:lnTo>
                    <a:pt x="1651029" y="1588467"/>
                  </a:lnTo>
                  <a:lnTo>
                    <a:pt x="1788618" y="1480711"/>
                  </a:lnTo>
                  <a:lnTo>
                    <a:pt x="1926203" y="1443163"/>
                  </a:lnTo>
                  <a:lnTo>
                    <a:pt x="2063788" y="1387575"/>
                  </a:lnTo>
                  <a:lnTo>
                    <a:pt x="2201374" y="1265270"/>
                  </a:lnTo>
                  <a:lnTo>
                    <a:pt x="2338959" y="1198579"/>
                  </a:lnTo>
                  <a:lnTo>
                    <a:pt x="2476544" y="1122207"/>
                  </a:lnTo>
                  <a:lnTo>
                    <a:pt x="2614130" y="1037774"/>
                  </a:lnTo>
                  <a:lnTo>
                    <a:pt x="2751719" y="1016430"/>
                  </a:lnTo>
                  <a:lnTo>
                    <a:pt x="2889304" y="858400"/>
                  </a:lnTo>
                  <a:lnTo>
                    <a:pt x="3026889" y="772526"/>
                  </a:lnTo>
                  <a:lnTo>
                    <a:pt x="3164475" y="656446"/>
                  </a:lnTo>
                  <a:lnTo>
                    <a:pt x="3302060" y="468497"/>
                  </a:lnTo>
                  <a:lnTo>
                    <a:pt x="3439645" y="290507"/>
                  </a:lnTo>
                  <a:lnTo>
                    <a:pt x="3577234" y="207927"/>
                  </a:lnTo>
                  <a:lnTo>
                    <a:pt x="3714820" y="125506"/>
                  </a:lnTo>
                  <a:lnTo>
                    <a:pt x="3852405" y="95292"/>
                  </a:lnTo>
                  <a:lnTo>
                    <a:pt x="3989990" y="0"/>
                  </a:lnTo>
                  <a:lnTo>
                    <a:pt x="4127575" y="53162"/>
                  </a:lnTo>
                  <a:lnTo>
                    <a:pt x="4265161" y="63301"/>
                  </a:lnTo>
                  <a:lnTo>
                    <a:pt x="4402746" y="162509"/>
                  </a:lnTo>
                  <a:lnTo>
                    <a:pt x="4540335" y="233062"/>
                  </a:lnTo>
                  <a:lnTo>
                    <a:pt x="4677920" y="206512"/>
                  </a:lnTo>
                  <a:lnTo>
                    <a:pt x="4815506" y="264816"/>
                  </a:lnTo>
                  <a:lnTo>
                    <a:pt x="4953091" y="333274"/>
                  </a:lnTo>
                  <a:lnTo>
                    <a:pt x="5090676" y="353603"/>
                  </a:lnTo>
                  <a:lnTo>
                    <a:pt x="5228262" y="455042"/>
                  </a:lnTo>
                  <a:lnTo>
                    <a:pt x="5365851" y="501761"/>
                  </a:lnTo>
                  <a:lnTo>
                    <a:pt x="5503436" y="511589"/>
                  </a:lnTo>
                  <a:lnTo>
                    <a:pt x="5641021" y="590863"/>
                  </a:lnTo>
                  <a:lnTo>
                    <a:pt x="5778607" y="633483"/>
                  </a:lnTo>
                  <a:lnTo>
                    <a:pt x="5916192" y="679794"/>
                  </a:lnTo>
                  <a:lnTo>
                    <a:pt x="6053777" y="758744"/>
                  </a:lnTo>
                  <a:lnTo>
                    <a:pt x="6191362" y="811538"/>
                  </a:lnTo>
                  <a:lnTo>
                    <a:pt x="6328952" y="857046"/>
                  </a:lnTo>
                  <a:lnTo>
                    <a:pt x="6466537" y="907290"/>
                  </a:lnTo>
                  <a:lnTo>
                    <a:pt x="6604122" y="932751"/>
                  </a:lnTo>
                  <a:lnTo>
                    <a:pt x="6741707" y="979251"/>
                  </a:lnTo>
                  <a:lnTo>
                    <a:pt x="6879293" y="999321"/>
                  </a:lnTo>
                  <a:lnTo>
                    <a:pt x="7016878" y="1007184"/>
                  </a:lnTo>
                  <a:lnTo>
                    <a:pt x="7154467" y="1009318"/>
                  </a:lnTo>
                  <a:lnTo>
                    <a:pt x="7292052" y="1020005"/>
                  </a:lnTo>
                  <a:lnTo>
                    <a:pt x="7429638" y="1029311"/>
                  </a:lnTo>
                  <a:lnTo>
                    <a:pt x="7567223" y="1075607"/>
                  </a:lnTo>
                  <a:lnTo>
                    <a:pt x="7704808" y="1077218"/>
                  </a:lnTo>
                  <a:lnTo>
                    <a:pt x="7842394" y="1047332"/>
                  </a:lnTo>
                  <a:lnTo>
                    <a:pt x="7979979" y="1062635"/>
                  </a:lnTo>
                  <a:lnTo>
                    <a:pt x="8117568" y="1082442"/>
                  </a:lnTo>
                  <a:lnTo>
                    <a:pt x="8255153" y="1077525"/>
                  </a:lnTo>
                  <a:lnTo>
                    <a:pt x="8392739" y="1072008"/>
                  </a:lnTo>
                  <a:lnTo>
                    <a:pt x="8530324" y="1072378"/>
                  </a:lnTo>
                  <a:lnTo>
                    <a:pt x="8667909" y="1054905"/>
                  </a:lnTo>
                  <a:lnTo>
                    <a:pt x="8805494" y="1119254"/>
                  </a:lnTo>
                  <a:lnTo>
                    <a:pt x="8943084" y="1137194"/>
                  </a:lnTo>
                  <a:lnTo>
                    <a:pt x="9080669" y="1141561"/>
                  </a:lnTo>
                  <a:lnTo>
                    <a:pt x="9218254" y="1155019"/>
                  </a:lnTo>
                  <a:lnTo>
                    <a:pt x="9355839" y="1164409"/>
                  </a:lnTo>
                </a:path>
              </a:pathLst>
            </a:custGeom>
            <a:ln w="380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60562" y="4054720"/>
              <a:ext cx="9356090" cy="3491865"/>
            </a:xfrm>
            <a:custGeom>
              <a:avLst/>
              <a:gdLst/>
              <a:ahLst/>
              <a:cxnLst/>
              <a:rect l="l" t="t" r="r" b="b"/>
              <a:pathLst>
                <a:path w="9356090" h="3491865">
                  <a:moveTo>
                    <a:pt x="0" y="3489697"/>
                  </a:moveTo>
                  <a:lnTo>
                    <a:pt x="137586" y="3489265"/>
                  </a:lnTo>
                  <a:lnTo>
                    <a:pt x="275171" y="3491411"/>
                  </a:lnTo>
                  <a:lnTo>
                    <a:pt x="412757" y="3489838"/>
                  </a:lnTo>
                  <a:lnTo>
                    <a:pt x="550343" y="3490461"/>
                  </a:lnTo>
                  <a:lnTo>
                    <a:pt x="687929" y="3488877"/>
                  </a:lnTo>
                  <a:lnTo>
                    <a:pt x="825515" y="3485831"/>
                  </a:lnTo>
                  <a:lnTo>
                    <a:pt x="963101" y="3471448"/>
                  </a:lnTo>
                  <a:lnTo>
                    <a:pt x="1100686" y="3466782"/>
                  </a:lnTo>
                  <a:lnTo>
                    <a:pt x="1238272" y="3460110"/>
                  </a:lnTo>
                  <a:lnTo>
                    <a:pt x="1375859" y="3457364"/>
                  </a:lnTo>
                  <a:lnTo>
                    <a:pt x="1513444" y="3454293"/>
                  </a:lnTo>
                  <a:lnTo>
                    <a:pt x="1651029" y="3448683"/>
                  </a:lnTo>
                  <a:lnTo>
                    <a:pt x="1788618" y="3432593"/>
                  </a:lnTo>
                  <a:lnTo>
                    <a:pt x="1926203" y="3443931"/>
                  </a:lnTo>
                  <a:lnTo>
                    <a:pt x="2063788" y="3442808"/>
                  </a:lnTo>
                  <a:lnTo>
                    <a:pt x="2201374" y="3445890"/>
                  </a:lnTo>
                  <a:lnTo>
                    <a:pt x="2338959" y="3439897"/>
                  </a:lnTo>
                  <a:lnTo>
                    <a:pt x="2476544" y="3438655"/>
                  </a:lnTo>
                  <a:lnTo>
                    <a:pt x="2614130" y="3429839"/>
                  </a:lnTo>
                  <a:lnTo>
                    <a:pt x="2751719" y="3432975"/>
                  </a:lnTo>
                  <a:lnTo>
                    <a:pt x="2889304" y="3419156"/>
                  </a:lnTo>
                  <a:lnTo>
                    <a:pt x="3026889" y="3413412"/>
                  </a:lnTo>
                  <a:lnTo>
                    <a:pt x="3164475" y="3404558"/>
                  </a:lnTo>
                  <a:lnTo>
                    <a:pt x="3302060" y="3402711"/>
                  </a:lnTo>
                  <a:lnTo>
                    <a:pt x="3439645" y="3389077"/>
                  </a:lnTo>
                  <a:lnTo>
                    <a:pt x="3577234" y="3401466"/>
                  </a:lnTo>
                  <a:lnTo>
                    <a:pt x="3714820" y="3404403"/>
                  </a:lnTo>
                  <a:lnTo>
                    <a:pt x="3852405" y="3407758"/>
                  </a:lnTo>
                  <a:lnTo>
                    <a:pt x="3989990" y="3408773"/>
                  </a:lnTo>
                  <a:lnTo>
                    <a:pt x="4127575" y="3402475"/>
                  </a:lnTo>
                  <a:lnTo>
                    <a:pt x="4265161" y="3406158"/>
                  </a:lnTo>
                  <a:lnTo>
                    <a:pt x="4402746" y="3403963"/>
                  </a:lnTo>
                  <a:lnTo>
                    <a:pt x="4540335" y="3394130"/>
                  </a:lnTo>
                  <a:lnTo>
                    <a:pt x="4677920" y="3385403"/>
                  </a:lnTo>
                  <a:lnTo>
                    <a:pt x="4815506" y="3381741"/>
                  </a:lnTo>
                  <a:lnTo>
                    <a:pt x="4953091" y="3382659"/>
                  </a:lnTo>
                  <a:lnTo>
                    <a:pt x="5090676" y="3376410"/>
                  </a:lnTo>
                  <a:lnTo>
                    <a:pt x="5228262" y="3374092"/>
                  </a:lnTo>
                  <a:lnTo>
                    <a:pt x="5365851" y="3374820"/>
                  </a:lnTo>
                  <a:lnTo>
                    <a:pt x="5503436" y="3377333"/>
                  </a:lnTo>
                  <a:lnTo>
                    <a:pt x="5641021" y="3382305"/>
                  </a:lnTo>
                  <a:lnTo>
                    <a:pt x="5778607" y="3379447"/>
                  </a:lnTo>
                  <a:lnTo>
                    <a:pt x="5916192" y="3353249"/>
                  </a:lnTo>
                  <a:lnTo>
                    <a:pt x="6053777" y="3314888"/>
                  </a:lnTo>
                  <a:lnTo>
                    <a:pt x="6191362" y="3188335"/>
                  </a:lnTo>
                  <a:lnTo>
                    <a:pt x="6328952" y="3059831"/>
                  </a:lnTo>
                  <a:lnTo>
                    <a:pt x="6466537" y="2769467"/>
                  </a:lnTo>
                  <a:lnTo>
                    <a:pt x="6604122" y="2313273"/>
                  </a:lnTo>
                  <a:lnTo>
                    <a:pt x="6741707" y="1898342"/>
                  </a:lnTo>
                  <a:lnTo>
                    <a:pt x="6879293" y="1482732"/>
                  </a:lnTo>
                  <a:lnTo>
                    <a:pt x="7016878" y="979801"/>
                  </a:lnTo>
                  <a:lnTo>
                    <a:pt x="7154467" y="625456"/>
                  </a:lnTo>
                  <a:lnTo>
                    <a:pt x="7292052" y="306356"/>
                  </a:lnTo>
                  <a:lnTo>
                    <a:pt x="7429638" y="143338"/>
                  </a:lnTo>
                  <a:lnTo>
                    <a:pt x="7567223" y="85623"/>
                  </a:lnTo>
                  <a:lnTo>
                    <a:pt x="7704808" y="0"/>
                  </a:lnTo>
                  <a:lnTo>
                    <a:pt x="7842394" y="27817"/>
                  </a:lnTo>
                  <a:lnTo>
                    <a:pt x="7979979" y="87502"/>
                  </a:lnTo>
                  <a:lnTo>
                    <a:pt x="8117568" y="126629"/>
                  </a:lnTo>
                  <a:lnTo>
                    <a:pt x="8255153" y="171943"/>
                  </a:lnTo>
                  <a:lnTo>
                    <a:pt x="8392739" y="239191"/>
                  </a:lnTo>
                  <a:lnTo>
                    <a:pt x="8530324" y="305904"/>
                  </a:lnTo>
                  <a:lnTo>
                    <a:pt x="8667909" y="389226"/>
                  </a:lnTo>
                  <a:lnTo>
                    <a:pt x="8805494" y="450048"/>
                  </a:lnTo>
                  <a:lnTo>
                    <a:pt x="8943084" y="692598"/>
                  </a:lnTo>
                  <a:lnTo>
                    <a:pt x="9080669" y="754119"/>
                  </a:lnTo>
                  <a:lnTo>
                    <a:pt x="9218254" y="799076"/>
                  </a:lnTo>
                  <a:lnTo>
                    <a:pt x="9355839" y="822771"/>
                  </a:lnTo>
                </a:path>
              </a:pathLst>
            </a:custGeom>
            <a:ln w="38016">
              <a:solidFill>
                <a:srgbClr val="007F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26636" y="7607345"/>
            <a:ext cx="668020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spc="-45" dirty="0">
                <a:latin typeface="Century"/>
                <a:cs typeface="Century"/>
              </a:rPr>
              <a:t>1940</a:t>
            </a:r>
            <a:endParaRPr sz="2350">
              <a:latin typeface="Century"/>
              <a:cs typeface="Century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02494" y="7607345"/>
            <a:ext cx="668020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spc="-45" dirty="0">
                <a:latin typeface="Century"/>
                <a:cs typeface="Century"/>
              </a:rPr>
              <a:t>1950</a:t>
            </a:r>
            <a:endParaRPr sz="2350">
              <a:latin typeface="Century"/>
              <a:cs typeface="Century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78353" y="7607345"/>
            <a:ext cx="668020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spc="-45" dirty="0">
                <a:latin typeface="Century"/>
                <a:cs typeface="Century"/>
              </a:rPr>
              <a:t>1960</a:t>
            </a:r>
            <a:endParaRPr sz="2350">
              <a:latin typeface="Century"/>
              <a:cs typeface="Century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54210" y="7511499"/>
            <a:ext cx="1217930" cy="94488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350" spc="-45" dirty="0">
                <a:latin typeface="Century"/>
                <a:cs typeface="Century"/>
              </a:rPr>
              <a:t>1970</a:t>
            </a:r>
            <a:endParaRPr sz="2350">
              <a:latin typeface="Century"/>
              <a:cs typeface="Century"/>
            </a:endParaRPr>
          </a:p>
          <a:p>
            <a:pPr marL="562610">
              <a:lnSpc>
                <a:spcPct val="100000"/>
              </a:lnSpc>
              <a:spcBef>
                <a:spcPts val="800"/>
              </a:spcBef>
            </a:pPr>
            <a:r>
              <a:rPr sz="2350" spc="20" dirty="0">
                <a:latin typeface="Century"/>
                <a:cs typeface="Century"/>
              </a:rPr>
              <a:t>Y</a:t>
            </a:r>
            <a:r>
              <a:rPr sz="2350" spc="-55" dirty="0">
                <a:latin typeface="Century"/>
                <a:cs typeface="Century"/>
              </a:rPr>
              <a:t>ear</a:t>
            </a:r>
            <a:endParaRPr sz="2350">
              <a:latin typeface="Century"/>
              <a:cs typeface="Century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30071" y="7607345"/>
            <a:ext cx="668020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spc="-45" dirty="0">
                <a:latin typeface="Century"/>
                <a:cs typeface="Century"/>
              </a:rPr>
              <a:t>1980</a:t>
            </a:r>
            <a:endParaRPr sz="2350">
              <a:latin typeface="Century"/>
              <a:cs typeface="Century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05931" y="7607345"/>
            <a:ext cx="668020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spc="-45" dirty="0">
                <a:latin typeface="Century"/>
                <a:cs typeface="Century"/>
              </a:rPr>
              <a:t>1990</a:t>
            </a:r>
            <a:endParaRPr sz="2350">
              <a:latin typeface="Century"/>
              <a:cs typeface="Century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81788" y="7607345"/>
            <a:ext cx="668020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spc="-45" dirty="0">
                <a:latin typeface="Century"/>
                <a:cs typeface="Century"/>
              </a:rPr>
              <a:t>2000</a:t>
            </a:r>
            <a:endParaRPr sz="2350">
              <a:latin typeface="Century"/>
              <a:cs typeface="Century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82608" y="7320528"/>
            <a:ext cx="1238885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spc="-35" dirty="0">
                <a:latin typeface="Century"/>
                <a:cs typeface="Century"/>
              </a:rPr>
              <a:t>0.000000</a:t>
            </a:r>
            <a:endParaRPr sz="2350">
              <a:latin typeface="Century"/>
              <a:cs typeface="Century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82608" y="3061075"/>
            <a:ext cx="1238885" cy="37966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spc="-35" dirty="0">
                <a:latin typeface="Century"/>
                <a:cs typeface="Century"/>
              </a:rPr>
              <a:t>0.000250</a:t>
            </a:r>
            <a:endParaRPr sz="2350">
              <a:latin typeface="Century"/>
              <a:cs typeface="Century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</a:pPr>
            <a:r>
              <a:rPr sz="2350" spc="-35" dirty="0">
                <a:latin typeface="Century"/>
                <a:cs typeface="Century"/>
              </a:rPr>
              <a:t>0.000200</a:t>
            </a:r>
            <a:endParaRPr sz="2350">
              <a:latin typeface="Century"/>
              <a:cs typeface="Century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</a:pPr>
            <a:r>
              <a:rPr sz="2350" spc="-35" dirty="0">
                <a:latin typeface="Century"/>
                <a:cs typeface="Century"/>
              </a:rPr>
              <a:t>0.000150</a:t>
            </a:r>
            <a:endParaRPr sz="2350">
              <a:latin typeface="Century"/>
              <a:cs typeface="Century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350" spc="-35" dirty="0">
                <a:latin typeface="Century"/>
                <a:cs typeface="Century"/>
              </a:rPr>
              <a:t>0.000100</a:t>
            </a:r>
            <a:endParaRPr sz="2350">
              <a:latin typeface="Century"/>
              <a:cs typeface="Century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</a:pPr>
            <a:r>
              <a:rPr sz="2350" spc="-35" dirty="0">
                <a:latin typeface="Century"/>
                <a:cs typeface="Century"/>
              </a:rPr>
              <a:t>0.000050</a:t>
            </a:r>
            <a:endParaRPr sz="2350">
              <a:latin typeface="Century"/>
              <a:cs typeface="Century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7414" y="3352779"/>
            <a:ext cx="328295" cy="41586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55"/>
              </a:lnSpc>
            </a:pPr>
            <a:r>
              <a:rPr sz="2350" spc="-20" dirty="0">
                <a:latin typeface="Century"/>
                <a:cs typeface="Century"/>
              </a:rPr>
              <a:t>Frequency </a:t>
            </a:r>
            <a:r>
              <a:rPr sz="2350" spc="40" dirty="0">
                <a:latin typeface="Century"/>
                <a:cs typeface="Century"/>
              </a:rPr>
              <a:t>of Word </a:t>
            </a:r>
            <a:r>
              <a:rPr sz="2350" spc="15" dirty="0">
                <a:latin typeface="Century"/>
                <a:cs typeface="Century"/>
              </a:rPr>
              <a:t>or</a:t>
            </a:r>
            <a:r>
              <a:rPr sz="2350" spc="675" dirty="0">
                <a:latin typeface="Century"/>
                <a:cs typeface="Century"/>
              </a:rPr>
              <a:t> </a:t>
            </a:r>
            <a:r>
              <a:rPr sz="2350" spc="-20" dirty="0">
                <a:latin typeface="Century"/>
                <a:cs typeface="Century"/>
              </a:rPr>
              <a:t>Phrase</a:t>
            </a:r>
            <a:endParaRPr sz="2350">
              <a:latin typeface="Century"/>
              <a:cs typeface="Century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042639" y="3483625"/>
            <a:ext cx="7024370" cy="1164590"/>
            <a:chOff x="3042639" y="3483625"/>
            <a:chExt cx="7024370" cy="1164590"/>
          </a:xfrm>
        </p:grpSpPr>
        <p:sp>
          <p:nvSpPr>
            <p:cNvPr id="17" name="object 17"/>
            <p:cNvSpPr/>
            <p:nvPr/>
          </p:nvSpPr>
          <p:spPr>
            <a:xfrm>
              <a:off x="3042639" y="3483625"/>
              <a:ext cx="7024370" cy="1164590"/>
            </a:xfrm>
            <a:custGeom>
              <a:avLst/>
              <a:gdLst/>
              <a:ahLst/>
              <a:cxnLst/>
              <a:rect l="l" t="t" r="r" b="b"/>
              <a:pathLst>
                <a:path w="7024370" h="1164589">
                  <a:moveTo>
                    <a:pt x="7024135" y="0"/>
                  </a:moveTo>
                  <a:lnTo>
                    <a:pt x="0" y="0"/>
                  </a:lnTo>
                  <a:lnTo>
                    <a:pt x="0" y="1164558"/>
                  </a:lnTo>
                  <a:lnTo>
                    <a:pt x="7024135" y="1164558"/>
                  </a:lnTo>
                  <a:lnTo>
                    <a:pt x="70241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97546" y="3757426"/>
              <a:ext cx="509905" cy="0"/>
            </a:xfrm>
            <a:custGeom>
              <a:avLst/>
              <a:gdLst/>
              <a:ahLst/>
              <a:cxnLst/>
              <a:rect l="l" t="t" r="r" b="b"/>
              <a:pathLst>
                <a:path w="509904">
                  <a:moveTo>
                    <a:pt x="0" y="0"/>
                  </a:moveTo>
                  <a:lnTo>
                    <a:pt x="509814" y="0"/>
                  </a:lnTo>
                </a:path>
              </a:pathLst>
            </a:custGeom>
            <a:ln w="3802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97546" y="4283458"/>
              <a:ext cx="509905" cy="0"/>
            </a:xfrm>
            <a:custGeom>
              <a:avLst/>
              <a:gdLst/>
              <a:ahLst/>
              <a:cxnLst/>
              <a:rect l="l" t="t" r="r" b="b"/>
              <a:pathLst>
                <a:path w="509904">
                  <a:moveTo>
                    <a:pt x="0" y="0"/>
                  </a:moveTo>
                  <a:lnTo>
                    <a:pt x="509814" y="0"/>
                  </a:lnTo>
                </a:path>
              </a:pathLst>
            </a:custGeom>
            <a:ln w="38027">
              <a:solidFill>
                <a:srgbClr val="007F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2841596" y="3282077"/>
          <a:ext cx="9356723" cy="4259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6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60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9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004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253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3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6">
                  <a:txBody>
                    <a:bodyPr/>
                    <a:lstStyle/>
                    <a:p>
                      <a:pPr marL="11652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50" spc="185" dirty="0">
                          <a:latin typeface="Garamond"/>
                          <a:cs typeface="Garamond"/>
                        </a:rPr>
                        <a:t>cybernetics</a:t>
                      </a:r>
                      <a:endParaRPr sz="2850">
                        <a:latin typeface="Garamond"/>
                        <a:cs typeface="Garamond"/>
                      </a:endParaRPr>
                    </a:p>
                    <a:p>
                      <a:pPr marL="11652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850" spc="155" dirty="0">
                          <a:latin typeface="Garamond"/>
                          <a:cs typeface="Garamond"/>
                        </a:rPr>
                        <a:t>(connectionism </a:t>
                      </a:r>
                      <a:r>
                        <a:rPr sz="2850" spc="380" dirty="0">
                          <a:latin typeface="Garamond"/>
                          <a:cs typeface="Garamond"/>
                        </a:rPr>
                        <a:t>+ </a:t>
                      </a:r>
                      <a:r>
                        <a:rPr sz="2850" spc="195" dirty="0">
                          <a:latin typeface="Garamond"/>
                          <a:cs typeface="Garamond"/>
                        </a:rPr>
                        <a:t>neural</a:t>
                      </a:r>
                      <a:r>
                        <a:rPr sz="2850" spc="235" dirty="0">
                          <a:latin typeface="Garamond"/>
                          <a:cs typeface="Garamond"/>
                        </a:rPr>
                        <a:t> </a:t>
                      </a:r>
                      <a:r>
                        <a:rPr sz="2850" spc="165" dirty="0">
                          <a:latin typeface="Garamond"/>
                          <a:cs typeface="Garamond"/>
                        </a:rPr>
                        <a:t>networks)</a:t>
                      </a:r>
                      <a:endParaRPr sz="2850">
                        <a:latin typeface="Garamond"/>
                        <a:cs typeface="Garamond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2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68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189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189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189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328" y="775427"/>
            <a:ext cx="11998325" cy="927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900" spc="155" dirty="0"/>
              <a:t>Historical </a:t>
            </a:r>
            <a:r>
              <a:rPr sz="5900" spc="175" dirty="0"/>
              <a:t>Trends: </a:t>
            </a:r>
            <a:r>
              <a:rPr sz="5900" spc="130" dirty="0"/>
              <a:t>Growing</a:t>
            </a:r>
            <a:r>
              <a:rPr sz="5900" spc="1145" dirty="0"/>
              <a:t> </a:t>
            </a:r>
            <a:r>
              <a:rPr sz="5900" spc="290" dirty="0"/>
              <a:t>Datasets</a:t>
            </a:r>
            <a:endParaRPr sz="5900" dirty="0"/>
          </a:p>
        </p:txBody>
      </p:sp>
      <p:grpSp>
        <p:nvGrpSpPr>
          <p:cNvPr id="3" name="object 3"/>
          <p:cNvGrpSpPr/>
          <p:nvPr/>
        </p:nvGrpSpPr>
        <p:grpSpPr>
          <a:xfrm>
            <a:off x="2311400" y="3048000"/>
            <a:ext cx="8776970" cy="4541520"/>
            <a:chOff x="2034234" y="2469973"/>
            <a:chExt cx="8776970" cy="4541520"/>
          </a:xfrm>
        </p:grpSpPr>
        <p:sp>
          <p:nvSpPr>
            <p:cNvPr id="4" name="object 4"/>
            <p:cNvSpPr/>
            <p:nvPr/>
          </p:nvSpPr>
          <p:spPr>
            <a:xfrm>
              <a:off x="5012560" y="5654409"/>
              <a:ext cx="197776" cy="1975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99441" y="4502596"/>
              <a:ext cx="197776" cy="1975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43915" y="6442313"/>
              <a:ext cx="197776" cy="1975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45985" y="5153843"/>
              <a:ext cx="197776" cy="1975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73474" y="2473128"/>
              <a:ext cx="197776" cy="1975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52332" y="2488071"/>
              <a:ext cx="8740775" cy="4505325"/>
            </a:xfrm>
            <a:custGeom>
              <a:avLst/>
              <a:gdLst/>
              <a:ahLst/>
              <a:cxnLst/>
              <a:rect l="l" t="t" r="r" b="b"/>
              <a:pathLst>
                <a:path w="8740775" h="4505325">
                  <a:moveTo>
                    <a:pt x="0" y="0"/>
                  </a:moveTo>
                  <a:lnTo>
                    <a:pt x="8740333" y="0"/>
                  </a:lnTo>
                </a:path>
                <a:path w="8740775" h="4505325">
                  <a:moveTo>
                    <a:pt x="8740333" y="4505074"/>
                  </a:moveTo>
                  <a:lnTo>
                    <a:pt x="8740333" y="0"/>
                  </a:lnTo>
                </a:path>
                <a:path w="8740775" h="4505325">
                  <a:moveTo>
                    <a:pt x="0" y="4505074"/>
                  </a:moveTo>
                  <a:lnTo>
                    <a:pt x="8740333" y="4505074"/>
                  </a:lnTo>
                </a:path>
                <a:path w="8740775" h="4505325">
                  <a:moveTo>
                    <a:pt x="0" y="4505074"/>
                  </a:moveTo>
                  <a:lnTo>
                    <a:pt x="0" y="0"/>
                  </a:lnTo>
                </a:path>
              </a:pathLst>
            </a:custGeom>
            <a:ln w="36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44873" y="2488071"/>
              <a:ext cx="0" cy="4505325"/>
            </a:xfrm>
            <a:custGeom>
              <a:avLst/>
              <a:gdLst/>
              <a:ahLst/>
              <a:cxnLst/>
              <a:rect l="l" t="t" r="r" b="b"/>
              <a:pathLst>
                <a:path h="4505325">
                  <a:moveTo>
                    <a:pt x="0" y="4505074"/>
                  </a:moveTo>
                  <a:lnTo>
                    <a:pt x="0" y="0"/>
                  </a:lnTo>
                </a:path>
              </a:pathLst>
            </a:custGeom>
            <a:ln w="18073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44873" y="6848752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79">
                  <a:moveTo>
                    <a:pt x="0" y="0"/>
                  </a:moveTo>
                  <a:lnTo>
                    <a:pt x="0" y="14439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44873" y="6848752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79">
                  <a:moveTo>
                    <a:pt x="0" y="144393"/>
                  </a:moveTo>
                  <a:lnTo>
                    <a:pt x="0" y="0"/>
                  </a:lnTo>
                </a:path>
              </a:pathLst>
            </a:custGeom>
            <a:ln w="180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44873" y="2488071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80">
                  <a:moveTo>
                    <a:pt x="0" y="0"/>
                  </a:moveTo>
                  <a:lnTo>
                    <a:pt x="0" y="14439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44873" y="2488071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80">
                  <a:moveTo>
                    <a:pt x="0" y="0"/>
                  </a:moveTo>
                  <a:lnTo>
                    <a:pt x="0" y="144393"/>
                  </a:lnTo>
                </a:path>
              </a:pathLst>
            </a:custGeom>
            <a:ln w="180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76228" y="2488071"/>
              <a:ext cx="0" cy="4505325"/>
            </a:xfrm>
            <a:custGeom>
              <a:avLst/>
              <a:gdLst/>
              <a:ahLst/>
              <a:cxnLst/>
              <a:rect l="l" t="t" r="r" b="b"/>
              <a:pathLst>
                <a:path h="4505325">
                  <a:moveTo>
                    <a:pt x="0" y="4505074"/>
                  </a:moveTo>
                  <a:lnTo>
                    <a:pt x="0" y="0"/>
                  </a:lnTo>
                </a:path>
              </a:pathLst>
            </a:custGeom>
            <a:ln w="18073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76228" y="6848752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79">
                  <a:moveTo>
                    <a:pt x="0" y="0"/>
                  </a:moveTo>
                  <a:lnTo>
                    <a:pt x="0" y="14439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76228" y="6848752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79">
                  <a:moveTo>
                    <a:pt x="0" y="144393"/>
                  </a:moveTo>
                  <a:lnTo>
                    <a:pt x="0" y="0"/>
                  </a:lnTo>
                </a:path>
              </a:pathLst>
            </a:custGeom>
            <a:ln w="180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76228" y="2488071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80">
                  <a:moveTo>
                    <a:pt x="0" y="0"/>
                  </a:moveTo>
                  <a:lnTo>
                    <a:pt x="0" y="14439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76228" y="2488071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80">
                  <a:moveTo>
                    <a:pt x="0" y="0"/>
                  </a:moveTo>
                  <a:lnTo>
                    <a:pt x="0" y="144393"/>
                  </a:lnTo>
                </a:path>
              </a:pathLst>
            </a:custGeom>
            <a:ln w="180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788174" y="2488071"/>
              <a:ext cx="0" cy="4505325"/>
            </a:xfrm>
            <a:custGeom>
              <a:avLst/>
              <a:gdLst/>
              <a:ahLst/>
              <a:cxnLst/>
              <a:rect l="l" t="t" r="r" b="b"/>
              <a:pathLst>
                <a:path h="4505325">
                  <a:moveTo>
                    <a:pt x="0" y="4505074"/>
                  </a:moveTo>
                  <a:lnTo>
                    <a:pt x="0" y="0"/>
                  </a:lnTo>
                </a:path>
              </a:pathLst>
            </a:custGeom>
            <a:ln w="18073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788174" y="6848752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79">
                  <a:moveTo>
                    <a:pt x="0" y="0"/>
                  </a:moveTo>
                  <a:lnTo>
                    <a:pt x="0" y="14439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788174" y="6848752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79">
                  <a:moveTo>
                    <a:pt x="0" y="144393"/>
                  </a:moveTo>
                  <a:lnTo>
                    <a:pt x="0" y="0"/>
                  </a:lnTo>
                </a:path>
              </a:pathLst>
            </a:custGeom>
            <a:ln w="180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788174" y="2488071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80">
                  <a:moveTo>
                    <a:pt x="0" y="0"/>
                  </a:moveTo>
                  <a:lnTo>
                    <a:pt x="0" y="14439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788174" y="2488071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80">
                  <a:moveTo>
                    <a:pt x="0" y="0"/>
                  </a:moveTo>
                  <a:lnTo>
                    <a:pt x="0" y="144393"/>
                  </a:lnTo>
                </a:path>
              </a:pathLst>
            </a:custGeom>
            <a:ln w="180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607582" y="2488071"/>
              <a:ext cx="0" cy="4505325"/>
            </a:xfrm>
            <a:custGeom>
              <a:avLst/>
              <a:gdLst/>
              <a:ahLst/>
              <a:cxnLst/>
              <a:rect l="l" t="t" r="r" b="b"/>
              <a:pathLst>
                <a:path h="4505325">
                  <a:moveTo>
                    <a:pt x="0" y="4505074"/>
                  </a:moveTo>
                  <a:lnTo>
                    <a:pt x="0" y="0"/>
                  </a:lnTo>
                </a:path>
              </a:pathLst>
            </a:custGeom>
            <a:ln w="18073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607582" y="6848752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79">
                  <a:moveTo>
                    <a:pt x="0" y="0"/>
                  </a:moveTo>
                  <a:lnTo>
                    <a:pt x="0" y="14439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607582" y="6848752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79">
                  <a:moveTo>
                    <a:pt x="0" y="144393"/>
                  </a:moveTo>
                  <a:lnTo>
                    <a:pt x="0" y="0"/>
                  </a:lnTo>
                </a:path>
              </a:pathLst>
            </a:custGeom>
            <a:ln w="180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607582" y="2488071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80">
                  <a:moveTo>
                    <a:pt x="0" y="0"/>
                  </a:moveTo>
                  <a:lnTo>
                    <a:pt x="0" y="14439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607582" y="2488071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80">
                  <a:moveTo>
                    <a:pt x="0" y="0"/>
                  </a:moveTo>
                  <a:lnTo>
                    <a:pt x="0" y="144393"/>
                  </a:lnTo>
                </a:path>
              </a:pathLst>
            </a:custGeom>
            <a:ln w="180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127652" y="4020093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161925" h="161925">
                  <a:moveTo>
                    <a:pt x="80827" y="0"/>
                  </a:moveTo>
                  <a:lnTo>
                    <a:pt x="35983" y="13561"/>
                  </a:lnTo>
                  <a:lnTo>
                    <a:pt x="6152" y="49828"/>
                  </a:lnTo>
                  <a:lnTo>
                    <a:pt x="0" y="80718"/>
                  </a:lnTo>
                  <a:lnTo>
                    <a:pt x="1567" y="96538"/>
                  </a:lnTo>
                  <a:lnTo>
                    <a:pt x="23673" y="137794"/>
                  </a:lnTo>
                  <a:lnTo>
                    <a:pt x="64985" y="159871"/>
                  </a:lnTo>
                  <a:lnTo>
                    <a:pt x="80827" y="161436"/>
                  </a:lnTo>
                  <a:lnTo>
                    <a:pt x="96668" y="159871"/>
                  </a:lnTo>
                  <a:lnTo>
                    <a:pt x="137980" y="137794"/>
                  </a:lnTo>
                  <a:lnTo>
                    <a:pt x="160086" y="96538"/>
                  </a:lnTo>
                  <a:lnTo>
                    <a:pt x="161654" y="80718"/>
                  </a:lnTo>
                  <a:lnTo>
                    <a:pt x="160086" y="64897"/>
                  </a:lnTo>
                  <a:lnTo>
                    <a:pt x="137980" y="23641"/>
                  </a:lnTo>
                  <a:lnTo>
                    <a:pt x="96668" y="1565"/>
                  </a:lnTo>
                  <a:lnTo>
                    <a:pt x="8082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127652" y="4020093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161925" h="161925">
                  <a:moveTo>
                    <a:pt x="80827" y="161436"/>
                  </a:moveTo>
                  <a:lnTo>
                    <a:pt x="125670" y="147874"/>
                  </a:lnTo>
                  <a:lnTo>
                    <a:pt x="155501" y="111607"/>
                  </a:lnTo>
                  <a:lnTo>
                    <a:pt x="161654" y="80718"/>
                  </a:lnTo>
                  <a:lnTo>
                    <a:pt x="160086" y="64897"/>
                  </a:lnTo>
                  <a:lnTo>
                    <a:pt x="137980" y="23641"/>
                  </a:lnTo>
                  <a:lnTo>
                    <a:pt x="96668" y="1565"/>
                  </a:lnTo>
                  <a:lnTo>
                    <a:pt x="80827" y="0"/>
                  </a:lnTo>
                  <a:lnTo>
                    <a:pt x="64985" y="1565"/>
                  </a:lnTo>
                  <a:lnTo>
                    <a:pt x="23673" y="23641"/>
                  </a:lnTo>
                  <a:lnTo>
                    <a:pt x="1567" y="64897"/>
                  </a:lnTo>
                  <a:lnTo>
                    <a:pt x="0" y="80718"/>
                  </a:lnTo>
                  <a:lnTo>
                    <a:pt x="1567" y="96538"/>
                  </a:lnTo>
                  <a:lnTo>
                    <a:pt x="23673" y="137794"/>
                  </a:lnTo>
                  <a:lnTo>
                    <a:pt x="64985" y="159871"/>
                  </a:lnTo>
                  <a:lnTo>
                    <a:pt x="80827" y="161436"/>
                  </a:lnTo>
                  <a:close/>
                </a:path>
              </a:pathLst>
            </a:custGeom>
            <a:ln w="36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291535" y="4029551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161925" h="161925">
                  <a:moveTo>
                    <a:pt x="80827" y="0"/>
                  </a:moveTo>
                  <a:lnTo>
                    <a:pt x="35983" y="13561"/>
                  </a:lnTo>
                  <a:lnTo>
                    <a:pt x="6152" y="49828"/>
                  </a:lnTo>
                  <a:lnTo>
                    <a:pt x="0" y="80718"/>
                  </a:lnTo>
                  <a:lnTo>
                    <a:pt x="1567" y="96538"/>
                  </a:lnTo>
                  <a:lnTo>
                    <a:pt x="23673" y="137794"/>
                  </a:lnTo>
                  <a:lnTo>
                    <a:pt x="64985" y="159871"/>
                  </a:lnTo>
                  <a:lnTo>
                    <a:pt x="80827" y="161436"/>
                  </a:lnTo>
                  <a:lnTo>
                    <a:pt x="96668" y="159871"/>
                  </a:lnTo>
                  <a:lnTo>
                    <a:pt x="137980" y="137794"/>
                  </a:lnTo>
                  <a:lnTo>
                    <a:pt x="160086" y="96538"/>
                  </a:lnTo>
                  <a:lnTo>
                    <a:pt x="161654" y="80718"/>
                  </a:lnTo>
                  <a:lnTo>
                    <a:pt x="160086" y="64897"/>
                  </a:lnTo>
                  <a:lnTo>
                    <a:pt x="137980" y="23641"/>
                  </a:lnTo>
                  <a:lnTo>
                    <a:pt x="96668" y="1565"/>
                  </a:lnTo>
                  <a:lnTo>
                    <a:pt x="8082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291535" y="4029551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161925" h="161925">
                  <a:moveTo>
                    <a:pt x="80827" y="161436"/>
                  </a:moveTo>
                  <a:lnTo>
                    <a:pt x="125670" y="147874"/>
                  </a:lnTo>
                  <a:lnTo>
                    <a:pt x="155501" y="111607"/>
                  </a:lnTo>
                  <a:lnTo>
                    <a:pt x="161654" y="80718"/>
                  </a:lnTo>
                  <a:lnTo>
                    <a:pt x="160086" y="64897"/>
                  </a:lnTo>
                  <a:lnTo>
                    <a:pt x="137980" y="23641"/>
                  </a:lnTo>
                  <a:lnTo>
                    <a:pt x="96668" y="1565"/>
                  </a:lnTo>
                  <a:lnTo>
                    <a:pt x="80827" y="0"/>
                  </a:lnTo>
                  <a:lnTo>
                    <a:pt x="64985" y="1565"/>
                  </a:lnTo>
                  <a:lnTo>
                    <a:pt x="23673" y="23641"/>
                  </a:lnTo>
                  <a:lnTo>
                    <a:pt x="1567" y="64897"/>
                  </a:lnTo>
                  <a:lnTo>
                    <a:pt x="0" y="80718"/>
                  </a:lnTo>
                  <a:lnTo>
                    <a:pt x="1567" y="96538"/>
                  </a:lnTo>
                  <a:lnTo>
                    <a:pt x="23673" y="137794"/>
                  </a:lnTo>
                  <a:lnTo>
                    <a:pt x="64985" y="159871"/>
                  </a:lnTo>
                  <a:lnTo>
                    <a:pt x="80827" y="161436"/>
                  </a:lnTo>
                  <a:close/>
                </a:path>
              </a:pathLst>
            </a:custGeom>
            <a:ln w="36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291535" y="3909043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161925" h="161925">
                  <a:moveTo>
                    <a:pt x="80827" y="0"/>
                  </a:moveTo>
                  <a:lnTo>
                    <a:pt x="35983" y="13561"/>
                  </a:lnTo>
                  <a:lnTo>
                    <a:pt x="6152" y="49828"/>
                  </a:lnTo>
                  <a:lnTo>
                    <a:pt x="0" y="80718"/>
                  </a:lnTo>
                  <a:lnTo>
                    <a:pt x="1567" y="96538"/>
                  </a:lnTo>
                  <a:lnTo>
                    <a:pt x="23673" y="137794"/>
                  </a:lnTo>
                  <a:lnTo>
                    <a:pt x="64985" y="159871"/>
                  </a:lnTo>
                  <a:lnTo>
                    <a:pt x="80827" y="161436"/>
                  </a:lnTo>
                  <a:lnTo>
                    <a:pt x="96668" y="159871"/>
                  </a:lnTo>
                  <a:lnTo>
                    <a:pt x="137980" y="137794"/>
                  </a:lnTo>
                  <a:lnTo>
                    <a:pt x="160086" y="96538"/>
                  </a:lnTo>
                  <a:lnTo>
                    <a:pt x="161654" y="80718"/>
                  </a:lnTo>
                  <a:lnTo>
                    <a:pt x="160086" y="64897"/>
                  </a:lnTo>
                  <a:lnTo>
                    <a:pt x="137980" y="23641"/>
                  </a:lnTo>
                  <a:lnTo>
                    <a:pt x="96668" y="1565"/>
                  </a:lnTo>
                  <a:lnTo>
                    <a:pt x="8082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291535" y="3909043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161925" h="161925">
                  <a:moveTo>
                    <a:pt x="80827" y="161436"/>
                  </a:moveTo>
                  <a:lnTo>
                    <a:pt x="125670" y="147874"/>
                  </a:lnTo>
                  <a:lnTo>
                    <a:pt x="155501" y="111607"/>
                  </a:lnTo>
                  <a:lnTo>
                    <a:pt x="161654" y="80718"/>
                  </a:lnTo>
                  <a:lnTo>
                    <a:pt x="160086" y="64897"/>
                  </a:lnTo>
                  <a:lnTo>
                    <a:pt x="137980" y="23641"/>
                  </a:lnTo>
                  <a:lnTo>
                    <a:pt x="96668" y="1565"/>
                  </a:lnTo>
                  <a:lnTo>
                    <a:pt x="80827" y="0"/>
                  </a:lnTo>
                  <a:lnTo>
                    <a:pt x="64985" y="1565"/>
                  </a:lnTo>
                  <a:lnTo>
                    <a:pt x="23673" y="23641"/>
                  </a:lnTo>
                  <a:lnTo>
                    <a:pt x="1567" y="64897"/>
                  </a:lnTo>
                  <a:lnTo>
                    <a:pt x="0" y="80718"/>
                  </a:lnTo>
                  <a:lnTo>
                    <a:pt x="1567" y="96538"/>
                  </a:lnTo>
                  <a:lnTo>
                    <a:pt x="23673" y="137794"/>
                  </a:lnTo>
                  <a:lnTo>
                    <a:pt x="64985" y="159871"/>
                  </a:lnTo>
                  <a:lnTo>
                    <a:pt x="80827" y="161436"/>
                  </a:lnTo>
                  <a:close/>
                </a:path>
              </a:pathLst>
            </a:custGeom>
            <a:ln w="36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426990" y="2488071"/>
              <a:ext cx="0" cy="4505325"/>
            </a:xfrm>
            <a:custGeom>
              <a:avLst/>
              <a:gdLst/>
              <a:ahLst/>
              <a:cxnLst/>
              <a:rect l="l" t="t" r="r" b="b"/>
              <a:pathLst>
                <a:path h="4505325">
                  <a:moveTo>
                    <a:pt x="0" y="4505074"/>
                  </a:moveTo>
                  <a:lnTo>
                    <a:pt x="0" y="0"/>
                  </a:lnTo>
                </a:path>
              </a:pathLst>
            </a:custGeom>
            <a:ln w="18073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426990" y="6848752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79">
                  <a:moveTo>
                    <a:pt x="0" y="0"/>
                  </a:moveTo>
                  <a:lnTo>
                    <a:pt x="0" y="14439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26990" y="6848752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79">
                  <a:moveTo>
                    <a:pt x="0" y="144393"/>
                  </a:moveTo>
                  <a:lnTo>
                    <a:pt x="0" y="0"/>
                  </a:lnTo>
                </a:path>
              </a:pathLst>
            </a:custGeom>
            <a:ln w="180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426990" y="2488071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80">
                  <a:moveTo>
                    <a:pt x="0" y="0"/>
                  </a:moveTo>
                  <a:lnTo>
                    <a:pt x="0" y="144393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426990" y="2488071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80">
                  <a:moveTo>
                    <a:pt x="0" y="0"/>
                  </a:moveTo>
                  <a:lnTo>
                    <a:pt x="0" y="144393"/>
                  </a:lnTo>
                </a:path>
              </a:pathLst>
            </a:custGeom>
            <a:ln w="180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052332" y="6993145"/>
              <a:ext cx="8740775" cy="0"/>
            </a:xfrm>
            <a:custGeom>
              <a:avLst/>
              <a:gdLst/>
              <a:ahLst/>
              <a:cxnLst/>
              <a:rect l="l" t="t" r="r" b="b"/>
              <a:pathLst>
                <a:path w="8740775">
                  <a:moveTo>
                    <a:pt x="0" y="0"/>
                  </a:moveTo>
                  <a:lnTo>
                    <a:pt x="8740333" y="0"/>
                  </a:lnTo>
                </a:path>
              </a:pathLst>
            </a:custGeom>
            <a:ln w="1804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052332" y="6993145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14458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52332" y="6993145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587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648077" y="6993145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14458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648077" y="6993145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144587" y="0"/>
                  </a:moveTo>
                  <a:lnTo>
                    <a:pt x="0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323610" y="6504849"/>
              <a:ext cx="197776" cy="1975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052332" y="6492581"/>
              <a:ext cx="8740775" cy="0"/>
            </a:xfrm>
            <a:custGeom>
              <a:avLst/>
              <a:gdLst/>
              <a:ahLst/>
              <a:cxnLst/>
              <a:rect l="l" t="t" r="r" b="b"/>
              <a:pathLst>
                <a:path w="8740775">
                  <a:moveTo>
                    <a:pt x="0" y="0"/>
                  </a:moveTo>
                  <a:lnTo>
                    <a:pt x="8740333" y="0"/>
                  </a:lnTo>
                </a:path>
              </a:pathLst>
            </a:custGeom>
            <a:ln w="1804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052332" y="6492581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14458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52332" y="6492581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587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648077" y="6492581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14458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648077" y="6492581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144587" y="0"/>
                  </a:moveTo>
                  <a:lnTo>
                    <a:pt x="0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052332" y="5992018"/>
              <a:ext cx="8740775" cy="0"/>
            </a:xfrm>
            <a:custGeom>
              <a:avLst/>
              <a:gdLst/>
              <a:ahLst/>
              <a:cxnLst/>
              <a:rect l="l" t="t" r="r" b="b"/>
              <a:pathLst>
                <a:path w="8740775">
                  <a:moveTo>
                    <a:pt x="0" y="0"/>
                  </a:moveTo>
                  <a:lnTo>
                    <a:pt x="8740333" y="0"/>
                  </a:lnTo>
                </a:path>
              </a:pathLst>
            </a:custGeom>
            <a:ln w="1804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052332" y="5992018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14458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052332" y="5992018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587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648077" y="5992018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14458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648077" y="5992018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144587" y="0"/>
                  </a:moveTo>
                  <a:lnTo>
                    <a:pt x="0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052332" y="5491454"/>
              <a:ext cx="8740775" cy="0"/>
            </a:xfrm>
            <a:custGeom>
              <a:avLst/>
              <a:gdLst/>
              <a:ahLst/>
              <a:cxnLst/>
              <a:rect l="l" t="t" r="r" b="b"/>
              <a:pathLst>
                <a:path w="8740775">
                  <a:moveTo>
                    <a:pt x="0" y="0"/>
                  </a:moveTo>
                  <a:lnTo>
                    <a:pt x="8740333" y="0"/>
                  </a:lnTo>
                </a:path>
              </a:pathLst>
            </a:custGeom>
            <a:ln w="1804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052332" y="5491454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14458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052332" y="5491454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587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648077" y="5491454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14458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648077" y="5491454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144587" y="0"/>
                  </a:moveTo>
                  <a:lnTo>
                    <a:pt x="0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052332" y="4990890"/>
              <a:ext cx="8740775" cy="0"/>
            </a:xfrm>
            <a:custGeom>
              <a:avLst/>
              <a:gdLst/>
              <a:ahLst/>
              <a:cxnLst/>
              <a:rect l="l" t="t" r="r" b="b"/>
              <a:pathLst>
                <a:path w="8740775">
                  <a:moveTo>
                    <a:pt x="0" y="0"/>
                  </a:moveTo>
                  <a:lnTo>
                    <a:pt x="8740333" y="0"/>
                  </a:lnTo>
                </a:path>
              </a:pathLst>
            </a:custGeom>
            <a:ln w="1804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052332" y="4990890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14458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052332" y="4990890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587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648077" y="4990890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14458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0648077" y="4990890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144587" y="0"/>
                  </a:moveTo>
                  <a:lnTo>
                    <a:pt x="0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000340" y="4542229"/>
              <a:ext cx="197776" cy="19755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052332" y="4490326"/>
              <a:ext cx="8740775" cy="0"/>
            </a:xfrm>
            <a:custGeom>
              <a:avLst/>
              <a:gdLst/>
              <a:ahLst/>
              <a:cxnLst/>
              <a:rect l="l" t="t" r="r" b="b"/>
              <a:pathLst>
                <a:path w="8740775">
                  <a:moveTo>
                    <a:pt x="0" y="0"/>
                  </a:moveTo>
                  <a:lnTo>
                    <a:pt x="8740333" y="0"/>
                  </a:lnTo>
                </a:path>
              </a:pathLst>
            </a:custGeom>
            <a:ln w="1804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052332" y="449032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14458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052332" y="449032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587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0648077" y="449032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14458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648077" y="449032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144587" y="0"/>
                  </a:moveTo>
                  <a:lnTo>
                    <a:pt x="0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052332" y="3989762"/>
              <a:ext cx="8740775" cy="0"/>
            </a:xfrm>
            <a:custGeom>
              <a:avLst/>
              <a:gdLst/>
              <a:ahLst/>
              <a:cxnLst/>
              <a:rect l="l" t="t" r="r" b="b"/>
              <a:pathLst>
                <a:path w="8740775">
                  <a:moveTo>
                    <a:pt x="0" y="0"/>
                  </a:moveTo>
                  <a:lnTo>
                    <a:pt x="8740333" y="0"/>
                  </a:lnTo>
                </a:path>
              </a:pathLst>
            </a:custGeom>
            <a:ln w="1804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052332" y="3989762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14458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052332" y="3989762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587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648077" y="3989762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14458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648077" y="3989762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144587" y="0"/>
                  </a:moveTo>
                  <a:lnTo>
                    <a:pt x="0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9000340" y="3638124"/>
              <a:ext cx="197776" cy="19755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9054965" y="3413321"/>
              <a:ext cx="197776" cy="1975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052332" y="3489197"/>
              <a:ext cx="8740775" cy="0"/>
            </a:xfrm>
            <a:custGeom>
              <a:avLst/>
              <a:gdLst/>
              <a:ahLst/>
              <a:cxnLst/>
              <a:rect l="l" t="t" r="r" b="b"/>
              <a:pathLst>
                <a:path w="8740775">
                  <a:moveTo>
                    <a:pt x="0" y="0"/>
                  </a:moveTo>
                  <a:lnTo>
                    <a:pt x="8740333" y="0"/>
                  </a:lnTo>
                </a:path>
              </a:pathLst>
            </a:custGeom>
            <a:ln w="1804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052332" y="3489197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14458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052332" y="3489197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587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0648077" y="3489197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14458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0648077" y="3489197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144587" y="0"/>
                  </a:moveTo>
                  <a:lnTo>
                    <a:pt x="0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962424" y="2739171"/>
              <a:ext cx="197776" cy="1975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052332" y="2988636"/>
              <a:ext cx="8740775" cy="0"/>
            </a:xfrm>
            <a:custGeom>
              <a:avLst/>
              <a:gdLst/>
              <a:ahLst/>
              <a:cxnLst/>
              <a:rect l="l" t="t" r="r" b="b"/>
              <a:pathLst>
                <a:path w="8740775">
                  <a:moveTo>
                    <a:pt x="0" y="0"/>
                  </a:moveTo>
                  <a:lnTo>
                    <a:pt x="8740333" y="0"/>
                  </a:lnTo>
                </a:path>
              </a:pathLst>
            </a:custGeom>
            <a:ln w="1804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052332" y="298863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14458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052332" y="298863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587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648077" y="298863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14458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0648077" y="298863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144587" y="0"/>
                  </a:moveTo>
                  <a:lnTo>
                    <a:pt x="0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052332" y="2488071"/>
              <a:ext cx="8740775" cy="0"/>
            </a:xfrm>
            <a:custGeom>
              <a:avLst/>
              <a:gdLst/>
              <a:ahLst/>
              <a:cxnLst/>
              <a:rect l="l" t="t" r="r" b="b"/>
              <a:pathLst>
                <a:path w="8740775">
                  <a:moveTo>
                    <a:pt x="0" y="0"/>
                  </a:moveTo>
                  <a:lnTo>
                    <a:pt x="8740333" y="0"/>
                  </a:lnTo>
                </a:path>
              </a:pathLst>
            </a:custGeom>
            <a:ln w="1804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052332" y="2488071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14458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052332" y="2488071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587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0648077" y="2488071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14458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0648077" y="2488071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144587" y="0"/>
                  </a:moveTo>
                  <a:lnTo>
                    <a:pt x="0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052332" y="6842461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052332" y="6842461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0" y="0"/>
                  </a:moveTo>
                  <a:lnTo>
                    <a:pt x="72293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0720371" y="6842461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0720371" y="6842461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052332" y="6691776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052332" y="6691776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0" y="0"/>
                  </a:moveTo>
                  <a:lnTo>
                    <a:pt x="72293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0720371" y="6691776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0720371" y="6691776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052332" y="6603631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052332" y="6603631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0" y="0"/>
                  </a:moveTo>
                  <a:lnTo>
                    <a:pt x="72293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0720371" y="6603631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0720371" y="6603631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052332" y="6541091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052332" y="6541091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0" y="0"/>
                  </a:moveTo>
                  <a:lnTo>
                    <a:pt x="72293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0720371" y="6541091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0720371" y="6541091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052332" y="6341897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052332" y="6341897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0" y="0"/>
                  </a:moveTo>
                  <a:lnTo>
                    <a:pt x="72293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0720371" y="6341897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0720371" y="6341897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052332" y="6191212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052332" y="6191212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0" y="0"/>
                  </a:moveTo>
                  <a:lnTo>
                    <a:pt x="72293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0720371" y="6191212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0720371" y="6191212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052332" y="6103067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052332" y="6103067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0" y="0"/>
                  </a:moveTo>
                  <a:lnTo>
                    <a:pt x="72293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0720371" y="6103067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0720371" y="6103067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052332" y="6040527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052332" y="6040527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0" y="0"/>
                  </a:moveTo>
                  <a:lnTo>
                    <a:pt x="72293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0720371" y="6040527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0720371" y="6040527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052332" y="5841333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052332" y="5841333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0" y="0"/>
                  </a:moveTo>
                  <a:lnTo>
                    <a:pt x="72293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0720371" y="5841333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0720371" y="5841333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052332" y="5690648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052332" y="5690648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0" y="0"/>
                  </a:moveTo>
                  <a:lnTo>
                    <a:pt x="72293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0720371" y="5690648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0720371" y="5690648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052332" y="5602503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052332" y="5602503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0" y="0"/>
                  </a:moveTo>
                  <a:lnTo>
                    <a:pt x="72293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0720371" y="5602503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0720371" y="5602503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052332" y="5539963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052332" y="5539963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0" y="0"/>
                  </a:moveTo>
                  <a:lnTo>
                    <a:pt x="72293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0720371" y="5539963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0720371" y="5539963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052332" y="5340769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052332" y="5340769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0" y="0"/>
                  </a:moveTo>
                  <a:lnTo>
                    <a:pt x="72293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0720371" y="5340769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0720371" y="5340769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052332" y="5190085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052332" y="5190085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0" y="0"/>
                  </a:moveTo>
                  <a:lnTo>
                    <a:pt x="72293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0720371" y="5190085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0720371" y="5190085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052332" y="5101940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052332" y="5101940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0" y="0"/>
                  </a:moveTo>
                  <a:lnTo>
                    <a:pt x="72293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0720371" y="5101940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0720371" y="5101940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2052332" y="5039400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052332" y="5039400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0" y="0"/>
                  </a:moveTo>
                  <a:lnTo>
                    <a:pt x="72293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0720371" y="5039400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0720371" y="5039400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052332" y="4840205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052332" y="4840205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0" y="0"/>
                  </a:moveTo>
                  <a:lnTo>
                    <a:pt x="72293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0720371" y="4840205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0720371" y="4840205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2052332" y="4689521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2052332" y="4689521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0" y="0"/>
                  </a:moveTo>
                  <a:lnTo>
                    <a:pt x="72293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0720371" y="4689521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0720371" y="4689521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2052332" y="4601376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2052332" y="4601376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0" y="0"/>
                  </a:moveTo>
                  <a:lnTo>
                    <a:pt x="72293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0720371" y="4601376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0720371" y="4601376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2052332" y="4538836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2052332" y="4538836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0" y="0"/>
                  </a:moveTo>
                  <a:lnTo>
                    <a:pt x="72293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0720371" y="4538836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0720371" y="4538836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2052332" y="4339641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2052332" y="4339641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0" y="0"/>
                  </a:moveTo>
                  <a:lnTo>
                    <a:pt x="72293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0720371" y="4339641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0720371" y="4339641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2052332" y="4188957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2052332" y="4188957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0" y="0"/>
                  </a:moveTo>
                  <a:lnTo>
                    <a:pt x="72293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0720371" y="4188957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0720371" y="4188957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2052332" y="4100812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2052332" y="4100812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0" y="0"/>
                  </a:moveTo>
                  <a:lnTo>
                    <a:pt x="72293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0720371" y="4100812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0720371" y="4100812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2052332" y="4038272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2052332" y="4038272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0" y="0"/>
                  </a:moveTo>
                  <a:lnTo>
                    <a:pt x="72293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0720371" y="4038272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0720371" y="4038272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2052332" y="3839077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2052332" y="3839077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0" y="0"/>
                  </a:moveTo>
                  <a:lnTo>
                    <a:pt x="72293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10720371" y="3839077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10720371" y="3839077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2052332" y="3688392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2052332" y="3688392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0" y="0"/>
                  </a:moveTo>
                  <a:lnTo>
                    <a:pt x="72293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10720371" y="3688392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10720371" y="3688392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2052332" y="3600247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2052332" y="3600247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0" y="0"/>
                  </a:moveTo>
                  <a:lnTo>
                    <a:pt x="72293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10720371" y="3600247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10720371" y="3600247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2052332" y="3537710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2052332" y="3537710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0" y="0"/>
                  </a:moveTo>
                  <a:lnTo>
                    <a:pt x="72293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10720371" y="3537710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10720371" y="3537710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2052332" y="3338516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2052332" y="3338516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0" y="0"/>
                  </a:moveTo>
                  <a:lnTo>
                    <a:pt x="72293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10720371" y="3338516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10720371" y="3338516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2052332" y="3187830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2052332" y="3187830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0" y="0"/>
                  </a:moveTo>
                  <a:lnTo>
                    <a:pt x="72293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10720371" y="3187830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10720371" y="3187830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052332" y="3099685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2052332" y="3099685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0" y="0"/>
                  </a:moveTo>
                  <a:lnTo>
                    <a:pt x="72293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10720371" y="3099685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10720371" y="3099685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2052332" y="3037145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2052332" y="3037145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0" y="0"/>
                  </a:moveTo>
                  <a:lnTo>
                    <a:pt x="72293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10720371" y="3037145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10720371" y="3037145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2052332" y="2837951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2052332" y="2837951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0" y="0"/>
                  </a:moveTo>
                  <a:lnTo>
                    <a:pt x="72293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10720371" y="2837951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10720371" y="2837951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2052332" y="2687265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2052332" y="2687265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0" y="0"/>
                  </a:moveTo>
                  <a:lnTo>
                    <a:pt x="72293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10720371" y="2687265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10720371" y="2687265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2052332" y="2599120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2052332" y="2599120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0" y="0"/>
                  </a:moveTo>
                  <a:lnTo>
                    <a:pt x="72293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10720371" y="2599120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10720371" y="2599120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2052332" y="2536580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2052332" y="2536580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0" y="0"/>
                  </a:moveTo>
                  <a:lnTo>
                    <a:pt x="72293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10720371" y="2536580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10720371" y="2536580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293" y="0"/>
                  </a:moveTo>
                  <a:lnTo>
                    <a:pt x="0" y="0"/>
                  </a:lnTo>
                </a:path>
              </a:pathLst>
            </a:custGeom>
            <a:ln w="18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4074389" y="5784557"/>
              <a:ext cx="932815" cy="384175"/>
            </a:xfrm>
            <a:custGeom>
              <a:avLst/>
              <a:gdLst/>
              <a:ahLst/>
              <a:cxnLst/>
              <a:rect l="l" t="t" r="r" b="b"/>
              <a:pathLst>
                <a:path w="932814" h="384175">
                  <a:moveTo>
                    <a:pt x="0" y="384140"/>
                  </a:moveTo>
                  <a:lnTo>
                    <a:pt x="48398" y="364749"/>
                  </a:lnTo>
                  <a:lnTo>
                    <a:pt x="96608" y="345432"/>
                  </a:lnTo>
                  <a:lnTo>
                    <a:pt x="144632" y="326192"/>
                  </a:lnTo>
                  <a:lnTo>
                    <a:pt x="192467" y="307026"/>
                  </a:lnTo>
                  <a:lnTo>
                    <a:pt x="240115" y="287935"/>
                  </a:lnTo>
                  <a:lnTo>
                    <a:pt x="287576" y="268920"/>
                  </a:lnTo>
                  <a:lnTo>
                    <a:pt x="334849" y="249979"/>
                  </a:lnTo>
                  <a:lnTo>
                    <a:pt x="381934" y="231114"/>
                  </a:lnTo>
                  <a:lnTo>
                    <a:pt x="428832" y="212324"/>
                  </a:lnTo>
                  <a:lnTo>
                    <a:pt x="475542" y="193609"/>
                  </a:lnTo>
                  <a:lnTo>
                    <a:pt x="522065" y="174969"/>
                  </a:lnTo>
                  <a:lnTo>
                    <a:pt x="568400" y="156404"/>
                  </a:lnTo>
                  <a:lnTo>
                    <a:pt x="614548" y="137915"/>
                  </a:lnTo>
                  <a:lnTo>
                    <a:pt x="660508" y="119500"/>
                  </a:lnTo>
                  <a:lnTo>
                    <a:pt x="706281" y="101161"/>
                  </a:lnTo>
                  <a:lnTo>
                    <a:pt x="751866" y="82897"/>
                  </a:lnTo>
                  <a:lnTo>
                    <a:pt x="797263" y="64708"/>
                  </a:lnTo>
                  <a:lnTo>
                    <a:pt x="842473" y="46594"/>
                  </a:lnTo>
                  <a:lnTo>
                    <a:pt x="887495" y="28555"/>
                  </a:lnTo>
                  <a:lnTo>
                    <a:pt x="932330" y="10592"/>
                  </a:lnTo>
                </a:path>
                <a:path w="932814" h="384175">
                  <a:moveTo>
                    <a:pt x="803441" y="0"/>
                  </a:moveTo>
                  <a:lnTo>
                    <a:pt x="932330" y="10592"/>
                  </a:lnTo>
                  <a:lnTo>
                    <a:pt x="846514" y="107208"/>
                  </a:lnTo>
                </a:path>
              </a:pathLst>
            </a:custGeom>
            <a:ln w="36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3266417" y="6075021"/>
              <a:ext cx="724535" cy="544830"/>
            </a:xfrm>
            <a:custGeom>
              <a:avLst/>
              <a:gdLst/>
              <a:ahLst/>
              <a:cxnLst/>
              <a:rect l="l" t="t" r="r" b="b"/>
              <a:pathLst>
                <a:path w="724535" h="544829">
                  <a:moveTo>
                    <a:pt x="579888" y="0"/>
                  </a:moveTo>
                  <a:lnTo>
                    <a:pt x="144587" y="0"/>
                  </a:lnTo>
                  <a:lnTo>
                    <a:pt x="92536" y="5775"/>
                  </a:lnTo>
                  <a:lnTo>
                    <a:pt x="52051" y="23102"/>
                  </a:lnTo>
                  <a:lnTo>
                    <a:pt x="23134" y="51981"/>
                  </a:lnTo>
                  <a:lnTo>
                    <a:pt x="5783" y="92411"/>
                  </a:lnTo>
                  <a:lnTo>
                    <a:pt x="0" y="144393"/>
                  </a:lnTo>
                  <a:lnTo>
                    <a:pt x="0" y="400134"/>
                  </a:lnTo>
                  <a:lnTo>
                    <a:pt x="5783" y="452115"/>
                  </a:lnTo>
                  <a:lnTo>
                    <a:pt x="23134" y="492545"/>
                  </a:lnTo>
                  <a:lnTo>
                    <a:pt x="52051" y="521424"/>
                  </a:lnTo>
                  <a:lnTo>
                    <a:pt x="92536" y="538751"/>
                  </a:lnTo>
                  <a:lnTo>
                    <a:pt x="144587" y="544527"/>
                  </a:lnTo>
                  <a:lnTo>
                    <a:pt x="579888" y="544527"/>
                  </a:lnTo>
                  <a:lnTo>
                    <a:pt x="631939" y="538751"/>
                  </a:lnTo>
                  <a:lnTo>
                    <a:pt x="672424" y="521424"/>
                  </a:lnTo>
                  <a:lnTo>
                    <a:pt x="701342" y="492545"/>
                  </a:lnTo>
                  <a:lnTo>
                    <a:pt x="718692" y="452115"/>
                  </a:lnTo>
                  <a:lnTo>
                    <a:pt x="724476" y="400134"/>
                  </a:lnTo>
                  <a:lnTo>
                    <a:pt x="724476" y="144393"/>
                  </a:lnTo>
                  <a:lnTo>
                    <a:pt x="718692" y="92411"/>
                  </a:lnTo>
                  <a:lnTo>
                    <a:pt x="701342" y="51981"/>
                  </a:lnTo>
                  <a:lnTo>
                    <a:pt x="672424" y="23102"/>
                  </a:lnTo>
                  <a:lnTo>
                    <a:pt x="631939" y="5775"/>
                  </a:lnTo>
                  <a:lnTo>
                    <a:pt x="579888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3266417" y="6075021"/>
              <a:ext cx="724535" cy="544830"/>
            </a:xfrm>
            <a:custGeom>
              <a:avLst/>
              <a:gdLst/>
              <a:ahLst/>
              <a:cxnLst/>
              <a:rect l="l" t="t" r="r" b="b"/>
              <a:pathLst>
                <a:path w="724535" h="544829">
                  <a:moveTo>
                    <a:pt x="144587" y="544527"/>
                  </a:moveTo>
                  <a:lnTo>
                    <a:pt x="579888" y="544527"/>
                  </a:lnTo>
                  <a:lnTo>
                    <a:pt x="631939" y="538751"/>
                  </a:lnTo>
                  <a:lnTo>
                    <a:pt x="672424" y="521424"/>
                  </a:lnTo>
                  <a:lnTo>
                    <a:pt x="701342" y="492545"/>
                  </a:lnTo>
                  <a:lnTo>
                    <a:pt x="718692" y="452115"/>
                  </a:lnTo>
                  <a:lnTo>
                    <a:pt x="724476" y="400134"/>
                  </a:lnTo>
                  <a:lnTo>
                    <a:pt x="724476" y="144393"/>
                  </a:lnTo>
                  <a:lnTo>
                    <a:pt x="718692" y="92411"/>
                  </a:lnTo>
                  <a:lnTo>
                    <a:pt x="701342" y="51981"/>
                  </a:lnTo>
                  <a:lnTo>
                    <a:pt x="672424" y="23102"/>
                  </a:lnTo>
                  <a:lnTo>
                    <a:pt x="631939" y="5775"/>
                  </a:lnTo>
                  <a:lnTo>
                    <a:pt x="579888" y="0"/>
                  </a:lnTo>
                  <a:lnTo>
                    <a:pt x="144587" y="0"/>
                  </a:lnTo>
                  <a:lnTo>
                    <a:pt x="92536" y="5775"/>
                  </a:lnTo>
                  <a:lnTo>
                    <a:pt x="52051" y="23102"/>
                  </a:lnTo>
                  <a:lnTo>
                    <a:pt x="23134" y="51981"/>
                  </a:lnTo>
                  <a:lnTo>
                    <a:pt x="5783" y="92411"/>
                  </a:lnTo>
                  <a:lnTo>
                    <a:pt x="0" y="144393"/>
                  </a:lnTo>
                  <a:lnTo>
                    <a:pt x="0" y="400134"/>
                  </a:lnTo>
                  <a:lnTo>
                    <a:pt x="5783" y="452115"/>
                  </a:lnTo>
                  <a:lnTo>
                    <a:pt x="23134" y="492545"/>
                  </a:lnTo>
                  <a:lnTo>
                    <a:pt x="52051" y="521424"/>
                  </a:lnTo>
                  <a:lnTo>
                    <a:pt x="92536" y="538751"/>
                  </a:lnTo>
                  <a:lnTo>
                    <a:pt x="144587" y="544527"/>
                  </a:lnTo>
                  <a:close/>
                </a:path>
              </a:pathLst>
            </a:custGeom>
            <a:ln w="361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3" name="object 243"/>
          <p:cNvSpPr txBox="1"/>
          <p:nvPr/>
        </p:nvSpPr>
        <p:spPr>
          <a:xfrm>
            <a:off x="3103234" y="7614955"/>
            <a:ext cx="637540" cy="3708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-50" dirty="0">
                <a:latin typeface="Century"/>
                <a:cs typeface="Century"/>
              </a:rPr>
              <a:t>1900</a:t>
            </a:r>
            <a:endParaRPr sz="2250">
              <a:latin typeface="Century"/>
              <a:cs typeface="Century"/>
            </a:endParaRPr>
          </a:p>
        </p:txBody>
      </p:sp>
      <p:sp>
        <p:nvSpPr>
          <p:cNvPr id="244" name="object 244"/>
          <p:cNvSpPr txBox="1"/>
          <p:nvPr/>
        </p:nvSpPr>
        <p:spPr>
          <a:xfrm>
            <a:off x="5834587" y="7614955"/>
            <a:ext cx="637540" cy="3708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-50" dirty="0">
                <a:latin typeface="Century"/>
                <a:cs typeface="Century"/>
              </a:rPr>
              <a:t>1950</a:t>
            </a:r>
            <a:endParaRPr sz="2250">
              <a:latin typeface="Century"/>
              <a:cs typeface="Century"/>
            </a:endParaRPr>
          </a:p>
        </p:txBody>
      </p:sp>
      <p:sp>
        <p:nvSpPr>
          <p:cNvPr id="245" name="object 245"/>
          <p:cNvSpPr txBox="1"/>
          <p:nvPr/>
        </p:nvSpPr>
        <p:spPr>
          <a:xfrm>
            <a:off x="7746537" y="7614955"/>
            <a:ext cx="2276475" cy="3708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831850" algn="l"/>
                <a:tab pos="1651000" algn="l"/>
              </a:tabLst>
            </a:pPr>
            <a:r>
              <a:rPr sz="2250" spc="-50" dirty="0">
                <a:latin typeface="Century"/>
                <a:cs typeface="Century"/>
              </a:rPr>
              <a:t>1985	2000	2015</a:t>
            </a:r>
            <a:endParaRPr sz="2250">
              <a:latin typeface="Century"/>
              <a:cs typeface="Century"/>
            </a:endParaRPr>
          </a:p>
        </p:txBody>
      </p:sp>
      <p:sp>
        <p:nvSpPr>
          <p:cNvPr id="246" name="object 246"/>
          <p:cNvSpPr txBox="1"/>
          <p:nvPr/>
        </p:nvSpPr>
        <p:spPr>
          <a:xfrm>
            <a:off x="1708663" y="2682300"/>
            <a:ext cx="514350" cy="5031105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35"/>
              </a:spcBef>
            </a:pPr>
            <a:r>
              <a:rPr sz="2250" spc="-40" dirty="0">
                <a:latin typeface="Century"/>
                <a:cs typeface="Century"/>
              </a:rPr>
              <a:t>10</a:t>
            </a:r>
            <a:r>
              <a:rPr sz="2550" b="0" spc="-60" baseline="26143" dirty="0">
                <a:latin typeface="Bookman Old Style"/>
                <a:cs typeface="Bookman Old Style"/>
              </a:rPr>
              <a:t>9</a:t>
            </a:r>
            <a:endParaRPr sz="2550" baseline="26143">
              <a:latin typeface="Bookman Old Style"/>
              <a:cs typeface="Bookman Old Style"/>
            </a:endParaRPr>
          </a:p>
          <a:p>
            <a:pPr marL="38100">
              <a:lnSpc>
                <a:spcPct val="100000"/>
              </a:lnSpc>
              <a:spcBef>
                <a:spcPts val="1245"/>
              </a:spcBef>
            </a:pPr>
            <a:r>
              <a:rPr sz="2250" spc="-40" dirty="0">
                <a:latin typeface="Century"/>
                <a:cs typeface="Century"/>
              </a:rPr>
              <a:t>10</a:t>
            </a:r>
            <a:r>
              <a:rPr sz="2550" b="0" spc="-60" baseline="26143" dirty="0">
                <a:latin typeface="Bookman Old Style"/>
                <a:cs typeface="Bookman Old Style"/>
              </a:rPr>
              <a:t>8</a:t>
            </a:r>
            <a:endParaRPr sz="2550" baseline="26143">
              <a:latin typeface="Bookman Old Style"/>
              <a:cs typeface="Bookman Old Style"/>
            </a:endParaRPr>
          </a:p>
          <a:p>
            <a:pPr marL="38100">
              <a:lnSpc>
                <a:spcPct val="100000"/>
              </a:lnSpc>
              <a:spcBef>
                <a:spcPts val="1240"/>
              </a:spcBef>
            </a:pPr>
            <a:r>
              <a:rPr sz="2250" spc="-40" dirty="0">
                <a:latin typeface="Century"/>
                <a:cs typeface="Century"/>
              </a:rPr>
              <a:t>10</a:t>
            </a:r>
            <a:r>
              <a:rPr sz="2550" b="0" spc="-60" baseline="26143" dirty="0">
                <a:latin typeface="Bookman Old Style"/>
                <a:cs typeface="Bookman Old Style"/>
              </a:rPr>
              <a:t>7</a:t>
            </a:r>
            <a:endParaRPr sz="2550" baseline="26143">
              <a:latin typeface="Bookman Old Style"/>
              <a:cs typeface="Bookman Old Style"/>
            </a:endParaRPr>
          </a:p>
          <a:p>
            <a:pPr marL="38100">
              <a:lnSpc>
                <a:spcPct val="100000"/>
              </a:lnSpc>
              <a:spcBef>
                <a:spcPts val="1240"/>
              </a:spcBef>
            </a:pPr>
            <a:r>
              <a:rPr sz="2250" spc="-40" dirty="0">
                <a:latin typeface="Century"/>
                <a:cs typeface="Century"/>
              </a:rPr>
              <a:t>10</a:t>
            </a:r>
            <a:r>
              <a:rPr sz="2550" b="0" spc="-60" baseline="26143" dirty="0">
                <a:latin typeface="Bookman Old Style"/>
                <a:cs typeface="Bookman Old Style"/>
              </a:rPr>
              <a:t>6</a:t>
            </a:r>
            <a:endParaRPr sz="2550" baseline="26143">
              <a:latin typeface="Bookman Old Style"/>
              <a:cs typeface="Bookman Old Style"/>
            </a:endParaRPr>
          </a:p>
          <a:p>
            <a:pPr marL="38100">
              <a:lnSpc>
                <a:spcPct val="100000"/>
              </a:lnSpc>
              <a:spcBef>
                <a:spcPts val="1245"/>
              </a:spcBef>
            </a:pPr>
            <a:r>
              <a:rPr sz="2250" spc="-40" dirty="0">
                <a:latin typeface="Century"/>
                <a:cs typeface="Century"/>
              </a:rPr>
              <a:t>10</a:t>
            </a:r>
            <a:r>
              <a:rPr sz="2550" b="0" spc="-60" baseline="26143" dirty="0">
                <a:latin typeface="Bookman Old Style"/>
                <a:cs typeface="Bookman Old Style"/>
              </a:rPr>
              <a:t>5</a:t>
            </a:r>
            <a:endParaRPr sz="2550" baseline="26143">
              <a:latin typeface="Bookman Old Style"/>
              <a:cs typeface="Bookman Old Style"/>
            </a:endParaRPr>
          </a:p>
          <a:p>
            <a:pPr marL="38100">
              <a:lnSpc>
                <a:spcPct val="100000"/>
              </a:lnSpc>
              <a:spcBef>
                <a:spcPts val="1240"/>
              </a:spcBef>
            </a:pPr>
            <a:r>
              <a:rPr sz="2250" spc="-40" dirty="0">
                <a:latin typeface="Century"/>
                <a:cs typeface="Century"/>
              </a:rPr>
              <a:t>10</a:t>
            </a:r>
            <a:r>
              <a:rPr sz="2550" b="0" spc="-60" baseline="26143" dirty="0">
                <a:latin typeface="Bookman Old Style"/>
                <a:cs typeface="Bookman Old Style"/>
              </a:rPr>
              <a:t>4</a:t>
            </a:r>
            <a:endParaRPr sz="2550" baseline="26143">
              <a:latin typeface="Bookman Old Style"/>
              <a:cs typeface="Bookman Old Style"/>
            </a:endParaRPr>
          </a:p>
          <a:p>
            <a:pPr marL="38100">
              <a:lnSpc>
                <a:spcPct val="100000"/>
              </a:lnSpc>
              <a:spcBef>
                <a:spcPts val="1240"/>
              </a:spcBef>
            </a:pPr>
            <a:r>
              <a:rPr sz="2250" spc="-40" dirty="0">
                <a:latin typeface="Century"/>
                <a:cs typeface="Century"/>
              </a:rPr>
              <a:t>10</a:t>
            </a:r>
            <a:r>
              <a:rPr sz="2550" b="0" spc="-60" baseline="26143" dirty="0">
                <a:latin typeface="Bookman Old Style"/>
                <a:cs typeface="Bookman Old Style"/>
              </a:rPr>
              <a:t>3</a:t>
            </a:r>
            <a:endParaRPr sz="2550" baseline="26143">
              <a:latin typeface="Bookman Old Style"/>
              <a:cs typeface="Bookman Old Style"/>
            </a:endParaRPr>
          </a:p>
          <a:p>
            <a:pPr marL="38100">
              <a:lnSpc>
                <a:spcPct val="100000"/>
              </a:lnSpc>
              <a:spcBef>
                <a:spcPts val="1240"/>
              </a:spcBef>
            </a:pPr>
            <a:r>
              <a:rPr sz="2250" spc="-40" dirty="0">
                <a:latin typeface="Century"/>
                <a:cs typeface="Century"/>
              </a:rPr>
              <a:t>10</a:t>
            </a:r>
            <a:r>
              <a:rPr sz="2550" b="0" spc="-60" baseline="26143" dirty="0">
                <a:latin typeface="Bookman Old Style"/>
                <a:cs typeface="Bookman Old Style"/>
              </a:rPr>
              <a:t>2</a:t>
            </a:r>
            <a:endParaRPr sz="2550" baseline="26143">
              <a:latin typeface="Bookman Old Style"/>
              <a:cs typeface="Bookman Old Style"/>
            </a:endParaRPr>
          </a:p>
          <a:p>
            <a:pPr marL="38100">
              <a:lnSpc>
                <a:spcPct val="100000"/>
              </a:lnSpc>
              <a:spcBef>
                <a:spcPts val="1245"/>
              </a:spcBef>
            </a:pPr>
            <a:r>
              <a:rPr sz="2250" spc="-40" dirty="0">
                <a:latin typeface="Century"/>
                <a:cs typeface="Century"/>
              </a:rPr>
              <a:t>10</a:t>
            </a:r>
            <a:r>
              <a:rPr sz="2550" b="0" spc="-60" baseline="26143" dirty="0">
                <a:latin typeface="Bookman Old Style"/>
                <a:cs typeface="Bookman Old Style"/>
              </a:rPr>
              <a:t>1</a:t>
            </a:r>
            <a:endParaRPr sz="2550" baseline="26143">
              <a:latin typeface="Bookman Old Style"/>
              <a:cs typeface="Bookman Old Style"/>
            </a:endParaRPr>
          </a:p>
          <a:p>
            <a:pPr marL="38100">
              <a:lnSpc>
                <a:spcPct val="100000"/>
              </a:lnSpc>
              <a:spcBef>
                <a:spcPts val="1240"/>
              </a:spcBef>
            </a:pPr>
            <a:r>
              <a:rPr sz="2250" spc="-40" dirty="0">
                <a:latin typeface="Century"/>
                <a:cs typeface="Century"/>
              </a:rPr>
              <a:t>10</a:t>
            </a:r>
            <a:r>
              <a:rPr sz="2550" b="0" spc="-60" baseline="26143" dirty="0">
                <a:latin typeface="Bookman Old Style"/>
                <a:cs typeface="Bookman Old Style"/>
              </a:rPr>
              <a:t>0</a:t>
            </a:r>
            <a:endParaRPr sz="2550" baseline="26143">
              <a:latin typeface="Bookman Old Style"/>
              <a:cs typeface="Bookman Old Style"/>
            </a:endParaRPr>
          </a:p>
        </p:txBody>
      </p:sp>
      <p:sp>
        <p:nvSpPr>
          <p:cNvPr id="247" name="object 247"/>
          <p:cNvSpPr txBox="1"/>
          <p:nvPr/>
        </p:nvSpPr>
        <p:spPr>
          <a:xfrm>
            <a:off x="1265232" y="3167447"/>
            <a:ext cx="313690" cy="43046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z="2250" spc="-10" dirty="0">
                <a:latin typeface="Century"/>
                <a:cs typeface="Century"/>
              </a:rPr>
              <a:t>Dataset </a:t>
            </a:r>
            <a:r>
              <a:rPr sz="2250" spc="-55" dirty="0">
                <a:latin typeface="Century"/>
                <a:cs typeface="Century"/>
              </a:rPr>
              <a:t>size </a:t>
            </a:r>
            <a:r>
              <a:rPr sz="2250" dirty="0">
                <a:latin typeface="Century"/>
                <a:cs typeface="Century"/>
              </a:rPr>
              <a:t>(number</a:t>
            </a:r>
            <a:r>
              <a:rPr sz="2250" spc="-20" dirty="0">
                <a:latin typeface="Century"/>
                <a:cs typeface="Century"/>
              </a:rPr>
              <a:t> </a:t>
            </a:r>
            <a:r>
              <a:rPr sz="2250" dirty="0">
                <a:latin typeface="Century"/>
                <a:cs typeface="Century"/>
              </a:rPr>
              <a:t>examples)</a:t>
            </a:r>
            <a:endParaRPr sz="2250">
              <a:latin typeface="Century"/>
              <a:cs typeface="Century"/>
            </a:endParaRPr>
          </a:p>
        </p:txBody>
      </p:sp>
      <p:sp>
        <p:nvSpPr>
          <p:cNvPr id="248" name="object 248"/>
          <p:cNvSpPr txBox="1"/>
          <p:nvPr/>
        </p:nvSpPr>
        <p:spPr>
          <a:xfrm>
            <a:off x="3675471" y="6696831"/>
            <a:ext cx="461009" cy="3708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-60" dirty="0">
                <a:latin typeface="Century"/>
                <a:cs typeface="Century"/>
              </a:rPr>
              <a:t>Iris</a:t>
            </a:r>
            <a:endParaRPr sz="2250">
              <a:latin typeface="Century"/>
              <a:cs typeface="Century"/>
            </a:endParaRPr>
          </a:p>
        </p:txBody>
      </p:sp>
      <p:grpSp>
        <p:nvGrpSpPr>
          <p:cNvPr id="249" name="object 249"/>
          <p:cNvGrpSpPr/>
          <p:nvPr/>
        </p:nvGrpSpPr>
        <p:grpSpPr>
          <a:xfrm>
            <a:off x="7059653" y="5216943"/>
            <a:ext cx="1636395" cy="847090"/>
            <a:chOff x="6782487" y="4638916"/>
            <a:chExt cx="1636395" cy="847090"/>
          </a:xfrm>
        </p:grpSpPr>
        <p:sp>
          <p:nvSpPr>
            <p:cNvPr id="250" name="object 250"/>
            <p:cNvSpPr/>
            <p:nvPr/>
          </p:nvSpPr>
          <p:spPr>
            <a:xfrm>
              <a:off x="8025055" y="4657013"/>
              <a:ext cx="375285" cy="213360"/>
            </a:xfrm>
            <a:custGeom>
              <a:avLst/>
              <a:gdLst/>
              <a:ahLst/>
              <a:cxnLst/>
              <a:rect l="l" t="t" r="r" b="b"/>
              <a:pathLst>
                <a:path w="375284" h="213360">
                  <a:moveTo>
                    <a:pt x="0" y="212736"/>
                  </a:moveTo>
                  <a:lnTo>
                    <a:pt x="50738" y="183964"/>
                  </a:lnTo>
                  <a:lnTo>
                    <a:pt x="100378" y="155816"/>
                  </a:lnTo>
                  <a:lnTo>
                    <a:pt x="148920" y="128289"/>
                  </a:lnTo>
                  <a:lnTo>
                    <a:pt x="196364" y="101386"/>
                  </a:lnTo>
                  <a:lnTo>
                    <a:pt x="242710" y="75105"/>
                  </a:lnTo>
                  <a:lnTo>
                    <a:pt x="287957" y="49447"/>
                  </a:lnTo>
                  <a:lnTo>
                    <a:pt x="332107" y="24412"/>
                  </a:lnTo>
                  <a:lnTo>
                    <a:pt x="375158" y="0"/>
                  </a:lnTo>
                </a:path>
                <a:path w="375284" h="213360">
                  <a:moveTo>
                    <a:pt x="246012" y="6812"/>
                  </a:moveTo>
                  <a:lnTo>
                    <a:pt x="375158" y="0"/>
                  </a:lnTo>
                  <a:lnTo>
                    <a:pt x="303128" y="107263"/>
                  </a:lnTo>
                </a:path>
              </a:pathLst>
            </a:custGeom>
            <a:ln w="36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6800585" y="4923209"/>
              <a:ext cx="1300480" cy="544830"/>
            </a:xfrm>
            <a:custGeom>
              <a:avLst/>
              <a:gdLst/>
              <a:ahLst/>
              <a:cxnLst/>
              <a:rect l="l" t="t" r="r" b="b"/>
              <a:pathLst>
                <a:path w="1300479" h="544829">
                  <a:moveTo>
                    <a:pt x="1155538" y="0"/>
                  </a:moveTo>
                  <a:lnTo>
                    <a:pt x="144587" y="0"/>
                  </a:lnTo>
                  <a:lnTo>
                    <a:pt x="92537" y="5775"/>
                  </a:lnTo>
                  <a:lnTo>
                    <a:pt x="52052" y="23102"/>
                  </a:lnTo>
                  <a:lnTo>
                    <a:pt x="23134" y="51981"/>
                  </a:lnTo>
                  <a:lnTo>
                    <a:pt x="5783" y="92411"/>
                  </a:lnTo>
                  <a:lnTo>
                    <a:pt x="0" y="144393"/>
                  </a:lnTo>
                  <a:lnTo>
                    <a:pt x="0" y="400134"/>
                  </a:lnTo>
                  <a:lnTo>
                    <a:pt x="5783" y="452115"/>
                  </a:lnTo>
                  <a:lnTo>
                    <a:pt x="23134" y="492545"/>
                  </a:lnTo>
                  <a:lnTo>
                    <a:pt x="52052" y="521424"/>
                  </a:lnTo>
                  <a:lnTo>
                    <a:pt x="92537" y="538751"/>
                  </a:lnTo>
                  <a:lnTo>
                    <a:pt x="144587" y="544527"/>
                  </a:lnTo>
                  <a:lnTo>
                    <a:pt x="1155538" y="544527"/>
                  </a:lnTo>
                  <a:lnTo>
                    <a:pt x="1207590" y="538751"/>
                  </a:lnTo>
                  <a:lnTo>
                    <a:pt x="1248075" y="521424"/>
                  </a:lnTo>
                  <a:lnTo>
                    <a:pt x="1276992" y="492545"/>
                  </a:lnTo>
                  <a:lnTo>
                    <a:pt x="1294343" y="452115"/>
                  </a:lnTo>
                  <a:lnTo>
                    <a:pt x="1300126" y="400134"/>
                  </a:lnTo>
                  <a:lnTo>
                    <a:pt x="1300126" y="144393"/>
                  </a:lnTo>
                  <a:lnTo>
                    <a:pt x="1294343" y="92411"/>
                  </a:lnTo>
                  <a:lnTo>
                    <a:pt x="1276992" y="51981"/>
                  </a:lnTo>
                  <a:lnTo>
                    <a:pt x="1248075" y="23102"/>
                  </a:lnTo>
                  <a:lnTo>
                    <a:pt x="1207590" y="5775"/>
                  </a:lnTo>
                  <a:lnTo>
                    <a:pt x="1155538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6800585" y="4923209"/>
              <a:ext cx="1300480" cy="544830"/>
            </a:xfrm>
            <a:custGeom>
              <a:avLst/>
              <a:gdLst/>
              <a:ahLst/>
              <a:cxnLst/>
              <a:rect l="l" t="t" r="r" b="b"/>
              <a:pathLst>
                <a:path w="1300479" h="544829">
                  <a:moveTo>
                    <a:pt x="144587" y="544527"/>
                  </a:moveTo>
                  <a:lnTo>
                    <a:pt x="1155538" y="544527"/>
                  </a:lnTo>
                  <a:lnTo>
                    <a:pt x="1207590" y="538751"/>
                  </a:lnTo>
                  <a:lnTo>
                    <a:pt x="1248075" y="521424"/>
                  </a:lnTo>
                  <a:lnTo>
                    <a:pt x="1276992" y="492545"/>
                  </a:lnTo>
                  <a:lnTo>
                    <a:pt x="1294343" y="452115"/>
                  </a:lnTo>
                  <a:lnTo>
                    <a:pt x="1300126" y="400134"/>
                  </a:lnTo>
                  <a:lnTo>
                    <a:pt x="1300126" y="144393"/>
                  </a:lnTo>
                  <a:lnTo>
                    <a:pt x="1294343" y="92411"/>
                  </a:lnTo>
                  <a:lnTo>
                    <a:pt x="1276992" y="51981"/>
                  </a:lnTo>
                  <a:lnTo>
                    <a:pt x="1248075" y="23102"/>
                  </a:lnTo>
                  <a:lnTo>
                    <a:pt x="1207590" y="5775"/>
                  </a:lnTo>
                  <a:lnTo>
                    <a:pt x="1155538" y="0"/>
                  </a:lnTo>
                  <a:lnTo>
                    <a:pt x="144587" y="0"/>
                  </a:lnTo>
                  <a:lnTo>
                    <a:pt x="92537" y="5775"/>
                  </a:lnTo>
                  <a:lnTo>
                    <a:pt x="52052" y="23102"/>
                  </a:lnTo>
                  <a:lnTo>
                    <a:pt x="23134" y="51981"/>
                  </a:lnTo>
                  <a:lnTo>
                    <a:pt x="5783" y="92411"/>
                  </a:lnTo>
                  <a:lnTo>
                    <a:pt x="0" y="144393"/>
                  </a:lnTo>
                  <a:lnTo>
                    <a:pt x="0" y="400134"/>
                  </a:lnTo>
                  <a:lnTo>
                    <a:pt x="5783" y="452115"/>
                  </a:lnTo>
                  <a:lnTo>
                    <a:pt x="23134" y="492545"/>
                  </a:lnTo>
                  <a:lnTo>
                    <a:pt x="52052" y="521424"/>
                  </a:lnTo>
                  <a:lnTo>
                    <a:pt x="92537" y="538751"/>
                  </a:lnTo>
                  <a:lnTo>
                    <a:pt x="144587" y="544527"/>
                  </a:lnTo>
                  <a:close/>
                </a:path>
              </a:pathLst>
            </a:custGeom>
            <a:ln w="36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3" name="object 253"/>
          <p:cNvSpPr txBox="1"/>
          <p:nvPr/>
        </p:nvSpPr>
        <p:spPr>
          <a:xfrm>
            <a:off x="7209638" y="5545018"/>
            <a:ext cx="1035685" cy="3708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30" dirty="0">
                <a:latin typeface="Century"/>
                <a:cs typeface="Century"/>
              </a:rPr>
              <a:t>MNIST</a:t>
            </a:r>
            <a:endParaRPr sz="2250">
              <a:latin typeface="Century"/>
              <a:cs typeface="Century"/>
            </a:endParaRPr>
          </a:p>
        </p:txBody>
      </p:sp>
      <p:grpSp>
        <p:nvGrpSpPr>
          <p:cNvPr id="254" name="object 254"/>
          <p:cNvGrpSpPr/>
          <p:nvPr/>
        </p:nvGrpSpPr>
        <p:grpSpPr>
          <a:xfrm>
            <a:off x="4616878" y="4296707"/>
            <a:ext cx="4805680" cy="581025"/>
            <a:chOff x="4339712" y="3718680"/>
            <a:chExt cx="4805680" cy="581025"/>
          </a:xfrm>
        </p:grpSpPr>
        <p:sp>
          <p:nvSpPr>
            <p:cNvPr id="255" name="object 255"/>
            <p:cNvSpPr/>
            <p:nvPr/>
          </p:nvSpPr>
          <p:spPr>
            <a:xfrm>
              <a:off x="6551409" y="4036624"/>
              <a:ext cx="2545080" cy="61594"/>
            </a:xfrm>
            <a:custGeom>
              <a:avLst/>
              <a:gdLst/>
              <a:ahLst/>
              <a:cxnLst/>
              <a:rect l="l" t="t" r="r" b="b"/>
              <a:pathLst>
                <a:path w="2545079" h="61595">
                  <a:moveTo>
                    <a:pt x="-18049" y="30734"/>
                  </a:moveTo>
                  <a:lnTo>
                    <a:pt x="2562549" y="30734"/>
                  </a:lnTo>
                </a:path>
              </a:pathLst>
            </a:custGeom>
            <a:ln w="97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8978876" y="4037558"/>
              <a:ext cx="117475" cy="115570"/>
            </a:xfrm>
            <a:custGeom>
              <a:avLst/>
              <a:gdLst/>
              <a:ahLst/>
              <a:cxnLst/>
              <a:rect l="l" t="t" r="r" b="b"/>
              <a:pathLst>
                <a:path w="117475" h="115570">
                  <a:moveTo>
                    <a:pt x="2797" y="0"/>
                  </a:moveTo>
                  <a:lnTo>
                    <a:pt x="117032" y="60534"/>
                  </a:lnTo>
                  <a:lnTo>
                    <a:pt x="0" y="115481"/>
                  </a:lnTo>
                </a:path>
              </a:pathLst>
            </a:custGeom>
            <a:ln w="36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4357810" y="3736778"/>
              <a:ext cx="2103755" cy="544830"/>
            </a:xfrm>
            <a:custGeom>
              <a:avLst/>
              <a:gdLst/>
              <a:ahLst/>
              <a:cxnLst/>
              <a:rect l="l" t="t" r="r" b="b"/>
              <a:pathLst>
                <a:path w="2103754" h="544829">
                  <a:moveTo>
                    <a:pt x="1958915" y="0"/>
                  </a:moveTo>
                  <a:lnTo>
                    <a:pt x="144587" y="0"/>
                  </a:lnTo>
                  <a:lnTo>
                    <a:pt x="92535" y="5775"/>
                  </a:lnTo>
                  <a:lnTo>
                    <a:pt x="52051" y="23102"/>
                  </a:lnTo>
                  <a:lnTo>
                    <a:pt x="23133" y="51981"/>
                  </a:lnTo>
                  <a:lnTo>
                    <a:pt x="5783" y="92411"/>
                  </a:lnTo>
                  <a:lnTo>
                    <a:pt x="0" y="144393"/>
                  </a:lnTo>
                  <a:lnTo>
                    <a:pt x="0" y="400132"/>
                  </a:lnTo>
                  <a:lnTo>
                    <a:pt x="5783" y="452113"/>
                  </a:lnTo>
                  <a:lnTo>
                    <a:pt x="23133" y="492544"/>
                  </a:lnTo>
                  <a:lnTo>
                    <a:pt x="52051" y="521422"/>
                  </a:lnTo>
                  <a:lnTo>
                    <a:pt x="92535" y="538749"/>
                  </a:lnTo>
                  <a:lnTo>
                    <a:pt x="144587" y="544525"/>
                  </a:lnTo>
                  <a:lnTo>
                    <a:pt x="1958915" y="544525"/>
                  </a:lnTo>
                  <a:lnTo>
                    <a:pt x="2010965" y="538749"/>
                  </a:lnTo>
                  <a:lnTo>
                    <a:pt x="2051449" y="521422"/>
                  </a:lnTo>
                  <a:lnTo>
                    <a:pt x="2080366" y="492544"/>
                  </a:lnTo>
                  <a:lnTo>
                    <a:pt x="2097716" y="452113"/>
                  </a:lnTo>
                  <a:lnTo>
                    <a:pt x="2103499" y="400132"/>
                  </a:lnTo>
                  <a:lnTo>
                    <a:pt x="2103499" y="144393"/>
                  </a:lnTo>
                  <a:lnTo>
                    <a:pt x="2097716" y="92411"/>
                  </a:lnTo>
                  <a:lnTo>
                    <a:pt x="2080366" y="51981"/>
                  </a:lnTo>
                  <a:lnTo>
                    <a:pt x="2051449" y="23102"/>
                  </a:lnTo>
                  <a:lnTo>
                    <a:pt x="2010965" y="5775"/>
                  </a:lnTo>
                  <a:lnTo>
                    <a:pt x="1958915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4357810" y="3736778"/>
              <a:ext cx="2103755" cy="544830"/>
            </a:xfrm>
            <a:custGeom>
              <a:avLst/>
              <a:gdLst/>
              <a:ahLst/>
              <a:cxnLst/>
              <a:rect l="l" t="t" r="r" b="b"/>
              <a:pathLst>
                <a:path w="2103754" h="544829">
                  <a:moveTo>
                    <a:pt x="144587" y="544525"/>
                  </a:moveTo>
                  <a:lnTo>
                    <a:pt x="1958915" y="544525"/>
                  </a:lnTo>
                  <a:lnTo>
                    <a:pt x="2010965" y="538749"/>
                  </a:lnTo>
                  <a:lnTo>
                    <a:pt x="2051449" y="521422"/>
                  </a:lnTo>
                  <a:lnTo>
                    <a:pt x="2080366" y="492544"/>
                  </a:lnTo>
                  <a:lnTo>
                    <a:pt x="2097716" y="452113"/>
                  </a:lnTo>
                  <a:lnTo>
                    <a:pt x="2103499" y="400132"/>
                  </a:lnTo>
                  <a:lnTo>
                    <a:pt x="2103499" y="144393"/>
                  </a:lnTo>
                  <a:lnTo>
                    <a:pt x="2097716" y="92411"/>
                  </a:lnTo>
                  <a:lnTo>
                    <a:pt x="2080366" y="51981"/>
                  </a:lnTo>
                  <a:lnTo>
                    <a:pt x="2051449" y="23102"/>
                  </a:lnTo>
                  <a:lnTo>
                    <a:pt x="2010965" y="5775"/>
                  </a:lnTo>
                  <a:lnTo>
                    <a:pt x="1958915" y="0"/>
                  </a:lnTo>
                  <a:lnTo>
                    <a:pt x="144587" y="0"/>
                  </a:lnTo>
                  <a:lnTo>
                    <a:pt x="92535" y="5775"/>
                  </a:lnTo>
                  <a:lnTo>
                    <a:pt x="52051" y="23102"/>
                  </a:lnTo>
                  <a:lnTo>
                    <a:pt x="23133" y="51981"/>
                  </a:lnTo>
                  <a:lnTo>
                    <a:pt x="5783" y="92411"/>
                  </a:lnTo>
                  <a:lnTo>
                    <a:pt x="0" y="144393"/>
                  </a:lnTo>
                  <a:lnTo>
                    <a:pt x="0" y="400132"/>
                  </a:lnTo>
                  <a:lnTo>
                    <a:pt x="5783" y="452113"/>
                  </a:lnTo>
                  <a:lnTo>
                    <a:pt x="23133" y="492544"/>
                  </a:lnTo>
                  <a:lnTo>
                    <a:pt x="52051" y="521422"/>
                  </a:lnTo>
                  <a:lnTo>
                    <a:pt x="92535" y="538749"/>
                  </a:lnTo>
                  <a:lnTo>
                    <a:pt x="144587" y="544525"/>
                  </a:lnTo>
                  <a:close/>
                </a:path>
              </a:pathLst>
            </a:custGeom>
            <a:ln w="361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9" name="object 259"/>
          <p:cNvSpPr txBox="1"/>
          <p:nvPr/>
        </p:nvSpPr>
        <p:spPr>
          <a:xfrm>
            <a:off x="4766864" y="4358586"/>
            <a:ext cx="1838960" cy="3708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30" dirty="0">
                <a:latin typeface="Century"/>
                <a:cs typeface="Century"/>
              </a:rPr>
              <a:t>Public</a:t>
            </a:r>
            <a:r>
              <a:rPr sz="2250" spc="100" dirty="0">
                <a:latin typeface="Century"/>
                <a:cs typeface="Century"/>
              </a:rPr>
              <a:t> </a:t>
            </a:r>
            <a:r>
              <a:rPr sz="2250" spc="-5" dirty="0">
                <a:latin typeface="Century"/>
                <a:cs typeface="Century"/>
              </a:rPr>
              <a:t>SVHN</a:t>
            </a:r>
            <a:endParaRPr sz="2250">
              <a:latin typeface="Century"/>
              <a:cs typeface="Century"/>
            </a:endParaRPr>
          </a:p>
        </p:txBody>
      </p:sp>
      <p:grpSp>
        <p:nvGrpSpPr>
          <p:cNvPr id="260" name="object 260"/>
          <p:cNvGrpSpPr/>
          <p:nvPr/>
        </p:nvGrpSpPr>
        <p:grpSpPr>
          <a:xfrm>
            <a:off x="7018186" y="4347169"/>
            <a:ext cx="2275840" cy="1033144"/>
            <a:chOff x="6741020" y="3769142"/>
            <a:chExt cx="2275840" cy="1033144"/>
          </a:xfrm>
        </p:grpSpPr>
        <p:sp>
          <p:nvSpPr>
            <p:cNvPr id="261" name="object 261"/>
            <p:cNvSpPr/>
            <p:nvPr/>
          </p:nvSpPr>
          <p:spPr>
            <a:xfrm>
              <a:off x="8195131" y="3787240"/>
              <a:ext cx="803910" cy="401955"/>
            </a:xfrm>
            <a:custGeom>
              <a:avLst/>
              <a:gdLst/>
              <a:ahLst/>
              <a:cxnLst/>
              <a:rect l="l" t="t" r="r" b="b"/>
              <a:pathLst>
                <a:path w="803909" h="401954">
                  <a:moveTo>
                    <a:pt x="0" y="401587"/>
                  </a:moveTo>
                  <a:lnTo>
                    <a:pt x="46529" y="378329"/>
                  </a:lnTo>
                  <a:lnTo>
                    <a:pt x="92835" y="355182"/>
                  </a:lnTo>
                  <a:lnTo>
                    <a:pt x="138918" y="332147"/>
                  </a:lnTo>
                  <a:lnTo>
                    <a:pt x="184778" y="309223"/>
                  </a:lnTo>
                  <a:lnTo>
                    <a:pt x="230415" y="286411"/>
                  </a:lnTo>
                  <a:lnTo>
                    <a:pt x="275829" y="263710"/>
                  </a:lnTo>
                  <a:lnTo>
                    <a:pt x="321020" y="241121"/>
                  </a:lnTo>
                  <a:lnTo>
                    <a:pt x="365987" y="218644"/>
                  </a:lnTo>
                  <a:lnTo>
                    <a:pt x="410731" y="196278"/>
                  </a:lnTo>
                  <a:lnTo>
                    <a:pt x="455253" y="174023"/>
                  </a:lnTo>
                  <a:lnTo>
                    <a:pt x="499551" y="151880"/>
                  </a:lnTo>
                  <a:lnTo>
                    <a:pt x="543626" y="129848"/>
                  </a:lnTo>
                  <a:lnTo>
                    <a:pt x="587479" y="107928"/>
                  </a:lnTo>
                  <a:lnTo>
                    <a:pt x="631108" y="86119"/>
                  </a:lnTo>
                  <a:lnTo>
                    <a:pt x="674514" y="64422"/>
                  </a:lnTo>
                  <a:lnTo>
                    <a:pt x="717697" y="42837"/>
                  </a:lnTo>
                  <a:lnTo>
                    <a:pt x="760657" y="21362"/>
                  </a:lnTo>
                  <a:lnTo>
                    <a:pt x="803394" y="0"/>
                  </a:lnTo>
                </a:path>
                <a:path w="803909" h="401954">
                  <a:moveTo>
                    <a:pt x="674068" y="54"/>
                  </a:moveTo>
                  <a:lnTo>
                    <a:pt x="803394" y="0"/>
                  </a:lnTo>
                  <a:lnTo>
                    <a:pt x="725845" y="103353"/>
                  </a:lnTo>
                </a:path>
              </a:pathLst>
            </a:custGeom>
            <a:ln w="36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6759117" y="4239228"/>
              <a:ext cx="1581150" cy="544830"/>
            </a:xfrm>
            <a:custGeom>
              <a:avLst/>
              <a:gdLst/>
              <a:ahLst/>
              <a:cxnLst/>
              <a:rect l="l" t="t" r="r" b="b"/>
              <a:pathLst>
                <a:path w="1581150" h="544829">
                  <a:moveTo>
                    <a:pt x="1436436" y="0"/>
                  </a:moveTo>
                  <a:lnTo>
                    <a:pt x="144587" y="0"/>
                  </a:lnTo>
                  <a:lnTo>
                    <a:pt x="92537" y="5775"/>
                  </a:lnTo>
                  <a:lnTo>
                    <a:pt x="52052" y="23102"/>
                  </a:lnTo>
                  <a:lnTo>
                    <a:pt x="23134" y="51981"/>
                  </a:lnTo>
                  <a:lnTo>
                    <a:pt x="5783" y="92411"/>
                  </a:lnTo>
                  <a:lnTo>
                    <a:pt x="0" y="144393"/>
                  </a:lnTo>
                  <a:lnTo>
                    <a:pt x="0" y="400133"/>
                  </a:lnTo>
                  <a:lnTo>
                    <a:pt x="5783" y="452115"/>
                  </a:lnTo>
                  <a:lnTo>
                    <a:pt x="23134" y="492545"/>
                  </a:lnTo>
                  <a:lnTo>
                    <a:pt x="52052" y="521424"/>
                  </a:lnTo>
                  <a:lnTo>
                    <a:pt x="92537" y="538751"/>
                  </a:lnTo>
                  <a:lnTo>
                    <a:pt x="144587" y="544527"/>
                  </a:lnTo>
                  <a:lnTo>
                    <a:pt x="1436436" y="544527"/>
                  </a:lnTo>
                  <a:lnTo>
                    <a:pt x="1488487" y="538751"/>
                  </a:lnTo>
                  <a:lnTo>
                    <a:pt x="1528971" y="521424"/>
                  </a:lnTo>
                  <a:lnTo>
                    <a:pt x="1557889" y="492545"/>
                  </a:lnTo>
                  <a:lnTo>
                    <a:pt x="1575240" y="452115"/>
                  </a:lnTo>
                  <a:lnTo>
                    <a:pt x="1581024" y="400133"/>
                  </a:lnTo>
                  <a:lnTo>
                    <a:pt x="1581024" y="144393"/>
                  </a:lnTo>
                  <a:lnTo>
                    <a:pt x="1575240" y="92411"/>
                  </a:lnTo>
                  <a:lnTo>
                    <a:pt x="1557889" y="51981"/>
                  </a:lnTo>
                  <a:lnTo>
                    <a:pt x="1528971" y="23102"/>
                  </a:lnTo>
                  <a:lnTo>
                    <a:pt x="1488487" y="5775"/>
                  </a:lnTo>
                  <a:lnTo>
                    <a:pt x="1436436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6759117" y="4239228"/>
              <a:ext cx="1581150" cy="544830"/>
            </a:xfrm>
            <a:custGeom>
              <a:avLst/>
              <a:gdLst/>
              <a:ahLst/>
              <a:cxnLst/>
              <a:rect l="l" t="t" r="r" b="b"/>
              <a:pathLst>
                <a:path w="1581150" h="544829">
                  <a:moveTo>
                    <a:pt x="144587" y="544527"/>
                  </a:moveTo>
                  <a:lnTo>
                    <a:pt x="1436436" y="544527"/>
                  </a:lnTo>
                  <a:lnTo>
                    <a:pt x="1488487" y="538751"/>
                  </a:lnTo>
                  <a:lnTo>
                    <a:pt x="1528971" y="521424"/>
                  </a:lnTo>
                  <a:lnTo>
                    <a:pt x="1557889" y="492545"/>
                  </a:lnTo>
                  <a:lnTo>
                    <a:pt x="1575240" y="452115"/>
                  </a:lnTo>
                  <a:lnTo>
                    <a:pt x="1581024" y="400133"/>
                  </a:lnTo>
                  <a:lnTo>
                    <a:pt x="1581024" y="144393"/>
                  </a:lnTo>
                  <a:lnTo>
                    <a:pt x="1575240" y="92411"/>
                  </a:lnTo>
                  <a:lnTo>
                    <a:pt x="1557889" y="51981"/>
                  </a:lnTo>
                  <a:lnTo>
                    <a:pt x="1528971" y="23102"/>
                  </a:lnTo>
                  <a:lnTo>
                    <a:pt x="1488487" y="5775"/>
                  </a:lnTo>
                  <a:lnTo>
                    <a:pt x="1436436" y="0"/>
                  </a:lnTo>
                  <a:lnTo>
                    <a:pt x="144587" y="0"/>
                  </a:lnTo>
                  <a:lnTo>
                    <a:pt x="92537" y="5775"/>
                  </a:lnTo>
                  <a:lnTo>
                    <a:pt x="52052" y="23102"/>
                  </a:lnTo>
                  <a:lnTo>
                    <a:pt x="23134" y="51981"/>
                  </a:lnTo>
                  <a:lnTo>
                    <a:pt x="5783" y="92411"/>
                  </a:lnTo>
                  <a:lnTo>
                    <a:pt x="0" y="144393"/>
                  </a:lnTo>
                  <a:lnTo>
                    <a:pt x="0" y="400133"/>
                  </a:lnTo>
                  <a:lnTo>
                    <a:pt x="5783" y="452115"/>
                  </a:lnTo>
                  <a:lnTo>
                    <a:pt x="23134" y="492545"/>
                  </a:lnTo>
                  <a:lnTo>
                    <a:pt x="52052" y="521424"/>
                  </a:lnTo>
                  <a:lnTo>
                    <a:pt x="92537" y="538751"/>
                  </a:lnTo>
                  <a:lnTo>
                    <a:pt x="144587" y="544527"/>
                  </a:lnTo>
                  <a:close/>
                </a:path>
              </a:pathLst>
            </a:custGeom>
            <a:ln w="361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4" name="object 264"/>
          <p:cNvSpPr txBox="1"/>
          <p:nvPr/>
        </p:nvSpPr>
        <p:spPr>
          <a:xfrm>
            <a:off x="7168171" y="4861037"/>
            <a:ext cx="1316355" cy="3708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-25" dirty="0">
                <a:latin typeface="Century"/>
                <a:cs typeface="Century"/>
              </a:rPr>
              <a:t>ImageNet</a:t>
            </a:r>
            <a:endParaRPr sz="2250">
              <a:latin typeface="Century"/>
              <a:cs typeface="Century"/>
            </a:endParaRPr>
          </a:p>
        </p:txBody>
      </p:sp>
      <p:grpSp>
        <p:nvGrpSpPr>
          <p:cNvPr id="265" name="object 265"/>
          <p:cNvGrpSpPr/>
          <p:nvPr/>
        </p:nvGrpSpPr>
        <p:grpSpPr>
          <a:xfrm>
            <a:off x="8757812" y="5306254"/>
            <a:ext cx="1685289" cy="797560"/>
            <a:chOff x="8480646" y="4728227"/>
            <a:chExt cx="1685289" cy="797560"/>
          </a:xfrm>
        </p:grpSpPr>
        <p:sp>
          <p:nvSpPr>
            <p:cNvPr id="266" name="object 266"/>
            <p:cNvSpPr/>
            <p:nvPr/>
          </p:nvSpPr>
          <p:spPr>
            <a:xfrm>
              <a:off x="9107454" y="4728227"/>
              <a:ext cx="144383" cy="16721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8498744" y="4962844"/>
              <a:ext cx="1649095" cy="544830"/>
            </a:xfrm>
            <a:custGeom>
              <a:avLst/>
              <a:gdLst/>
              <a:ahLst/>
              <a:cxnLst/>
              <a:rect l="l" t="t" r="r" b="b"/>
              <a:pathLst>
                <a:path w="1649095" h="544829">
                  <a:moveTo>
                    <a:pt x="1504157" y="0"/>
                  </a:moveTo>
                  <a:lnTo>
                    <a:pt x="144587" y="0"/>
                  </a:lnTo>
                  <a:lnTo>
                    <a:pt x="92535" y="5775"/>
                  </a:lnTo>
                  <a:lnTo>
                    <a:pt x="52051" y="23102"/>
                  </a:lnTo>
                  <a:lnTo>
                    <a:pt x="23133" y="51981"/>
                  </a:lnTo>
                  <a:lnTo>
                    <a:pt x="5783" y="92411"/>
                  </a:lnTo>
                  <a:lnTo>
                    <a:pt x="0" y="144393"/>
                  </a:lnTo>
                  <a:lnTo>
                    <a:pt x="0" y="400134"/>
                  </a:lnTo>
                  <a:lnTo>
                    <a:pt x="5783" y="452115"/>
                  </a:lnTo>
                  <a:lnTo>
                    <a:pt x="23133" y="492545"/>
                  </a:lnTo>
                  <a:lnTo>
                    <a:pt x="52051" y="521424"/>
                  </a:lnTo>
                  <a:lnTo>
                    <a:pt x="92535" y="538751"/>
                  </a:lnTo>
                  <a:lnTo>
                    <a:pt x="144587" y="544527"/>
                  </a:lnTo>
                  <a:lnTo>
                    <a:pt x="1504157" y="544527"/>
                  </a:lnTo>
                  <a:lnTo>
                    <a:pt x="1556208" y="538751"/>
                  </a:lnTo>
                  <a:lnTo>
                    <a:pt x="1596693" y="521424"/>
                  </a:lnTo>
                  <a:lnTo>
                    <a:pt x="1625611" y="492545"/>
                  </a:lnTo>
                  <a:lnTo>
                    <a:pt x="1642962" y="452115"/>
                  </a:lnTo>
                  <a:lnTo>
                    <a:pt x="1648745" y="400134"/>
                  </a:lnTo>
                  <a:lnTo>
                    <a:pt x="1648745" y="144393"/>
                  </a:lnTo>
                  <a:lnTo>
                    <a:pt x="1642962" y="92411"/>
                  </a:lnTo>
                  <a:lnTo>
                    <a:pt x="1625611" y="51981"/>
                  </a:lnTo>
                  <a:lnTo>
                    <a:pt x="1596693" y="23102"/>
                  </a:lnTo>
                  <a:lnTo>
                    <a:pt x="1556208" y="5775"/>
                  </a:lnTo>
                  <a:lnTo>
                    <a:pt x="1504157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8498744" y="4962844"/>
              <a:ext cx="1649095" cy="544830"/>
            </a:xfrm>
            <a:custGeom>
              <a:avLst/>
              <a:gdLst/>
              <a:ahLst/>
              <a:cxnLst/>
              <a:rect l="l" t="t" r="r" b="b"/>
              <a:pathLst>
                <a:path w="1649095" h="544829">
                  <a:moveTo>
                    <a:pt x="144587" y="544527"/>
                  </a:moveTo>
                  <a:lnTo>
                    <a:pt x="1504157" y="544527"/>
                  </a:lnTo>
                  <a:lnTo>
                    <a:pt x="1556208" y="538751"/>
                  </a:lnTo>
                  <a:lnTo>
                    <a:pt x="1596693" y="521424"/>
                  </a:lnTo>
                  <a:lnTo>
                    <a:pt x="1625611" y="492545"/>
                  </a:lnTo>
                  <a:lnTo>
                    <a:pt x="1642962" y="452115"/>
                  </a:lnTo>
                  <a:lnTo>
                    <a:pt x="1648745" y="400134"/>
                  </a:lnTo>
                  <a:lnTo>
                    <a:pt x="1648745" y="144393"/>
                  </a:lnTo>
                  <a:lnTo>
                    <a:pt x="1642962" y="92411"/>
                  </a:lnTo>
                  <a:lnTo>
                    <a:pt x="1625611" y="51981"/>
                  </a:lnTo>
                  <a:lnTo>
                    <a:pt x="1596693" y="23102"/>
                  </a:lnTo>
                  <a:lnTo>
                    <a:pt x="1556208" y="5775"/>
                  </a:lnTo>
                  <a:lnTo>
                    <a:pt x="1504157" y="0"/>
                  </a:lnTo>
                  <a:lnTo>
                    <a:pt x="144587" y="0"/>
                  </a:lnTo>
                  <a:lnTo>
                    <a:pt x="92535" y="5775"/>
                  </a:lnTo>
                  <a:lnTo>
                    <a:pt x="52051" y="23102"/>
                  </a:lnTo>
                  <a:lnTo>
                    <a:pt x="23133" y="51981"/>
                  </a:lnTo>
                  <a:lnTo>
                    <a:pt x="5783" y="92411"/>
                  </a:lnTo>
                  <a:lnTo>
                    <a:pt x="0" y="144393"/>
                  </a:lnTo>
                  <a:lnTo>
                    <a:pt x="0" y="400134"/>
                  </a:lnTo>
                  <a:lnTo>
                    <a:pt x="5783" y="452115"/>
                  </a:lnTo>
                  <a:lnTo>
                    <a:pt x="23133" y="492545"/>
                  </a:lnTo>
                  <a:lnTo>
                    <a:pt x="52051" y="521424"/>
                  </a:lnTo>
                  <a:lnTo>
                    <a:pt x="92535" y="538751"/>
                  </a:lnTo>
                  <a:lnTo>
                    <a:pt x="144587" y="544527"/>
                  </a:lnTo>
                  <a:close/>
                </a:path>
              </a:pathLst>
            </a:custGeom>
            <a:ln w="361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9" name="object 269"/>
          <p:cNvSpPr txBox="1"/>
          <p:nvPr/>
        </p:nvSpPr>
        <p:spPr>
          <a:xfrm>
            <a:off x="8907798" y="5584654"/>
            <a:ext cx="1384300" cy="3708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15" dirty="0">
                <a:latin typeface="Century"/>
                <a:cs typeface="Century"/>
              </a:rPr>
              <a:t>CIFAR-10</a:t>
            </a:r>
            <a:endParaRPr sz="2250">
              <a:latin typeface="Century"/>
              <a:cs typeface="Century"/>
            </a:endParaRPr>
          </a:p>
        </p:txBody>
      </p:sp>
      <p:grpSp>
        <p:nvGrpSpPr>
          <p:cNvPr id="270" name="object 270"/>
          <p:cNvGrpSpPr/>
          <p:nvPr/>
        </p:nvGrpSpPr>
        <p:grpSpPr>
          <a:xfrm>
            <a:off x="6605153" y="3852391"/>
            <a:ext cx="2740025" cy="581025"/>
            <a:chOff x="6327987" y="3274364"/>
            <a:chExt cx="2740025" cy="581025"/>
          </a:xfrm>
        </p:grpSpPr>
        <p:sp>
          <p:nvSpPr>
            <p:cNvPr id="271" name="object 271"/>
            <p:cNvSpPr/>
            <p:nvPr/>
          </p:nvSpPr>
          <p:spPr>
            <a:xfrm>
              <a:off x="8485167" y="3515430"/>
              <a:ext cx="556260" cy="16510"/>
            </a:xfrm>
            <a:custGeom>
              <a:avLst/>
              <a:gdLst/>
              <a:ahLst/>
              <a:cxnLst/>
              <a:rect l="l" t="t" r="r" b="b"/>
              <a:pathLst>
                <a:path w="556259" h="16510">
                  <a:moveTo>
                    <a:pt x="-18049" y="8201"/>
                  </a:moveTo>
                  <a:lnTo>
                    <a:pt x="574018" y="8201"/>
                  </a:lnTo>
                </a:path>
              </a:pathLst>
            </a:custGeom>
            <a:ln w="525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8923807" y="3461109"/>
              <a:ext cx="117475" cy="115570"/>
            </a:xfrm>
            <a:custGeom>
              <a:avLst/>
              <a:gdLst/>
              <a:ahLst/>
              <a:cxnLst/>
              <a:rect l="l" t="t" r="r" b="b"/>
              <a:pathLst>
                <a:path w="117475" h="115570">
                  <a:moveTo>
                    <a:pt x="0" y="0"/>
                  </a:moveTo>
                  <a:lnTo>
                    <a:pt x="117329" y="54320"/>
                  </a:lnTo>
                  <a:lnTo>
                    <a:pt x="3415" y="115464"/>
                  </a:lnTo>
                </a:path>
              </a:pathLst>
            </a:custGeom>
            <a:ln w="36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6346084" y="3292461"/>
              <a:ext cx="2049145" cy="544830"/>
            </a:xfrm>
            <a:custGeom>
              <a:avLst/>
              <a:gdLst/>
              <a:ahLst/>
              <a:cxnLst/>
              <a:rect l="l" t="t" r="r" b="b"/>
              <a:pathLst>
                <a:path w="2049145" h="544829">
                  <a:moveTo>
                    <a:pt x="1904095" y="0"/>
                  </a:moveTo>
                  <a:lnTo>
                    <a:pt x="144587" y="0"/>
                  </a:lnTo>
                  <a:lnTo>
                    <a:pt x="92535" y="5775"/>
                  </a:lnTo>
                  <a:lnTo>
                    <a:pt x="52051" y="23102"/>
                  </a:lnTo>
                  <a:lnTo>
                    <a:pt x="23133" y="51981"/>
                  </a:lnTo>
                  <a:lnTo>
                    <a:pt x="5783" y="92411"/>
                  </a:lnTo>
                  <a:lnTo>
                    <a:pt x="0" y="144393"/>
                  </a:lnTo>
                  <a:lnTo>
                    <a:pt x="0" y="400132"/>
                  </a:lnTo>
                  <a:lnTo>
                    <a:pt x="5783" y="452114"/>
                  </a:lnTo>
                  <a:lnTo>
                    <a:pt x="23133" y="492544"/>
                  </a:lnTo>
                  <a:lnTo>
                    <a:pt x="52051" y="521423"/>
                  </a:lnTo>
                  <a:lnTo>
                    <a:pt x="92535" y="538749"/>
                  </a:lnTo>
                  <a:lnTo>
                    <a:pt x="144587" y="544525"/>
                  </a:lnTo>
                  <a:lnTo>
                    <a:pt x="1904095" y="544525"/>
                  </a:lnTo>
                  <a:lnTo>
                    <a:pt x="1956147" y="538749"/>
                  </a:lnTo>
                  <a:lnTo>
                    <a:pt x="1996631" y="521423"/>
                  </a:lnTo>
                  <a:lnTo>
                    <a:pt x="2025549" y="492544"/>
                  </a:lnTo>
                  <a:lnTo>
                    <a:pt x="2042899" y="452114"/>
                  </a:lnTo>
                  <a:lnTo>
                    <a:pt x="2048682" y="400132"/>
                  </a:lnTo>
                  <a:lnTo>
                    <a:pt x="2048682" y="144393"/>
                  </a:lnTo>
                  <a:lnTo>
                    <a:pt x="2042899" y="92411"/>
                  </a:lnTo>
                  <a:lnTo>
                    <a:pt x="2025549" y="51981"/>
                  </a:lnTo>
                  <a:lnTo>
                    <a:pt x="1996631" y="23102"/>
                  </a:lnTo>
                  <a:lnTo>
                    <a:pt x="1956147" y="5775"/>
                  </a:lnTo>
                  <a:lnTo>
                    <a:pt x="1904095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6346084" y="3292461"/>
              <a:ext cx="2049145" cy="544830"/>
            </a:xfrm>
            <a:custGeom>
              <a:avLst/>
              <a:gdLst/>
              <a:ahLst/>
              <a:cxnLst/>
              <a:rect l="l" t="t" r="r" b="b"/>
              <a:pathLst>
                <a:path w="2049145" h="544829">
                  <a:moveTo>
                    <a:pt x="144587" y="544525"/>
                  </a:moveTo>
                  <a:lnTo>
                    <a:pt x="1904095" y="544525"/>
                  </a:lnTo>
                  <a:lnTo>
                    <a:pt x="1956147" y="538749"/>
                  </a:lnTo>
                  <a:lnTo>
                    <a:pt x="1996631" y="521423"/>
                  </a:lnTo>
                  <a:lnTo>
                    <a:pt x="2025549" y="492544"/>
                  </a:lnTo>
                  <a:lnTo>
                    <a:pt x="2042899" y="452114"/>
                  </a:lnTo>
                  <a:lnTo>
                    <a:pt x="2048682" y="400132"/>
                  </a:lnTo>
                  <a:lnTo>
                    <a:pt x="2048682" y="144393"/>
                  </a:lnTo>
                  <a:lnTo>
                    <a:pt x="2042899" y="92411"/>
                  </a:lnTo>
                  <a:lnTo>
                    <a:pt x="2025549" y="51981"/>
                  </a:lnTo>
                  <a:lnTo>
                    <a:pt x="1996631" y="23102"/>
                  </a:lnTo>
                  <a:lnTo>
                    <a:pt x="1956147" y="5775"/>
                  </a:lnTo>
                  <a:lnTo>
                    <a:pt x="1904095" y="0"/>
                  </a:lnTo>
                  <a:lnTo>
                    <a:pt x="144587" y="0"/>
                  </a:lnTo>
                  <a:lnTo>
                    <a:pt x="92535" y="5775"/>
                  </a:lnTo>
                  <a:lnTo>
                    <a:pt x="52051" y="23102"/>
                  </a:lnTo>
                  <a:lnTo>
                    <a:pt x="23133" y="51981"/>
                  </a:lnTo>
                  <a:lnTo>
                    <a:pt x="5783" y="92411"/>
                  </a:lnTo>
                  <a:lnTo>
                    <a:pt x="0" y="144393"/>
                  </a:lnTo>
                  <a:lnTo>
                    <a:pt x="0" y="400132"/>
                  </a:lnTo>
                  <a:lnTo>
                    <a:pt x="5783" y="452114"/>
                  </a:lnTo>
                  <a:lnTo>
                    <a:pt x="23133" y="492544"/>
                  </a:lnTo>
                  <a:lnTo>
                    <a:pt x="52051" y="521423"/>
                  </a:lnTo>
                  <a:lnTo>
                    <a:pt x="92535" y="538749"/>
                  </a:lnTo>
                  <a:lnTo>
                    <a:pt x="144587" y="544525"/>
                  </a:lnTo>
                  <a:close/>
                </a:path>
              </a:pathLst>
            </a:custGeom>
            <a:ln w="361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5" name="object 275"/>
          <p:cNvSpPr txBox="1"/>
          <p:nvPr/>
        </p:nvSpPr>
        <p:spPr>
          <a:xfrm>
            <a:off x="6755138" y="3914271"/>
            <a:ext cx="1783714" cy="3708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-30" dirty="0">
                <a:latin typeface="Century"/>
                <a:cs typeface="Century"/>
              </a:rPr>
              <a:t>ImageNet10k</a:t>
            </a:r>
            <a:endParaRPr sz="2250">
              <a:latin typeface="Century"/>
              <a:cs typeface="Century"/>
            </a:endParaRPr>
          </a:p>
        </p:txBody>
      </p:sp>
      <p:grpSp>
        <p:nvGrpSpPr>
          <p:cNvPr id="276" name="object 276"/>
          <p:cNvGrpSpPr/>
          <p:nvPr/>
        </p:nvGrpSpPr>
        <p:grpSpPr>
          <a:xfrm>
            <a:off x="9441449" y="4715039"/>
            <a:ext cx="2178685" cy="677545"/>
            <a:chOff x="9164283" y="4137012"/>
            <a:chExt cx="2178685" cy="677545"/>
          </a:xfrm>
        </p:grpSpPr>
        <p:sp>
          <p:nvSpPr>
            <p:cNvPr id="277" name="object 277"/>
            <p:cNvSpPr/>
            <p:nvPr/>
          </p:nvSpPr>
          <p:spPr>
            <a:xfrm>
              <a:off x="9456385" y="4137012"/>
              <a:ext cx="165404" cy="1406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9182380" y="4251610"/>
              <a:ext cx="2142490" cy="544830"/>
            </a:xfrm>
            <a:custGeom>
              <a:avLst/>
              <a:gdLst/>
              <a:ahLst/>
              <a:cxnLst/>
              <a:rect l="l" t="t" r="r" b="b"/>
              <a:pathLst>
                <a:path w="2142490" h="544829">
                  <a:moveTo>
                    <a:pt x="1997328" y="0"/>
                  </a:moveTo>
                  <a:lnTo>
                    <a:pt x="144587" y="0"/>
                  </a:lnTo>
                  <a:lnTo>
                    <a:pt x="92537" y="5775"/>
                  </a:lnTo>
                  <a:lnTo>
                    <a:pt x="52052" y="23102"/>
                  </a:lnTo>
                  <a:lnTo>
                    <a:pt x="23134" y="51981"/>
                  </a:lnTo>
                  <a:lnTo>
                    <a:pt x="5783" y="92411"/>
                  </a:lnTo>
                  <a:lnTo>
                    <a:pt x="0" y="144393"/>
                  </a:lnTo>
                  <a:lnTo>
                    <a:pt x="0" y="400133"/>
                  </a:lnTo>
                  <a:lnTo>
                    <a:pt x="5783" y="452115"/>
                  </a:lnTo>
                  <a:lnTo>
                    <a:pt x="23134" y="492545"/>
                  </a:lnTo>
                  <a:lnTo>
                    <a:pt x="52052" y="521424"/>
                  </a:lnTo>
                  <a:lnTo>
                    <a:pt x="92537" y="538751"/>
                  </a:lnTo>
                  <a:lnTo>
                    <a:pt x="144587" y="544527"/>
                  </a:lnTo>
                  <a:lnTo>
                    <a:pt x="1997328" y="544527"/>
                  </a:lnTo>
                  <a:lnTo>
                    <a:pt x="2049380" y="538751"/>
                  </a:lnTo>
                  <a:lnTo>
                    <a:pt x="2089865" y="521424"/>
                  </a:lnTo>
                  <a:lnTo>
                    <a:pt x="2118783" y="492545"/>
                  </a:lnTo>
                  <a:lnTo>
                    <a:pt x="2136133" y="452115"/>
                  </a:lnTo>
                  <a:lnTo>
                    <a:pt x="2141916" y="400133"/>
                  </a:lnTo>
                  <a:lnTo>
                    <a:pt x="2141916" y="144393"/>
                  </a:lnTo>
                  <a:lnTo>
                    <a:pt x="2136133" y="92411"/>
                  </a:lnTo>
                  <a:lnTo>
                    <a:pt x="2118783" y="51981"/>
                  </a:lnTo>
                  <a:lnTo>
                    <a:pt x="2089865" y="23102"/>
                  </a:lnTo>
                  <a:lnTo>
                    <a:pt x="2049380" y="5775"/>
                  </a:lnTo>
                  <a:lnTo>
                    <a:pt x="1997328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9182380" y="4251610"/>
              <a:ext cx="2142490" cy="544830"/>
            </a:xfrm>
            <a:custGeom>
              <a:avLst/>
              <a:gdLst/>
              <a:ahLst/>
              <a:cxnLst/>
              <a:rect l="l" t="t" r="r" b="b"/>
              <a:pathLst>
                <a:path w="2142490" h="544829">
                  <a:moveTo>
                    <a:pt x="144587" y="544527"/>
                  </a:moveTo>
                  <a:lnTo>
                    <a:pt x="1997328" y="544527"/>
                  </a:lnTo>
                  <a:lnTo>
                    <a:pt x="2049380" y="538751"/>
                  </a:lnTo>
                  <a:lnTo>
                    <a:pt x="2089865" y="521424"/>
                  </a:lnTo>
                  <a:lnTo>
                    <a:pt x="2118783" y="492545"/>
                  </a:lnTo>
                  <a:lnTo>
                    <a:pt x="2136133" y="452115"/>
                  </a:lnTo>
                  <a:lnTo>
                    <a:pt x="2141916" y="400133"/>
                  </a:lnTo>
                  <a:lnTo>
                    <a:pt x="2141916" y="144393"/>
                  </a:lnTo>
                  <a:lnTo>
                    <a:pt x="2136133" y="92411"/>
                  </a:lnTo>
                  <a:lnTo>
                    <a:pt x="2118783" y="51981"/>
                  </a:lnTo>
                  <a:lnTo>
                    <a:pt x="2089865" y="23102"/>
                  </a:lnTo>
                  <a:lnTo>
                    <a:pt x="2049380" y="5775"/>
                  </a:lnTo>
                  <a:lnTo>
                    <a:pt x="1997328" y="0"/>
                  </a:lnTo>
                  <a:lnTo>
                    <a:pt x="144587" y="0"/>
                  </a:lnTo>
                  <a:lnTo>
                    <a:pt x="92537" y="5775"/>
                  </a:lnTo>
                  <a:lnTo>
                    <a:pt x="52052" y="23102"/>
                  </a:lnTo>
                  <a:lnTo>
                    <a:pt x="23134" y="51981"/>
                  </a:lnTo>
                  <a:lnTo>
                    <a:pt x="5783" y="92411"/>
                  </a:lnTo>
                  <a:lnTo>
                    <a:pt x="0" y="144393"/>
                  </a:lnTo>
                  <a:lnTo>
                    <a:pt x="0" y="400133"/>
                  </a:lnTo>
                  <a:lnTo>
                    <a:pt x="5783" y="452115"/>
                  </a:lnTo>
                  <a:lnTo>
                    <a:pt x="23134" y="492545"/>
                  </a:lnTo>
                  <a:lnTo>
                    <a:pt x="52052" y="521424"/>
                  </a:lnTo>
                  <a:lnTo>
                    <a:pt x="92537" y="538751"/>
                  </a:lnTo>
                  <a:lnTo>
                    <a:pt x="144587" y="544527"/>
                  </a:lnTo>
                  <a:close/>
                </a:path>
              </a:pathLst>
            </a:custGeom>
            <a:ln w="361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0" name="object 280"/>
          <p:cNvSpPr txBox="1"/>
          <p:nvPr/>
        </p:nvSpPr>
        <p:spPr>
          <a:xfrm>
            <a:off x="9591434" y="4873419"/>
            <a:ext cx="1877060" cy="3708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40" dirty="0">
                <a:latin typeface="Century"/>
                <a:cs typeface="Century"/>
              </a:rPr>
              <a:t>ILSVRC</a:t>
            </a:r>
            <a:r>
              <a:rPr sz="2250" spc="100" dirty="0">
                <a:latin typeface="Century"/>
                <a:cs typeface="Century"/>
              </a:rPr>
              <a:t> </a:t>
            </a:r>
            <a:r>
              <a:rPr sz="2250" spc="-50" dirty="0">
                <a:latin typeface="Century"/>
                <a:cs typeface="Century"/>
              </a:rPr>
              <a:t>2014</a:t>
            </a:r>
            <a:endParaRPr sz="2250">
              <a:latin typeface="Century"/>
              <a:cs typeface="Century"/>
            </a:endParaRPr>
          </a:p>
        </p:txBody>
      </p:sp>
      <p:grpSp>
        <p:nvGrpSpPr>
          <p:cNvPr id="281" name="object 281"/>
          <p:cNvGrpSpPr/>
          <p:nvPr/>
        </p:nvGrpSpPr>
        <p:grpSpPr>
          <a:xfrm>
            <a:off x="9355852" y="3427593"/>
            <a:ext cx="1722120" cy="1064895"/>
            <a:chOff x="9078686" y="2849566"/>
            <a:chExt cx="1722120" cy="1064895"/>
          </a:xfrm>
        </p:grpSpPr>
        <p:sp>
          <p:nvSpPr>
            <p:cNvPr id="282" name="object 282"/>
            <p:cNvSpPr/>
            <p:nvPr/>
          </p:nvSpPr>
          <p:spPr>
            <a:xfrm>
              <a:off x="9434888" y="3490255"/>
              <a:ext cx="271145" cy="406400"/>
            </a:xfrm>
            <a:custGeom>
              <a:avLst/>
              <a:gdLst/>
              <a:ahLst/>
              <a:cxnLst/>
              <a:rect l="l" t="t" r="r" b="b"/>
              <a:pathLst>
                <a:path w="271145" h="406400">
                  <a:moveTo>
                    <a:pt x="270784" y="0"/>
                  </a:moveTo>
                  <a:lnTo>
                    <a:pt x="241688" y="43602"/>
                  </a:lnTo>
                  <a:lnTo>
                    <a:pt x="213041" y="86533"/>
                  </a:lnTo>
                  <a:lnTo>
                    <a:pt x="184843" y="128793"/>
                  </a:lnTo>
                  <a:lnTo>
                    <a:pt x="157092" y="170380"/>
                  </a:lnTo>
                  <a:lnTo>
                    <a:pt x="129789" y="211296"/>
                  </a:lnTo>
                  <a:lnTo>
                    <a:pt x="102935" y="251540"/>
                  </a:lnTo>
                  <a:lnTo>
                    <a:pt x="76529" y="291113"/>
                  </a:lnTo>
                  <a:lnTo>
                    <a:pt x="50571" y="330013"/>
                  </a:lnTo>
                  <a:lnTo>
                    <a:pt x="25061" y="368242"/>
                  </a:lnTo>
                  <a:lnTo>
                    <a:pt x="0" y="405799"/>
                  </a:lnTo>
                </a:path>
                <a:path w="271145" h="406400">
                  <a:moveTo>
                    <a:pt x="112272" y="341703"/>
                  </a:moveTo>
                  <a:lnTo>
                    <a:pt x="0" y="405799"/>
                  </a:lnTo>
                  <a:lnTo>
                    <a:pt x="16016" y="277646"/>
                  </a:lnTo>
                </a:path>
              </a:pathLst>
            </a:custGeom>
            <a:ln w="36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9096784" y="2867663"/>
              <a:ext cx="1685925" cy="544830"/>
            </a:xfrm>
            <a:custGeom>
              <a:avLst/>
              <a:gdLst/>
              <a:ahLst/>
              <a:cxnLst/>
              <a:rect l="l" t="t" r="r" b="b"/>
              <a:pathLst>
                <a:path w="1685925" h="544829">
                  <a:moveTo>
                    <a:pt x="1540720" y="0"/>
                  </a:moveTo>
                  <a:lnTo>
                    <a:pt x="144587" y="0"/>
                  </a:lnTo>
                  <a:lnTo>
                    <a:pt x="92537" y="5775"/>
                  </a:lnTo>
                  <a:lnTo>
                    <a:pt x="52052" y="23102"/>
                  </a:lnTo>
                  <a:lnTo>
                    <a:pt x="23134" y="51981"/>
                  </a:lnTo>
                  <a:lnTo>
                    <a:pt x="5783" y="92411"/>
                  </a:lnTo>
                  <a:lnTo>
                    <a:pt x="0" y="144393"/>
                  </a:lnTo>
                  <a:lnTo>
                    <a:pt x="0" y="400132"/>
                  </a:lnTo>
                  <a:lnTo>
                    <a:pt x="5783" y="452114"/>
                  </a:lnTo>
                  <a:lnTo>
                    <a:pt x="23134" y="492544"/>
                  </a:lnTo>
                  <a:lnTo>
                    <a:pt x="52052" y="521423"/>
                  </a:lnTo>
                  <a:lnTo>
                    <a:pt x="92537" y="538749"/>
                  </a:lnTo>
                  <a:lnTo>
                    <a:pt x="144587" y="544525"/>
                  </a:lnTo>
                  <a:lnTo>
                    <a:pt x="1540720" y="544525"/>
                  </a:lnTo>
                  <a:lnTo>
                    <a:pt x="1592772" y="538749"/>
                  </a:lnTo>
                  <a:lnTo>
                    <a:pt x="1633257" y="521423"/>
                  </a:lnTo>
                  <a:lnTo>
                    <a:pt x="1662174" y="492544"/>
                  </a:lnTo>
                  <a:lnTo>
                    <a:pt x="1679524" y="452114"/>
                  </a:lnTo>
                  <a:lnTo>
                    <a:pt x="1685308" y="400132"/>
                  </a:lnTo>
                  <a:lnTo>
                    <a:pt x="1685308" y="144393"/>
                  </a:lnTo>
                  <a:lnTo>
                    <a:pt x="1679524" y="92411"/>
                  </a:lnTo>
                  <a:lnTo>
                    <a:pt x="1662174" y="51981"/>
                  </a:lnTo>
                  <a:lnTo>
                    <a:pt x="1633257" y="23102"/>
                  </a:lnTo>
                  <a:lnTo>
                    <a:pt x="1592772" y="5775"/>
                  </a:lnTo>
                  <a:lnTo>
                    <a:pt x="154072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9096784" y="2867663"/>
              <a:ext cx="1685925" cy="544830"/>
            </a:xfrm>
            <a:custGeom>
              <a:avLst/>
              <a:gdLst/>
              <a:ahLst/>
              <a:cxnLst/>
              <a:rect l="l" t="t" r="r" b="b"/>
              <a:pathLst>
                <a:path w="1685925" h="544829">
                  <a:moveTo>
                    <a:pt x="144587" y="544525"/>
                  </a:moveTo>
                  <a:lnTo>
                    <a:pt x="1540720" y="544525"/>
                  </a:lnTo>
                  <a:lnTo>
                    <a:pt x="1592772" y="538749"/>
                  </a:lnTo>
                  <a:lnTo>
                    <a:pt x="1633257" y="521423"/>
                  </a:lnTo>
                  <a:lnTo>
                    <a:pt x="1662174" y="492544"/>
                  </a:lnTo>
                  <a:lnTo>
                    <a:pt x="1679524" y="452114"/>
                  </a:lnTo>
                  <a:lnTo>
                    <a:pt x="1685308" y="400132"/>
                  </a:lnTo>
                  <a:lnTo>
                    <a:pt x="1685308" y="144393"/>
                  </a:lnTo>
                  <a:lnTo>
                    <a:pt x="1679524" y="92411"/>
                  </a:lnTo>
                  <a:lnTo>
                    <a:pt x="1662174" y="51981"/>
                  </a:lnTo>
                  <a:lnTo>
                    <a:pt x="1633257" y="23102"/>
                  </a:lnTo>
                  <a:lnTo>
                    <a:pt x="1592772" y="5775"/>
                  </a:lnTo>
                  <a:lnTo>
                    <a:pt x="1540720" y="0"/>
                  </a:lnTo>
                  <a:lnTo>
                    <a:pt x="144587" y="0"/>
                  </a:lnTo>
                  <a:lnTo>
                    <a:pt x="92537" y="5775"/>
                  </a:lnTo>
                  <a:lnTo>
                    <a:pt x="52052" y="23102"/>
                  </a:lnTo>
                  <a:lnTo>
                    <a:pt x="23134" y="51981"/>
                  </a:lnTo>
                  <a:lnTo>
                    <a:pt x="5783" y="92411"/>
                  </a:lnTo>
                  <a:lnTo>
                    <a:pt x="0" y="144393"/>
                  </a:lnTo>
                  <a:lnTo>
                    <a:pt x="0" y="400132"/>
                  </a:lnTo>
                  <a:lnTo>
                    <a:pt x="5783" y="452114"/>
                  </a:lnTo>
                  <a:lnTo>
                    <a:pt x="23134" y="492544"/>
                  </a:lnTo>
                  <a:lnTo>
                    <a:pt x="52052" y="521423"/>
                  </a:lnTo>
                  <a:lnTo>
                    <a:pt x="92537" y="538749"/>
                  </a:lnTo>
                  <a:lnTo>
                    <a:pt x="144587" y="544525"/>
                  </a:lnTo>
                  <a:close/>
                </a:path>
              </a:pathLst>
            </a:custGeom>
            <a:ln w="361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5" name="object 285"/>
          <p:cNvSpPr txBox="1"/>
          <p:nvPr/>
        </p:nvSpPr>
        <p:spPr>
          <a:xfrm>
            <a:off x="9505838" y="3489473"/>
            <a:ext cx="1421130" cy="3708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-20" dirty="0">
                <a:latin typeface="Century"/>
                <a:cs typeface="Century"/>
              </a:rPr>
              <a:t>S</a:t>
            </a:r>
            <a:r>
              <a:rPr sz="2250" spc="45" dirty="0">
                <a:latin typeface="Century"/>
                <a:cs typeface="Century"/>
              </a:rPr>
              <a:t>p</a:t>
            </a:r>
            <a:r>
              <a:rPr sz="2250" spc="10" dirty="0">
                <a:latin typeface="Century"/>
                <a:cs typeface="Century"/>
              </a:rPr>
              <a:t>orts-1M</a:t>
            </a:r>
            <a:endParaRPr sz="2250">
              <a:latin typeface="Century"/>
              <a:cs typeface="Century"/>
            </a:endParaRPr>
          </a:p>
        </p:txBody>
      </p:sp>
      <p:grpSp>
        <p:nvGrpSpPr>
          <p:cNvPr id="286" name="object 286"/>
          <p:cNvGrpSpPr/>
          <p:nvPr/>
        </p:nvGrpSpPr>
        <p:grpSpPr>
          <a:xfrm>
            <a:off x="8081767" y="6303805"/>
            <a:ext cx="2550795" cy="797560"/>
            <a:chOff x="7804601" y="5725778"/>
            <a:chExt cx="2550795" cy="797560"/>
          </a:xfrm>
        </p:grpSpPr>
        <p:sp>
          <p:nvSpPr>
            <p:cNvPr id="287" name="object 287"/>
            <p:cNvSpPr/>
            <p:nvPr/>
          </p:nvSpPr>
          <p:spPr>
            <a:xfrm>
              <a:off x="7946599" y="6334727"/>
              <a:ext cx="382905" cy="170815"/>
            </a:xfrm>
            <a:custGeom>
              <a:avLst/>
              <a:gdLst/>
              <a:ahLst/>
              <a:cxnLst/>
              <a:rect l="l" t="t" r="r" b="b"/>
              <a:pathLst>
                <a:path w="382904" h="170815">
                  <a:moveTo>
                    <a:pt x="382489" y="0"/>
                  </a:moveTo>
                  <a:lnTo>
                    <a:pt x="330609" y="22015"/>
                  </a:lnTo>
                  <a:lnTo>
                    <a:pt x="279892" y="43538"/>
                  </a:lnTo>
                  <a:lnTo>
                    <a:pt x="230337" y="64567"/>
                  </a:lnTo>
                  <a:lnTo>
                    <a:pt x="181945" y="85103"/>
                  </a:lnTo>
                  <a:lnTo>
                    <a:pt x="134715" y="105146"/>
                  </a:lnTo>
                  <a:lnTo>
                    <a:pt x="88648" y="124696"/>
                  </a:lnTo>
                  <a:lnTo>
                    <a:pt x="43743" y="143752"/>
                  </a:lnTo>
                  <a:lnTo>
                    <a:pt x="0" y="162315"/>
                  </a:lnTo>
                </a:path>
                <a:path w="382904" h="170815">
                  <a:moveTo>
                    <a:pt x="129077" y="170295"/>
                  </a:moveTo>
                  <a:lnTo>
                    <a:pt x="0" y="162315"/>
                  </a:lnTo>
                  <a:lnTo>
                    <a:pt x="83839" y="63981"/>
                  </a:lnTo>
                </a:path>
              </a:pathLst>
            </a:custGeom>
            <a:ln w="36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7822698" y="5743875"/>
              <a:ext cx="2514600" cy="544830"/>
            </a:xfrm>
            <a:custGeom>
              <a:avLst/>
              <a:gdLst/>
              <a:ahLst/>
              <a:cxnLst/>
              <a:rect l="l" t="t" r="r" b="b"/>
              <a:pathLst>
                <a:path w="2514600" h="544829">
                  <a:moveTo>
                    <a:pt x="2369657" y="0"/>
                  </a:moveTo>
                  <a:lnTo>
                    <a:pt x="144587" y="0"/>
                  </a:lnTo>
                  <a:lnTo>
                    <a:pt x="92537" y="5775"/>
                  </a:lnTo>
                  <a:lnTo>
                    <a:pt x="52052" y="23103"/>
                  </a:lnTo>
                  <a:lnTo>
                    <a:pt x="23134" y="51981"/>
                  </a:lnTo>
                  <a:lnTo>
                    <a:pt x="5783" y="92411"/>
                  </a:lnTo>
                  <a:lnTo>
                    <a:pt x="0" y="144393"/>
                  </a:lnTo>
                  <a:lnTo>
                    <a:pt x="0" y="400134"/>
                  </a:lnTo>
                  <a:lnTo>
                    <a:pt x="5783" y="452115"/>
                  </a:lnTo>
                  <a:lnTo>
                    <a:pt x="23134" y="492545"/>
                  </a:lnTo>
                  <a:lnTo>
                    <a:pt x="52052" y="521424"/>
                  </a:lnTo>
                  <a:lnTo>
                    <a:pt x="92537" y="538751"/>
                  </a:lnTo>
                  <a:lnTo>
                    <a:pt x="144587" y="544527"/>
                  </a:lnTo>
                  <a:lnTo>
                    <a:pt x="2369657" y="544527"/>
                  </a:lnTo>
                  <a:lnTo>
                    <a:pt x="2421709" y="538751"/>
                  </a:lnTo>
                  <a:lnTo>
                    <a:pt x="2462193" y="521424"/>
                  </a:lnTo>
                  <a:lnTo>
                    <a:pt x="2491111" y="492545"/>
                  </a:lnTo>
                  <a:lnTo>
                    <a:pt x="2508461" y="452115"/>
                  </a:lnTo>
                  <a:lnTo>
                    <a:pt x="2514244" y="400134"/>
                  </a:lnTo>
                  <a:lnTo>
                    <a:pt x="2514244" y="144393"/>
                  </a:lnTo>
                  <a:lnTo>
                    <a:pt x="2508461" y="92411"/>
                  </a:lnTo>
                  <a:lnTo>
                    <a:pt x="2491111" y="51981"/>
                  </a:lnTo>
                  <a:lnTo>
                    <a:pt x="2462193" y="23103"/>
                  </a:lnTo>
                  <a:lnTo>
                    <a:pt x="2421709" y="5775"/>
                  </a:lnTo>
                  <a:lnTo>
                    <a:pt x="2369657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7822698" y="5743875"/>
              <a:ext cx="2514600" cy="544830"/>
            </a:xfrm>
            <a:custGeom>
              <a:avLst/>
              <a:gdLst/>
              <a:ahLst/>
              <a:cxnLst/>
              <a:rect l="l" t="t" r="r" b="b"/>
              <a:pathLst>
                <a:path w="2514600" h="544829">
                  <a:moveTo>
                    <a:pt x="144587" y="544527"/>
                  </a:moveTo>
                  <a:lnTo>
                    <a:pt x="2369657" y="544527"/>
                  </a:lnTo>
                  <a:lnTo>
                    <a:pt x="2421709" y="538751"/>
                  </a:lnTo>
                  <a:lnTo>
                    <a:pt x="2462193" y="521424"/>
                  </a:lnTo>
                  <a:lnTo>
                    <a:pt x="2491111" y="492545"/>
                  </a:lnTo>
                  <a:lnTo>
                    <a:pt x="2508461" y="452115"/>
                  </a:lnTo>
                  <a:lnTo>
                    <a:pt x="2514244" y="400134"/>
                  </a:lnTo>
                  <a:lnTo>
                    <a:pt x="2514244" y="144393"/>
                  </a:lnTo>
                  <a:lnTo>
                    <a:pt x="2508461" y="92411"/>
                  </a:lnTo>
                  <a:lnTo>
                    <a:pt x="2491111" y="51981"/>
                  </a:lnTo>
                  <a:lnTo>
                    <a:pt x="2462193" y="23103"/>
                  </a:lnTo>
                  <a:lnTo>
                    <a:pt x="2421709" y="5775"/>
                  </a:lnTo>
                  <a:lnTo>
                    <a:pt x="2369657" y="0"/>
                  </a:lnTo>
                  <a:lnTo>
                    <a:pt x="144587" y="0"/>
                  </a:lnTo>
                  <a:lnTo>
                    <a:pt x="92537" y="5775"/>
                  </a:lnTo>
                  <a:lnTo>
                    <a:pt x="52052" y="23103"/>
                  </a:lnTo>
                  <a:lnTo>
                    <a:pt x="23134" y="51981"/>
                  </a:lnTo>
                  <a:lnTo>
                    <a:pt x="5783" y="92411"/>
                  </a:lnTo>
                  <a:lnTo>
                    <a:pt x="0" y="144393"/>
                  </a:lnTo>
                  <a:lnTo>
                    <a:pt x="0" y="400134"/>
                  </a:lnTo>
                  <a:lnTo>
                    <a:pt x="5783" y="452115"/>
                  </a:lnTo>
                  <a:lnTo>
                    <a:pt x="23134" y="492545"/>
                  </a:lnTo>
                  <a:lnTo>
                    <a:pt x="52052" y="521424"/>
                  </a:lnTo>
                  <a:lnTo>
                    <a:pt x="92537" y="538751"/>
                  </a:lnTo>
                  <a:lnTo>
                    <a:pt x="144587" y="544527"/>
                  </a:lnTo>
                  <a:close/>
                </a:path>
              </a:pathLst>
            </a:custGeom>
            <a:ln w="36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0" name="object 290"/>
          <p:cNvSpPr txBox="1"/>
          <p:nvPr/>
        </p:nvSpPr>
        <p:spPr>
          <a:xfrm>
            <a:off x="8231752" y="6365685"/>
            <a:ext cx="2249805" cy="3708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015489" algn="l"/>
              </a:tabLst>
            </a:pPr>
            <a:r>
              <a:rPr sz="2250" spc="40" dirty="0">
                <a:latin typeface="Century"/>
                <a:cs typeface="Century"/>
              </a:rPr>
              <a:t>Rotated</a:t>
            </a:r>
            <a:r>
              <a:rPr sz="2250" spc="175" dirty="0">
                <a:latin typeface="Century"/>
                <a:cs typeface="Century"/>
              </a:rPr>
              <a:t> </a:t>
            </a:r>
            <a:r>
              <a:rPr sz="2250" spc="235" dirty="0">
                <a:latin typeface="Century"/>
                <a:cs typeface="Century"/>
              </a:rPr>
              <a:t>T</a:t>
            </a:r>
            <a:r>
              <a:rPr sz="2250" spc="175" dirty="0">
                <a:latin typeface="Century"/>
                <a:cs typeface="Century"/>
              </a:rPr>
              <a:t> </a:t>
            </a:r>
            <a:r>
              <a:rPr sz="2250" spc="5" dirty="0">
                <a:latin typeface="Century"/>
                <a:cs typeface="Century"/>
              </a:rPr>
              <a:t>vs.</a:t>
            </a:r>
            <a:r>
              <a:rPr sz="2250" dirty="0">
                <a:latin typeface="Century"/>
                <a:cs typeface="Century"/>
              </a:rPr>
              <a:t>	</a:t>
            </a:r>
            <a:r>
              <a:rPr sz="2250" spc="114" dirty="0">
                <a:latin typeface="Century"/>
                <a:cs typeface="Century"/>
              </a:rPr>
              <a:t>C</a:t>
            </a:r>
            <a:endParaRPr sz="2250">
              <a:latin typeface="Century"/>
              <a:cs typeface="Century"/>
            </a:endParaRPr>
          </a:p>
        </p:txBody>
      </p:sp>
      <p:grpSp>
        <p:nvGrpSpPr>
          <p:cNvPr id="291" name="object 291"/>
          <p:cNvGrpSpPr/>
          <p:nvPr/>
        </p:nvGrpSpPr>
        <p:grpSpPr>
          <a:xfrm>
            <a:off x="5496663" y="6258050"/>
            <a:ext cx="2197100" cy="830580"/>
            <a:chOff x="5219497" y="5680023"/>
            <a:chExt cx="2197100" cy="830580"/>
          </a:xfrm>
        </p:grpSpPr>
        <p:sp>
          <p:nvSpPr>
            <p:cNvPr id="292" name="object 292"/>
            <p:cNvSpPr/>
            <p:nvPr/>
          </p:nvSpPr>
          <p:spPr>
            <a:xfrm>
              <a:off x="6310237" y="6313690"/>
              <a:ext cx="150254" cy="19690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5237594" y="5698120"/>
              <a:ext cx="2160905" cy="544830"/>
            </a:xfrm>
            <a:custGeom>
              <a:avLst/>
              <a:gdLst/>
              <a:ahLst/>
              <a:cxnLst/>
              <a:rect l="l" t="t" r="r" b="b"/>
              <a:pathLst>
                <a:path w="2160904" h="544829">
                  <a:moveTo>
                    <a:pt x="2016284" y="0"/>
                  </a:moveTo>
                  <a:lnTo>
                    <a:pt x="144587" y="0"/>
                  </a:lnTo>
                  <a:lnTo>
                    <a:pt x="92535" y="5775"/>
                  </a:lnTo>
                  <a:lnTo>
                    <a:pt x="52051" y="23102"/>
                  </a:lnTo>
                  <a:lnTo>
                    <a:pt x="23133" y="51981"/>
                  </a:lnTo>
                  <a:lnTo>
                    <a:pt x="5783" y="92411"/>
                  </a:lnTo>
                  <a:lnTo>
                    <a:pt x="0" y="144393"/>
                  </a:lnTo>
                  <a:lnTo>
                    <a:pt x="0" y="400134"/>
                  </a:lnTo>
                  <a:lnTo>
                    <a:pt x="5783" y="452115"/>
                  </a:lnTo>
                  <a:lnTo>
                    <a:pt x="23133" y="492545"/>
                  </a:lnTo>
                  <a:lnTo>
                    <a:pt x="52051" y="521424"/>
                  </a:lnTo>
                  <a:lnTo>
                    <a:pt x="92535" y="538751"/>
                  </a:lnTo>
                  <a:lnTo>
                    <a:pt x="144587" y="544527"/>
                  </a:lnTo>
                  <a:lnTo>
                    <a:pt x="2016284" y="544527"/>
                  </a:lnTo>
                  <a:lnTo>
                    <a:pt x="2068336" y="538751"/>
                  </a:lnTo>
                  <a:lnTo>
                    <a:pt x="2108821" y="521424"/>
                  </a:lnTo>
                  <a:lnTo>
                    <a:pt x="2137738" y="492545"/>
                  </a:lnTo>
                  <a:lnTo>
                    <a:pt x="2155088" y="452115"/>
                  </a:lnTo>
                  <a:lnTo>
                    <a:pt x="2160872" y="400134"/>
                  </a:lnTo>
                  <a:lnTo>
                    <a:pt x="2160872" y="144393"/>
                  </a:lnTo>
                  <a:lnTo>
                    <a:pt x="2155088" y="92411"/>
                  </a:lnTo>
                  <a:lnTo>
                    <a:pt x="2137738" y="51981"/>
                  </a:lnTo>
                  <a:lnTo>
                    <a:pt x="2108821" y="23102"/>
                  </a:lnTo>
                  <a:lnTo>
                    <a:pt x="2068336" y="5775"/>
                  </a:lnTo>
                  <a:lnTo>
                    <a:pt x="2016284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5237594" y="5698120"/>
              <a:ext cx="2160905" cy="544830"/>
            </a:xfrm>
            <a:custGeom>
              <a:avLst/>
              <a:gdLst/>
              <a:ahLst/>
              <a:cxnLst/>
              <a:rect l="l" t="t" r="r" b="b"/>
              <a:pathLst>
                <a:path w="2160904" h="544829">
                  <a:moveTo>
                    <a:pt x="144587" y="544527"/>
                  </a:moveTo>
                  <a:lnTo>
                    <a:pt x="2016284" y="544527"/>
                  </a:lnTo>
                  <a:lnTo>
                    <a:pt x="2068336" y="538751"/>
                  </a:lnTo>
                  <a:lnTo>
                    <a:pt x="2108821" y="521424"/>
                  </a:lnTo>
                  <a:lnTo>
                    <a:pt x="2137738" y="492545"/>
                  </a:lnTo>
                  <a:lnTo>
                    <a:pt x="2155088" y="452115"/>
                  </a:lnTo>
                  <a:lnTo>
                    <a:pt x="2160872" y="400134"/>
                  </a:lnTo>
                  <a:lnTo>
                    <a:pt x="2160872" y="144393"/>
                  </a:lnTo>
                  <a:lnTo>
                    <a:pt x="2155088" y="92411"/>
                  </a:lnTo>
                  <a:lnTo>
                    <a:pt x="2137738" y="51981"/>
                  </a:lnTo>
                  <a:lnTo>
                    <a:pt x="2108821" y="23102"/>
                  </a:lnTo>
                  <a:lnTo>
                    <a:pt x="2068336" y="5775"/>
                  </a:lnTo>
                  <a:lnTo>
                    <a:pt x="2016284" y="0"/>
                  </a:lnTo>
                  <a:lnTo>
                    <a:pt x="144587" y="0"/>
                  </a:lnTo>
                  <a:lnTo>
                    <a:pt x="92535" y="5775"/>
                  </a:lnTo>
                  <a:lnTo>
                    <a:pt x="52051" y="23102"/>
                  </a:lnTo>
                  <a:lnTo>
                    <a:pt x="23133" y="51981"/>
                  </a:lnTo>
                  <a:lnTo>
                    <a:pt x="5783" y="92411"/>
                  </a:lnTo>
                  <a:lnTo>
                    <a:pt x="0" y="144393"/>
                  </a:lnTo>
                  <a:lnTo>
                    <a:pt x="0" y="400134"/>
                  </a:lnTo>
                  <a:lnTo>
                    <a:pt x="5783" y="452115"/>
                  </a:lnTo>
                  <a:lnTo>
                    <a:pt x="23133" y="492545"/>
                  </a:lnTo>
                  <a:lnTo>
                    <a:pt x="52051" y="521424"/>
                  </a:lnTo>
                  <a:lnTo>
                    <a:pt x="92535" y="538751"/>
                  </a:lnTo>
                  <a:lnTo>
                    <a:pt x="144587" y="544527"/>
                  </a:lnTo>
                  <a:close/>
                </a:path>
              </a:pathLst>
            </a:custGeom>
            <a:ln w="361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5" name="object 295"/>
          <p:cNvSpPr txBox="1"/>
          <p:nvPr/>
        </p:nvSpPr>
        <p:spPr>
          <a:xfrm>
            <a:off x="5646648" y="6319930"/>
            <a:ext cx="1896745" cy="3708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838200" algn="l"/>
                <a:tab pos="1683385" algn="l"/>
              </a:tabLst>
            </a:pPr>
            <a:r>
              <a:rPr sz="2250" spc="235" dirty="0">
                <a:latin typeface="Century"/>
                <a:cs typeface="Century"/>
              </a:rPr>
              <a:t>T</a:t>
            </a:r>
            <a:r>
              <a:rPr sz="2250" spc="175" dirty="0">
                <a:latin typeface="Century"/>
                <a:cs typeface="Century"/>
              </a:rPr>
              <a:t> </a:t>
            </a:r>
            <a:r>
              <a:rPr sz="2250" spc="5" dirty="0">
                <a:latin typeface="Century"/>
                <a:cs typeface="Century"/>
              </a:rPr>
              <a:t>vs.</a:t>
            </a:r>
            <a:r>
              <a:rPr sz="2250" dirty="0">
                <a:latin typeface="Century"/>
                <a:cs typeface="Century"/>
              </a:rPr>
              <a:t>	</a:t>
            </a:r>
            <a:r>
              <a:rPr sz="2250" spc="135" dirty="0">
                <a:latin typeface="Century"/>
                <a:cs typeface="Century"/>
              </a:rPr>
              <a:t>G</a:t>
            </a:r>
            <a:r>
              <a:rPr sz="2250" spc="175" dirty="0">
                <a:latin typeface="Century"/>
                <a:cs typeface="Century"/>
              </a:rPr>
              <a:t> </a:t>
            </a:r>
            <a:r>
              <a:rPr sz="2250" spc="5" dirty="0">
                <a:latin typeface="Century"/>
                <a:cs typeface="Century"/>
              </a:rPr>
              <a:t>vs.</a:t>
            </a:r>
            <a:r>
              <a:rPr sz="2250" dirty="0">
                <a:latin typeface="Century"/>
                <a:cs typeface="Century"/>
              </a:rPr>
              <a:t>	</a:t>
            </a:r>
            <a:r>
              <a:rPr sz="2250" spc="70" dirty="0">
                <a:latin typeface="Century"/>
                <a:cs typeface="Century"/>
              </a:rPr>
              <a:t>F</a:t>
            </a:r>
            <a:endParaRPr sz="2250">
              <a:latin typeface="Century"/>
              <a:cs typeface="Century"/>
            </a:endParaRPr>
          </a:p>
        </p:txBody>
      </p:sp>
      <p:grpSp>
        <p:nvGrpSpPr>
          <p:cNvPr id="296" name="object 296"/>
          <p:cNvGrpSpPr/>
          <p:nvPr/>
        </p:nvGrpSpPr>
        <p:grpSpPr>
          <a:xfrm>
            <a:off x="2868631" y="4690453"/>
            <a:ext cx="1619885" cy="1050925"/>
            <a:chOff x="2591465" y="4112426"/>
            <a:chExt cx="1619885" cy="1050925"/>
          </a:xfrm>
        </p:grpSpPr>
        <p:sp>
          <p:nvSpPr>
            <p:cNvPr id="297" name="object 297"/>
            <p:cNvSpPr/>
            <p:nvPr/>
          </p:nvSpPr>
          <p:spPr>
            <a:xfrm>
              <a:off x="3155380" y="4762406"/>
              <a:ext cx="137795" cy="382905"/>
            </a:xfrm>
            <a:custGeom>
              <a:avLst/>
              <a:gdLst/>
              <a:ahLst/>
              <a:cxnLst/>
              <a:rect l="l" t="t" r="r" b="b"/>
              <a:pathLst>
                <a:path w="137795" h="382904">
                  <a:moveTo>
                    <a:pt x="137437" y="0"/>
                  </a:moveTo>
                  <a:lnTo>
                    <a:pt x="121732" y="52041"/>
                  </a:lnTo>
                  <a:lnTo>
                    <a:pt x="106390" y="102875"/>
                  </a:lnTo>
                  <a:lnTo>
                    <a:pt x="91414" y="152501"/>
                  </a:lnTo>
                  <a:lnTo>
                    <a:pt x="76801" y="200920"/>
                  </a:lnTo>
                  <a:lnTo>
                    <a:pt x="62553" y="248131"/>
                  </a:lnTo>
                  <a:lnTo>
                    <a:pt x="48670" y="294135"/>
                  </a:lnTo>
                  <a:lnTo>
                    <a:pt x="35150" y="338931"/>
                  </a:lnTo>
                  <a:lnTo>
                    <a:pt x="21996" y="382519"/>
                  </a:lnTo>
                </a:path>
                <a:path w="137795" h="382904">
                  <a:moveTo>
                    <a:pt x="110749" y="288585"/>
                  </a:moveTo>
                  <a:lnTo>
                    <a:pt x="21996" y="382519"/>
                  </a:lnTo>
                  <a:lnTo>
                    <a:pt x="0" y="255251"/>
                  </a:lnTo>
                </a:path>
              </a:pathLst>
            </a:custGeom>
            <a:ln w="36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2609563" y="4130523"/>
              <a:ext cx="1583690" cy="544830"/>
            </a:xfrm>
            <a:custGeom>
              <a:avLst/>
              <a:gdLst/>
              <a:ahLst/>
              <a:cxnLst/>
              <a:rect l="l" t="t" r="r" b="b"/>
              <a:pathLst>
                <a:path w="1583689" h="544829">
                  <a:moveTo>
                    <a:pt x="1438984" y="0"/>
                  </a:moveTo>
                  <a:lnTo>
                    <a:pt x="144587" y="0"/>
                  </a:lnTo>
                  <a:lnTo>
                    <a:pt x="92536" y="5775"/>
                  </a:lnTo>
                  <a:lnTo>
                    <a:pt x="52051" y="23102"/>
                  </a:lnTo>
                  <a:lnTo>
                    <a:pt x="23134" y="51981"/>
                  </a:lnTo>
                  <a:lnTo>
                    <a:pt x="5783" y="92411"/>
                  </a:lnTo>
                  <a:lnTo>
                    <a:pt x="0" y="144393"/>
                  </a:lnTo>
                  <a:lnTo>
                    <a:pt x="0" y="400134"/>
                  </a:lnTo>
                  <a:lnTo>
                    <a:pt x="5783" y="452115"/>
                  </a:lnTo>
                  <a:lnTo>
                    <a:pt x="23134" y="492545"/>
                  </a:lnTo>
                  <a:lnTo>
                    <a:pt x="52051" y="521424"/>
                  </a:lnTo>
                  <a:lnTo>
                    <a:pt x="92536" y="538751"/>
                  </a:lnTo>
                  <a:lnTo>
                    <a:pt x="144587" y="544527"/>
                  </a:lnTo>
                  <a:lnTo>
                    <a:pt x="1438984" y="544527"/>
                  </a:lnTo>
                  <a:lnTo>
                    <a:pt x="1491036" y="538751"/>
                  </a:lnTo>
                  <a:lnTo>
                    <a:pt x="1531520" y="521424"/>
                  </a:lnTo>
                  <a:lnTo>
                    <a:pt x="1560438" y="492545"/>
                  </a:lnTo>
                  <a:lnTo>
                    <a:pt x="1577788" y="452115"/>
                  </a:lnTo>
                  <a:lnTo>
                    <a:pt x="1583572" y="400134"/>
                  </a:lnTo>
                  <a:lnTo>
                    <a:pt x="1583572" y="144393"/>
                  </a:lnTo>
                  <a:lnTo>
                    <a:pt x="1577788" y="92411"/>
                  </a:lnTo>
                  <a:lnTo>
                    <a:pt x="1560438" y="51981"/>
                  </a:lnTo>
                  <a:lnTo>
                    <a:pt x="1531520" y="23102"/>
                  </a:lnTo>
                  <a:lnTo>
                    <a:pt x="1491036" y="5775"/>
                  </a:lnTo>
                  <a:lnTo>
                    <a:pt x="1438984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2609563" y="4130523"/>
              <a:ext cx="1583690" cy="544830"/>
            </a:xfrm>
            <a:custGeom>
              <a:avLst/>
              <a:gdLst/>
              <a:ahLst/>
              <a:cxnLst/>
              <a:rect l="l" t="t" r="r" b="b"/>
              <a:pathLst>
                <a:path w="1583689" h="544829">
                  <a:moveTo>
                    <a:pt x="144587" y="544527"/>
                  </a:moveTo>
                  <a:lnTo>
                    <a:pt x="1438984" y="544527"/>
                  </a:lnTo>
                  <a:lnTo>
                    <a:pt x="1491036" y="538751"/>
                  </a:lnTo>
                  <a:lnTo>
                    <a:pt x="1531520" y="521424"/>
                  </a:lnTo>
                  <a:lnTo>
                    <a:pt x="1560438" y="492545"/>
                  </a:lnTo>
                  <a:lnTo>
                    <a:pt x="1577788" y="452115"/>
                  </a:lnTo>
                  <a:lnTo>
                    <a:pt x="1583572" y="400134"/>
                  </a:lnTo>
                  <a:lnTo>
                    <a:pt x="1583572" y="144393"/>
                  </a:lnTo>
                  <a:lnTo>
                    <a:pt x="1577788" y="92411"/>
                  </a:lnTo>
                  <a:lnTo>
                    <a:pt x="1560438" y="51981"/>
                  </a:lnTo>
                  <a:lnTo>
                    <a:pt x="1531520" y="23102"/>
                  </a:lnTo>
                  <a:lnTo>
                    <a:pt x="1491036" y="5775"/>
                  </a:lnTo>
                  <a:lnTo>
                    <a:pt x="1438984" y="0"/>
                  </a:lnTo>
                  <a:lnTo>
                    <a:pt x="144587" y="0"/>
                  </a:lnTo>
                  <a:lnTo>
                    <a:pt x="92536" y="5775"/>
                  </a:lnTo>
                  <a:lnTo>
                    <a:pt x="52051" y="23102"/>
                  </a:lnTo>
                  <a:lnTo>
                    <a:pt x="23134" y="51981"/>
                  </a:lnTo>
                  <a:lnTo>
                    <a:pt x="5783" y="92411"/>
                  </a:lnTo>
                  <a:lnTo>
                    <a:pt x="0" y="144393"/>
                  </a:lnTo>
                  <a:lnTo>
                    <a:pt x="0" y="400134"/>
                  </a:lnTo>
                  <a:lnTo>
                    <a:pt x="5783" y="452115"/>
                  </a:lnTo>
                  <a:lnTo>
                    <a:pt x="23134" y="492545"/>
                  </a:lnTo>
                  <a:lnTo>
                    <a:pt x="52051" y="521424"/>
                  </a:lnTo>
                  <a:lnTo>
                    <a:pt x="92536" y="538751"/>
                  </a:lnTo>
                  <a:lnTo>
                    <a:pt x="144587" y="544527"/>
                  </a:lnTo>
                  <a:close/>
                </a:path>
              </a:pathLst>
            </a:custGeom>
            <a:ln w="361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0" name="object 300"/>
          <p:cNvSpPr txBox="1"/>
          <p:nvPr/>
        </p:nvSpPr>
        <p:spPr>
          <a:xfrm>
            <a:off x="3018617" y="4752333"/>
            <a:ext cx="1319530" cy="3708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-30" dirty="0">
                <a:latin typeface="Century"/>
                <a:cs typeface="Century"/>
              </a:rPr>
              <a:t>Criminals</a:t>
            </a:r>
            <a:endParaRPr sz="2250">
              <a:latin typeface="Century"/>
              <a:cs typeface="Century"/>
            </a:endParaRPr>
          </a:p>
        </p:txBody>
      </p:sp>
      <p:grpSp>
        <p:nvGrpSpPr>
          <p:cNvPr id="301" name="object 301"/>
          <p:cNvGrpSpPr/>
          <p:nvPr/>
        </p:nvGrpSpPr>
        <p:grpSpPr>
          <a:xfrm>
            <a:off x="4598371" y="3178236"/>
            <a:ext cx="3654425" cy="581025"/>
            <a:chOff x="4321205" y="2600209"/>
            <a:chExt cx="3654425" cy="581025"/>
          </a:xfrm>
        </p:grpSpPr>
        <p:sp>
          <p:nvSpPr>
            <p:cNvPr id="302" name="object 302"/>
            <p:cNvSpPr/>
            <p:nvPr/>
          </p:nvSpPr>
          <p:spPr>
            <a:xfrm>
              <a:off x="7211908" y="2840492"/>
              <a:ext cx="737235" cy="17145"/>
            </a:xfrm>
            <a:custGeom>
              <a:avLst/>
              <a:gdLst/>
              <a:ahLst/>
              <a:cxnLst/>
              <a:rect l="l" t="t" r="r" b="b"/>
              <a:pathLst>
                <a:path w="737234" h="17144">
                  <a:moveTo>
                    <a:pt x="-18049" y="8317"/>
                  </a:moveTo>
                  <a:lnTo>
                    <a:pt x="754778" y="8317"/>
                  </a:lnTo>
                </a:path>
              </a:pathLst>
            </a:custGeom>
            <a:ln w="52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7831691" y="2785362"/>
              <a:ext cx="117475" cy="115570"/>
            </a:xfrm>
            <a:custGeom>
              <a:avLst/>
              <a:gdLst/>
              <a:ahLst/>
              <a:cxnLst/>
              <a:rect l="l" t="t" r="r" b="b"/>
              <a:pathLst>
                <a:path w="117475" h="115569">
                  <a:moveTo>
                    <a:pt x="0" y="0"/>
                  </a:moveTo>
                  <a:lnTo>
                    <a:pt x="116946" y="55129"/>
                  </a:lnTo>
                  <a:lnTo>
                    <a:pt x="2613" y="115485"/>
                  </a:lnTo>
                </a:path>
              </a:pathLst>
            </a:custGeom>
            <a:ln w="36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4339303" y="2618307"/>
              <a:ext cx="2782570" cy="544830"/>
            </a:xfrm>
            <a:custGeom>
              <a:avLst/>
              <a:gdLst/>
              <a:ahLst/>
              <a:cxnLst/>
              <a:rect l="l" t="t" r="r" b="b"/>
              <a:pathLst>
                <a:path w="2782570" h="544830">
                  <a:moveTo>
                    <a:pt x="2637599" y="0"/>
                  </a:moveTo>
                  <a:lnTo>
                    <a:pt x="144587" y="0"/>
                  </a:lnTo>
                  <a:lnTo>
                    <a:pt x="92537" y="5775"/>
                  </a:lnTo>
                  <a:lnTo>
                    <a:pt x="52052" y="23103"/>
                  </a:lnTo>
                  <a:lnTo>
                    <a:pt x="23134" y="51982"/>
                  </a:lnTo>
                  <a:lnTo>
                    <a:pt x="5783" y="92412"/>
                  </a:lnTo>
                  <a:lnTo>
                    <a:pt x="0" y="144393"/>
                  </a:lnTo>
                  <a:lnTo>
                    <a:pt x="0" y="400135"/>
                  </a:lnTo>
                  <a:lnTo>
                    <a:pt x="5783" y="452117"/>
                  </a:lnTo>
                  <a:lnTo>
                    <a:pt x="23134" y="492548"/>
                  </a:lnTo>
                  <a:lnTo>
                    <a:pt x="52052" y="521426"/>
                  </a:lnTo>
                  <a:lnTo>
                    <a:pt x="92537" y="538753"/>
                  </a:lnTo>
                  <a:lnTo>
                    <a:pt x="144587" y="544529"/>
                  </a:lnTo>
                  <a:lnTo>
                    <a:pt x="2637599" y="544529"/>
                  </a:lnTo>
                  <a:lnTo>
                    <a:pt x="2689651" y="538753"/>
                  </a:lnTo>
                  <a:lnTo>
                    <a:pt x="2730136" y="521426"/>
                  </a:lnTo>
                  <a:lnTo>
                    <a:pt x="2759054" y="492548"/>
                  </a:lnTo>
                  <a:lnTo>
                    <a:pt x="2776404" y="452117"/>
                  </a:lnTo>
                  <a:lnTo>
                    <a:pt x="2782187" y="400135"/>
                  </a:lnTo>
                  <a:lnTo>
                    <a:pt x="2782187" y="144393"/>
                  </a:lnTo>
                  <a:lnTo>
                    <a:pt x="2776404" y="92412"/>
                  </a:lnTo>
                  <a:lnTo>
                    <a:pt x="2759054" y="51982"/>
                  </a:lnTo>
                  <a:lnTo>
                    <a:pt x="2730136" y="23103"/>
                  </a:lnTo>
                  <a:lnTo>
                    <a:pt x="2689651" y="5775"/>
                  </a:lnTo>
                  <a:lnTo>
                    <a:pt x="2637599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4339303" y="2618307"/>
              <a:ext cx="2782570" cy="544830"/>
            </a:xfrm>
            <a:custGeom>
              <a:avLst/>
              <a:gdLst/>
              <a:ahLst/>
              <a:cxnLst/>
              <a:rect l="l" t="t" r="r" b="b"/>
              <a:pathLst>
                <a:path w="2782570" h="544830">
                  <a:moveTo>
                    <a:pt x="144587" y="544529"/>
                  </a:moveTo>
                  <a:lnTo>
                    <a:pt x="2637599" y="544529"/>
                  </a:lnTo>
                  <a:lnTo>
                    <a:pt x="2689651" y="538753"/>
                  </a:lnTo>
                  <a:lnTo>
                    <a:pt x="2730136" y="521426"/>
                  </a:lnTo>
                  <a:lnTo>
                    <a:pt x="2759054" y="492548"/>
                  </a:lnTo>
                  <a:lnTo>
                    <a:pt x="2776404" y="452117"/>
                  </a:lnTo>
                  <a:lnTo>
                    <a:pt x="2782187" y="400135"/>
                  </a:lnTo>
                  <a:lnTo>
                    <a:pt x="2782187" y="144393"/>
                  </a:lnTo>
                  <a:lnTo>
                    <a:pt x="2776404" y="92412"/>
                  </a:lnTo>
                  <a:lnTo>
                    <a:pt x="2759054" y="51982"/>
                  </a:lnTo>
                  <a:lnTo>
                    <a:pt x="2730136" y="23103"/>
                  </a:lnTo>
                  <a:lnTo>
                    <a:pt x="2689651" y="5775"/>
                  </a:lnTo>
                  <a:lnTo>
                    <a:pt x="2637599" y="0"/>
                  </a:lnTo>
                  <a:lnTo>
                    <a:pt x="144587" y="0"/>
                  </a:lnTo>
                  <a:lnTo>
                    <a:pt x="92537" y="5775"/>
                  </a:lnTo>
                  <a:lnTo>
                    <a:pt x="52052" y="23103"/>
                  </a:lnTo>
                  <a:lnTo>
                    <a:pt x="23134" y="51982"/>
                  </a:lnTo>
                  <a:lnTo>
                    <a:pt x="5783" y="92412"/>
                  </a:lnTo>
                  <a:lnTo>
                    <a:pt x="0" y="144393"/>
                  </a:lnTo>
                  <a:lnTo>
                    <a:pt x="0" y="400135"/>
                  </a:lnTo>
                  <a:lnTo>
                    <a:pt x="5783" y="452117"/>
                  </a:lnTo>
                  <a:lnTo>
                    <a:pt x="23134" y="492548"/>
                  </a:lnTo>
                  <a:lnTo>
                    <a:pt x="52052" y="521426"/>
                  </a:lnTo>
                  <a:lnTo>
                    <a:pt x="92537" y="538753"/>
                  </a:lnTo>
                  <a:lnTo>
                    <a:pt x="144587" y="544529"/>
                  </a:lnTo>
                  <a:close/>
                </a:path>
              </a:pathLst>
            </a:custGeom>
            <a:ln w="36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6" name="object 306"/>
          <p:cNvSpPr txBox="1"/>
          <p:nvPr/>
        </p:nvSpPr>
        <p:spPr>
          <a:xfrm>
            <a:off x="4748357" y="3240116"/>
            <a:ext cx="2517775" cy="3708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-15" dirty="0">
                <a:latin typeface="Century"/>
                <a:cs typeface="Century"/>
              </a:rPr>
              <a:t>Canadian</a:t>
            </a:r>
            <a:r>
              <a:rPr sz="2250" spc="120" dirty="0">
                <a:latin typeface="Century"/>
                <a:cs typeface="Century"/>
              </a:rPr>
              <a:t> </a:t>
            </a:r>
            <a:r>
              <a:rPr sz="2250" spc="-45" dirty="0">
                <a:latin typeface="Century"/>
                <a:cs typeface="Century"/>
              </a:rPr>
              <a:t>Hansard</a:t>
            </a:r>
            <a:endParaRPr sz="2250">
              <a:latin typeface="Century"/>
              <a:cs typeface="Century"/>
            </a:endParaRPr>
          </a:p>
        </p:txBody>
      </p:sp>
      <p:grpSp>
        <p:nvGrpSpPr>
          <p:cNvPr id="307" name="object 307"/>
          <p:cNvGrpSpPr/>
          <p:nvPr/>
        </p:nvGrpSpPr>
        <p:grpSpPr>
          <a:xfrm>
            <a:off x="8309735" y="3200752"/>
            <a:ext cx="1268730" cy="833755"/>
            <a:chOff x="8032569" y="2622725"/>
            <a:chExt cx="1268730" cy="833755"/>
          </a:xfrm>
        </p:grpSpPr>
        <p:sp>
          <p:nvSpPr>
            <p:cNvPr id="308" name="object 308"/>
            <p:cNvSpPr/>
            <p:nvPr/>
          </p:nvSpPr>
          <p:spPr>
            <a:xfrm>
              <a:off x="9036119" y="2640785"/>
              <a:ext cx="247650" cy="191135"/>
            </a:xfrm>
            <a:custGeom>
              <a:avLst/>
              <a:gdLst/>
              <a:ahLst/>
              <a:cxnLst/>
              <a:rect l="l" t="t" r="r" b="b"/>
              <a:pathLst>
                <a:path w="247650" h="191135">
                  <a:moveTo>
                    <a:pt x="0" y="190787"/>
                  </a:moveTo>
                  <a:lnTo>
                    <a:pt x="45615" y="155560"/>
                  </a:lnTo>
                  <a:lnTo>
                    <a:pt x="89455" y="121705"/>
                  </a:lnTo>
                  <a:lnTo>
                    <a:pt x="131518" y="89222"/>
                  </a:lnTo>
                  <a:lnTo>
                    <a:pt x="171806" y="58110"/>
                  </a:lnTo>
                  <a:lnTo>
                    <a:pt x="210318" y="28369"/>
                  </a:lnTo>
                  <a:lnTo>
                    <a:pt x="247053" y="0"/>
                  </a:lnTo>
                </a:path>
                <a:path w="247650" h="191135">
                  <a:moveTo>
                    <a:pt x="120174" y="24972"/>
                  </a:moveTo>
                  <a:lnTo>
                    <a:pt x="247053" y="0"/>
                  </a:lnTo>
                  <a:lnTo>
                    <a:pt x="190931" y="116352"/>
                  </a:lnTo>
                </a:path>
              </a:pathLst>
            </a:custGeom>
            <a:ln w="36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8050623" y="2893744"/>
              <a:ext cx="1104900" cy="544830"/>
            </a:xfrm>
            <a:custGeom>
              <a:avLst/>
              <a:gdLst/>
              <a:ahLst/>
              <a:cxnLst/>
              <a:rect l="l" t="t" r="r" b="b"/>
              <a:pathLst>
                <a:path w="1104900" h="544829">
                  <a:moveTo>
                    <a:pt x="960269" y="0"/>
                  </a:moveTo>
                  <a:lnTo>
                    <a:pt x="144587" y="0"/>
                  </a:lnTo>
                  <a:lnTo>
                    <a:pt x="92535" y="5775"/>
                  </a:lnTo>
                  <a:lnTo>
                    <a:pt x="52051" y="23102"/>
                  </a:lnTo>
                  <a:lnTo>
                    <a:pt x="23133" y="51981"/>
                  </a:lnTo>
                  <a:lnTo>
                    <a:pt x="5783" y="92411"/>
                  </a:lnTo>
                  <a:lnTo>
                    <a:pt x="0" y="144393"/>
                  </a:lnTo>
                  <a:lnTo>
                    <a:pt x="0" y="400132"/>
                  </a:lnTo>
                  <a:lnTo>
                    <a:pt x="5783" y="452114"/>
                  </a:lnTo>
                  <a:lnTo>
                    <a:pt x="23133" y="492544"/>
                  </a:lnTo>
                  <a:lnTo>
                    <a:pt x="52051" y="521423"/>
                  </a:lnTo>
                  <a:lnTo>
                    <a:pt x="92535" y="538749"/>
                  </a:lnTo>
                  <a:lnTo>
                    <a:pt x="144587" y="544525"/>
                  </a:lnTo>
                  <a:lnTo>
                    <a:pt x="960269" y="544525"/>
                  </a:lnTo>
                  <a:lnTo>
                    <a:pt x="1012321" y="538749"/>
                  </a:lnTo>
                  <a:lnTo>
                    <a:pt x="1052805" y="521423"/>
                  </a:lnTo>
                  <a:lnTo>
                    <a:pt x="1081723" y="492544"/>
                  </a:lnTo>
                  <a:lnTo>
                    <a:pt x="1099073" y="452114"/>
                  </a:lnTo>
                  <a:lnTo>
                    <a:pt x="1104856" y="400132"/>
                  </a:lnTo>
                  <a:lnTo>
                    <a:pt x="1104856" y="144393"/>
                  </a:lnTo>
                  <a:lnTo>
                    <a:pt x="1099073" y="92411"/>
                  </a:lnTo>
                  <a:lnTo>
                    <a:pt x="1081723" y="51981"/>
                  </a:lnTo>
                  <a:lnTo>
                    <a:pt x="1052805" y="23102"/>
                  </a:lnTo>
                  <a:lnTo>
                    <a:pt x="1012321" y="5775"/>
                  </a:lnTo>
                  <a:lnTo>
                    <a:pt x="960269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8050623" y="2893744"/>
              <a:ext cx="1104900" cy="544830"/>
            </a:xfrm>
            <a:custGeom>
              <a:avLst/>
              <a:gdLst/>
              <a:ahLst/>
              <a:cxnLst/>
              <a:rect l="l" t="t" r="r" b="b"/>
              <a:pathLst>
                <a:path w="1104900" h="544829">
                  <a:moveTo>
                    <a:pt x="144587" y="544525"/>
                  </a:moveTo>
                  <a:lnTo>
                    <a:pt x="960269" y="544525"/>
                  </a:lnTo>
                  <a:lnTo>
                    <a:pt x="1012321" y="538749"/>
                  </a:lnTo>
                  <a:lnTo>
                    <a:pt x="1052805" y="521423"/>
                  </a:lnTo>
                  <a:lnTo>
                    <a:pt x="1081723" y="492544"/>
                  </a:lnTo>
                  <a:lnTo>
                    <a:pt x="1099073" y="452114"/>
                  </a:lnTo>
                  <a:lnTo>
                    <a:pt x="1104856" y="400132"/>
                  </a:lnTo>
                  <a:lnTo>
                    <a:pt x="1104856" y="144393"/>
                  </a:lnTo>
                  <a:lnTo>
                    <a:pt x="1099073" y="92411"/>
                  </a:lnTo>
                  <a:lnTo>
                    <a:pt x="1081723" y="51981"/>
                  </a:lnTo>
                  <a:lnTo>
                    <a:pt x="1052805" y="23102"/>
                  </a:lnTo>
                  <a:lnTo>
                    <a:pt x="1012321" y="5775"/>
                  </a:lnTo>
                  <a:lnTo>
                    <a:pt x="960269" y="0"/>
                  </a:lnTo>
                  <a:lnTo>
                    <a:pt x="144587" y="0"/>
                  </a:lnTo>
                  <a:lnTo>
                    <a:pt x="92535" y="5775"/>
                  </a:lnTo>
                  <a:lnTo>
                    <a:pt x="52051" y="23102"/>
                  </a:lnTo>
                  <a:lnTo>
                    <a:pt x="23133" y="51981"/>
                  </a:lnTo>
                  <a:lnTo>
                    <a:pt x="5783" y="92411"/>
                  </a:lnTo>
                  <a:lnTo>
                    <a:pt x="0" y="144393"/>
                  </a:lnTo>
                  <a:lnTo>
                    <a:pt x="0" y="400132"/>
                  </a:lnTo>
                  <a:lnTo>
                    <a:pt x="5783" y="452114"/>
                  </a:lnTo>
                  <a:lnTo>
                    <a:pt x="23133" y="492544"/>
                  </a:lnTo>
                  <a:lnTo>
                    <a:pt x="52051" y="521423"/>
                  </a:lnTo>
                  <a:lnTo>
                    <a:pt x="92535" y="538749"/>
                  </a:lnTo>
                  <a:lnTo>
                    <a:pt x="144587" y="544525"/>
                  </a:lnTo>
                  <a:close/>
                </a:path>
              </a:pathLst>
            </a:custGeom>
            <a:ln w="361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1" name="object 311"/>
          <p:cNvSpPr txBox="1"/>
          <p:nvPr/>
        </p:nvSpPr>
        <p:spPr>
          <a:xfrm>
            <a:off x="8459676" y="3515554"/>
            <a:ext cx="840740" cy="3708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260" dirty="0">
                <a:latin typeface="Century"/>
                <a:cs typeface="Century"/>
              </a:rPr>
              <a:t>W</a:t>
            </a:r>
            <a:r>
              <a:rPr sz="2250" spc="160" dirty="0">
                <a:latin typeface="Century"/>
                <a:cs typeface="Century"/>
              </a:rPr>
              <a:t>MT</a:t>
            </a:r>
            <a:endParaRPr sz="2250"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9600" y="850900"/>
            <a:ext cx="92386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440" dirty="0"/>
              <a:t>The </a:t>
            </a:r>
            <a:r>
              <a:rPr sz="8000" spc="305" dirty="0"/>
              <a:t>MNIST</a:t>
            </a:r>
            <a:r>
              <a:rPr sz="8000" spc="825" dirty="0"/>
              <a:t> </a:t>
            </a:r>
            <a:r>
              <a:rPr sz="8000" spc="430" dirty="0"/>
              <a:t>Dataset</a:t>
            </a:r>
            <a:endParaRPr sz="8000"/>
          </a:p>
        </p:txBody>
      </p:sp>
      <p:sp>
        <p:nvSpPr>
          <p:cNvPr id="3" name="object 3"/>
          <p:cNvSpPr/>
          <p:nvPr/>
        </p:nvSpPr>
        <p:spPr>
          <a:xfrm>
            <a:off x="3013616" y="2234170"/>
            <a:ext cx="6995560" cy="70009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850900"/>
            <a:ext cx="108083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40" dirty="0"/>
              <a:t>Connections </a:t>
            </a:r>
            <a:r>
              <a:rPr sz="8000" spc="375" dirty="0"/>
              <a:t>per</a:t>
            </a:r>
            <a:r>
              <a:rPr sz="8000" spc="1025" dirty="0"/>
              <a:t> </a:t>
            </a:r>
            <a:r>
              <a:rPr sz="8000" spc="260" dirty="0"/>
              <a:t>Neuron</a:t>
            </a:r>
            <a:endParaRPr sz="8000"/>
          </a:p>
        </p:txBody>
      </p:sp>
      <p:grpSp>
        <p:nvGrpSpPr>
          <p:cNvPr id="3" name="object 3"/>
          <p:cNvGrpSpPr/>
          <p:nvPr/>
        </p:nvGrpSpPr>
        <p:grpSpPr>
          <a:xfrm>
            <a:off x="2266779" y="3406966"/>
            <a:ext cx="7741920" cy="4308475"/>
            <a:chOff x="2266779" y="3406966"/>
            <a:chExt cx="7741920" cy="4308475"/>
          </a:xfrm>
        </p:grpSpPr>
        <p:sp>
          <p:nvSpPr>
            <p:cNvPr id="4" name="object 4"/>
            <p:cNvSpPr/>
            <p:nvPr/>
          </p:nvSpPr>
          <p:spPr>
            <a:xfrm>
              <a:off x="4003681" y="7320903"/>
              <a:ext cx="187694" cy="1874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36895" y="4650722"/>
              <a:ext cx="369025" cy="3651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84241" y="4746920"/>
              <a:ext cx="7706995" cy="34290"/>
            </a:xfrm>
            <a:custGeom>
              <a:avLst/>
              <a:gdLst/>
              <a:ahLst/>
              <a:cxnLst/>
              <a:rect l="l" t="t" r="r" b="b"/>
              <a:pathLst>
                <a:path w="7706995" h="34289">
                  <a:moveTo>
                    <a:pt x="0" y="0"/>
                  </a:moveTo>
                  <a:lnTo>
                    <a:pt x="0" y="34242"/>
                  </a:lnTo>
                  <a:lnTo>
                    <a:pt x="7706468" y="34242"/>
                  </a:lnTo>
                  <a:lnTo>
                    <a:pt x="77064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808889" y="6266590"/>
              <a:ext cx="187694" cy="1874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84241" y="6292918"/>
              <a:ext cx="7706995" cy="34290"/>
            </a:xfrm>
            <a:custGeom>
              <a:avLst/>
              <a:gdLst/>
              <a:ahLst/>
              <a:cxnLst/>
              <a:rect l="l" t="t" r="r" b="b"/>
              <a:pathLst>
                <a:path w="7706995" h="34289">
                  <a:moveTo>
                    <a:pt x="0" y="0"/>
                  </a:moveTo>
                  <a:lnTo>
                    <a:pt x="0" y="34242"/>
                  </a:lnTo>
                  <a:lnTo>
                    <a:pt x="7706468" y="34242"/>
                  </a:lnTo>
                  <a:lnTo>
                    <a:pt x="77064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08889" y="3493060"/>
              <a:ext cx="187694" cy="18741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84234" y="3424440"/>
              <a:ext cx="7706995" cy="127635"/>
            </a:xfrm>
            <a:custGeom>
              <a:avLst/>
              <a:gdLst/>
              <a:ahLst/>
              <a:cxnLst/>
              <a:rect l="l" t="t" r="r" b="b"/>
              <a:pathLst>
                <a:path w="7706995" h="127635">
                  <a:moveTo>
                    <a:pt x="7706474" y="92760"/>
                  </a:moveTo>
                  <a:lnTo>
                    <a:pt x="0" y="92760"/>
                  </a:lnTo>
                  <a:lnTo>
                    <a:pt x="0" y="127012"/>
                  </a:lnTo>
                  <a:lnTo>
                    <a:pt x="7706474" y="127012"/>
                  </a:lnTo>
                  <a:lnTo>
                    <a:pt x="7706474" y="92760"/>
                  </a:lnTo>
                  <a:close/>
                </a:path>
                <a:path w="7706995" h="127635">
                  <a:moveTo>
                    <a:pt x="7706474" y="0"/>
                  </a:moveTo>
                  <a:lnTo>
                    <a:pt x="0" y="0"/>
                  </a:lnTo>
                  <a:lnTo>
                    <a:pt x="0" y="29032"/>
                  </a:lnTo>
                  <a:lnTo>
                    <a:pt x="7706474" y="29032"/>
                  </a:lnTo>
                  <a:lnTo>
                    <a:pt x="77064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84241" y="3407307"/>
              <a:ext cx="7706995" cy="34290"/>
            </a:xfrm>
            <a:custGeom>
              <a:avLst/>
              <a:gdLst/>
              <a:ahLst/>
              <a:cxnLst/>
              <a:rect l="l" t="t" r="r" b="b"/>
              <a:pathLst>
                <a:path w="7706995" h="34289">
                  <a:moveTo>
                    <a:pt x="0" y="34242"/>
                  </a:moveTo>
                  <a:lnTo>
                    <a:pt x="7706468" y="34242"/>
                  </a:lnTo>
                  <a:lnTo>
                    <a:pt x="7706468" y="0"/>
                  </a:lnTo>
                  <a:lnTo>
                    <a:pt x="0" y="0"/>
                  </a:lnTo>
                  <a:lnTo>
                    <a:pt x="0" y="342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84241" y="3424428"/>
              <a:ext cx="7706995" cy="4273550"/>
            </a:xfrm>
            <a:custGeom>
              <a:avLst/>
              <a:gdLst/>
              <a:ahLst/>
              <a:cxnLst/>
              <a:rect l="l" t="t" r="r" b="b"/>
              <a:pathLst>
                <a:path w="7706995" h="4273550">
                  <a:moveTo>
                    <a:pt x="7706468" y="4273469"/>
                  </a:moveTo>
                  <a:lnTo>
                    <a:pt x="7706468" y="0"/>
                  </a:lnTo>
                </a:path>
                <a:path w="7706995" h="4273550">
                  <a:moveTo>
                    <a:pt x="0" y="4273469"/>
                  </a:moveTo>
                  <a:lnTo>
                    <a:pt x="7706468" y="4273469"/>
                  </a:lnTo>
                </a:path>
                <a:path w="7706995" h="4273550">
                  <a:moveTo>
                    <a:pt x="0" y="4273469"/>
                  </a:moveTo>
                  <a:lnTo>
                    <a:pt x="0" y="0"/>
                  </a:lnTo>
                </a:path>
              </a:pathLst>
            </a:custGeom>
            <a:ln w="342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90884" y="3424428"/>
              <a:ext cx="0" cy="4273550"/>
            </a:xfrm>
            <a:custGeom>
              <a:avLst/>
              <a:gdLst/>
              <a:ahLst/>
              <a:cxnLst/>
              <a:rect l="l" t="t" r="r" b="b"/>
              <a:pathLst>
                <a:path h="4273550">
                  <a:moveTo>
                    <a:pt x="0" y="4273469"/>
                  </a:moveTo>
                  <a:lnTo>
                    <a:pt x="0" y="0"/>
                  </a:lnTo>
                </a:path>
              </a:pathLst>
            </a:custGeom>
            <a:ln w="17152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90884" y="7560928"/>
              <a:ext cx="0" cy="137160"/>
            </a:xfrm>
            <a:custGeom>
              <a:avLst/>
              <a:gdLst/>
              <a:ahLst/>
              <a:cxnLst/>
              <a:rect l="l" t="t" r="r" b="b"/>
              <a:pathLst>
                <a:path h="137159">
                  <a:moveTo>
                    <a:pt x="0" y="0"/>
                  </a:moveTo>
                  <a:lnTo>
                    <a:pt x="0" y="13697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90884" y="7560928"/>
              <a:ext cx="0" cy="137160"/>
            </a:xfrm>
            <a:custGeom>
              <a:avLst/>
              <a:gdLst/>
              <a:ahLst/>
              <a:cxnLst/>
              <a:rect l="l" t="t" r="r" b="b"/>
              <a:pathLst>
                <a:path h="137159">
                  <a:moveTo>
                    <a:pt x="0" y="136970"/>
                  </a:moveTo>
                  <a:lnTo>
                    <a:pt x="0" y="0"/>
                  </a:lnTo>
                </a:path>
              </a:pathLst>
            </a:custGeom>
            <a:ln w="171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90884" y="3424428"/>
              <a:ext cx="0" cy="137160"/>
            </a:xfrm>
            <a:custGeom>
              <a:avLst/>
              <a:gdLst/>
              <a:ahLst/>
              <a:cxnLst/>
              <a:rect l="l" t="t" r="r" b="b"/>
              <a:pathLst>
                <a:path h="137160">
                  <a:moveTo>
                    <a:pt x="0" y="0"/>
                  </a:moveTo>
                  <a:lnTo>
                    <a:pt x="0" y="13697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90884" y="3424428"/>
              <a:ext cx="0" cy="137160"/>
            </a:xfrm>
            <a:custGeom>
              <a:avLst/>
              <a:gdLst/>
              <a:ahLst/>
              <a:cxnLst/>
              <a:rect l="l" t="t" r="r" b="b"/>
              <a:pathLst>
                <a:path h="137160">
                  <a:moveTo>
                    <a:pt x="0" y="0"/>
                  </a:moveTo>
                  <a:lnTo>
                    <a:pt x="0" y="136970"/>
                  </a:lnTo>
                </a:path>
              </a:pathLst>
            </a:custGeom>
            <a:ln w="171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899553" y="5270868"/>
              <a:ext cx="187694" cy="18741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16966" y="5625976"/>
              <a:ext cx="187694" cy="18741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74241" y="6989004"/>
              <a:ext cx="187694" cy="18741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55569" y="5138986"/>
              <a:ext cx="187694" cy="18741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46232" y="5452864"/>
              <a:ext cx="187694" cy="18741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887670" y="7738776"/>
            <a:ext cx="606425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55" dirty="0">
                <a:latin typeface="Century"/>
                <a:cs typeface="Century"/>
              </a:rPr>
              <a:t>1950</a:t>
            </a:r>
            <a:endParaRPr sz="2150">
              <a:latin typeface="Century"/>
              <a:cs typeface="Century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75669" y="3415538"/>
            <a:ext cx="7724140" cy="4291330"/>
            <a:chOff x="2275669" y="3415538"/>
            <a:chExt cx="7724140" cy="4291330"/>
          </a:xfrm>
        </p:grpSpPr>
        <p:sp>
          <p:nvSpPr>
            <p:cNvPr id="25" name="object 25"/>
            <p:cNvSpPr/>
            <p:nvPr/>
          </p:nvSpPr>
          <p:spPr>
            <a:xfrm>
              <a:off x="6364138" y="3424428"/>
              <a:ext cx="0" cy="4273550"/>
            </a:xfrm>
            <a:custGeom>
              <a:avLst/>
              <a:gdLst/>
              <a:ahLst/>
              <a:cxnLst/>
              <a:rect l="l" t="t" r="r" b="b"/>
              <a:pathLst>
                <a:path h="4273550">
                  <a:moveTo>
                    <a:pt x="0" y="4273469"/>
                  </a:moveTo>
                  <a:lnTo>
                    <a:pt x="0" y="0"/>
                  </a:lnTo>
                </a:path>
              </a:pathLst>
            </a:custGeom>
            <a:ln w="17152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64138" y="7560927"/>
              <a:ext cx="0" cy="137160"/>
            </a:xfrm>
            <a:custGeom>
              <a:avLst/>
              <a:gdLst/>
              <a:ahLst/>
              <a:cxnLst/>
              <a:rect l="l" t="t" r="r" b="b"/>
              <a:pathLst>
                <a:path h="137159">
                  <a:moveTo>
                    <a:pt x="0" y="0"/>
                  </a:moveTo>
                  <a:lnTo>
                    <a:pt x="0" y="13697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64138" y="7560927"/>
              <a:ext cx="0" cy="137160"/>
            </a:xfrm>
            <a:custGeom>
              <a:avLst/>
              <a:gdLst/>
              <a:ahLst/>
              <a:cxnLst/>
              <a:rect l="l" t="t" r="r" b="b"/>
              <a:pathLst>
                <a:path h="137159">
                  <a:moveTo>
                    <a:pt x="0" y="136970"/>
                  </a:moveTo>
                  <a:lnTo>
                    <a:pt x="0" y="0"/>
                  </a:lnTo>
                </a:path>
              </a:pathLst>
            </a:custGeom>
            <a:ln w="171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64138" y="3424428"/>
              <a:ext cx="0" cy="137160"/>
            </a:xfrm>
            <a:custGeom>
              <a:avLst/>
              <a:gdLst/>
              <a:ahLst/>
              <a:cxnLst/>
              <a:rect l="l" t="t" r="r" b="b"/>
              <a:pathLst>
                <a:path h="137160">
                  <a:moveTo>
                    <a:pt x="0" y="0"/>
                  </a:moveTo>
                  <a:lnTo>
                    <a:pt x="0" y="13697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364138" y="3424428"/>
              <a:ext cx="0" cy="137160"/>
            </a:xfrm>
            <a:custGeom>
              <a:avLst/>
              <a:gdLst/>
              <a:ahLst/>
              <a:cxnLst/>
              <a:rect l="l" t="t" r="r" b="b"/>
              <a:pathLst>
                <a:path h="137160">
                  <a:moveTo>
                    <a:pt x="0" y="0"/>
                  </a:moveTo>
                  <a:lnTo>
                    <a:pt x="0" y="136970"/>
                  </a:lnTo>
                </a:path>
              </a:pathLst>
            </a:custGeom>
            <a:ln w="171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24101" y="3424428"/>
              <a:ext cx="0" cy="4273550"/>
            </a:xfrm>
            <a:custGeom>
              <a:avLst/>
              <a:gdLst/>
              <a:ahLst/>
              <a:cxnLst/>
              <a:rect l="l" t="t" r="r" b="b"/>
              <a:pathLst>
                <a:path h="4273550">
                  <a:moveTo>
                    <a:pt x="0" y="4273469"/>
                  </a:moveTo>
                  <a:lnTo>
                    <a:pt x="0" y="0"/>
                  </a:lnTo>
                </a:path>
              </a:pathLst>
            </a:custGeom>
            <a:ln w="17152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24101" y="7560927"/>
              <a:ext cx="0" cy="137160"/>
            </a:xfrm>
            <a:custGeom>
              <a:avLst/>
              <a:gdLst/>
              <a:ahLst/>
              <a:cxnLst/>
              <a:rect l="l" t="t" r="r" b="b"/>
              <a:pathLst>
                <a:path h="137159">
                  <a:moveTo>
                    <a:pt x="0" y="0"/>
                  </a:moveTo>
                  <a:lnTo>
                    <a:pt x="0" y="13697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24101" y="7560927"/>
              <a:ext cx="0" cy="137160"/>
            </a:xfrm>
            <a:custGeom>
              <a:avLst/>
              <a:gdLst/>
              <a:ahLst/>
              <a:cxnLst/>
              <a:rect l="l" t="t" r="r" b="b"/>
              <a:pathLst>
                <a:path h="137159">
                  <a:moveTo>
                    <a:pt x="0" y="136970"/>
                  </a:moveTo>
                  <a:lnTo>
                    <a:pt x="0" y="0"/>
                  </a:lnTo>
                </a:path>
              </a:pathLst>
            </a:custGeom>
            <a:ln w="171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724101" y="3424428"/>
              <a:ext cx="0" cy="137160"/>
            </a:xfrm>
            <a:custGeom>
              <a:avLst/>
              <a:gdLst/>
              <a:ahLst/>
              <a:cxnLst/>
              <a:rect l="l" t="t" r="r" b="b"/>
              <a:pathLst>
                <a:path h="137160">
                  <a:moveTo>
                    <a:pt x="0" y="0"/>
                  </a:moveTo>
                  <a:lnTo>
                    <a:pt x="0" y="13697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24101" y="3424428"/>
              <a:ext cx="0" cy="137160"/>
            </a:xfrm>
            <a:custGeom>
              <a:avLst/>
              <a:gdLst/>
              <a:ahLst/>
              <a:cxnLst/>
              <a:rect l="l" t="t" r="r" b="b"/>
              <a:pathLst>
                <a:path h="137160">
                  <a:moveTo>
                    <a:pt x="0" y="0"/>
                  </a:moveTo>
                  <a:lnTo>
                    <a:pt x="0" y="136970"/>
                  </a:lnTo>
                </a:path>
              </a:pathLst>
            </a:custGeom>
            <a:ln w="171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84068" y="3424428"/>
              <a:ext cx="0" cy="4273550"/>
            </a:xfrm>
            <a:custGeom>
              <a:avLst/>
              <a:gdLst/>
              <a:ahLst/>
              <a:cxnLst/>
              <a:rect l="l" t="t" r="r" b="b"/>
              <a:pathLst>
                <a:path h="4273550">
                  <a:moveTo>
                    <a:pt x="0" y="4273469"/>
                  </a:moveTo>
                  <a:lnTo>
                    <a:pt x="0" y="0"/>
                  </a:lnTo>
                </a:path>
              </a:pathLst>
            </a:custGeom>
            <a:ln w="17152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084068" y="7560927"/>
              <a:ext cx="0" cy="137160"/>
            </a:xfrm>
            <a:custGeom>
              <a:avLst/>
              <a:gdLst/>
              <a:ahLst/>
              <a:cxnLst/>
              <a:rect l="l" t="t" r="r" b="b"/>
              <a:pathLst>
                <a:path h="137159">
                  <a:moveTo>
                    <a:pt x="0" y="0"/>
                  </a:moveTo>
                  <a:lnTo>
                    <a:pt x="0" y="13697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084068" y="7560927"/>
              <a:ext cx="0" cy="137160"/>
            </a:xfrm>
            <a:custGeom>
              <a:avLst/>
              <a:gdLst/>
              <a:ahLst/>
              <a:cxnLst/>
              <a:rect l="l" t="t" r="r" b="b"/>
              <a:pathLst>
                <a:path h="137159">
                  <a:moveTo>
                    <a:pt x="0" y="136970"/>
                  </a:moveTo>
                  <a:lnTo>
                    <a:pt x="0" y="0"/>
                  </a:lnTo>
                </a:path>
              </a:pathLst>
            </a:custGeom>
            <a:ln w="171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084068" y="3424428"/>
              <a:ext cx="0" cy="137160"/>
            </a:xfrm>
            <a:custGeom>
              <a:avLst/>
              <a:gdLst/>
              <a:ahLst/>
              <a:cxnLst/>
              <a:rect l="l" t="t" r="r" b="b"/>
              <a:pathLst>
                <a:path h="137160">
                  <a:moveTo>
                    <a:pt x="0" y="0"/>
                  </a:moveTo>
                  <a:lnTo>
                    <a:pt x="0" y="13697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084068" y="3424428"/>
              <a:ext cx="0" cy="137160"/>
            </a:xfrm>
            <a:custGeom>
              <a:avLst/>
              <a:gdLst/>
              <a:ahLst/>
              <a:cxnLst/>
              <a:rect l="l" t="t" r="r" b="b"/>
              <a:pathLst>
                <a:path h="137160">
                  <a:moveTo>
                    <a:pt x="0" y="0"/>
                  </a:moveTo>
                  <a:lnTo>
                    <a:pt x="0" y="136970"/>
                  </a:lnTo>
                </a:path>
              </a:pathLst>
            </a:custGeom>
            <a:ln w="171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84241" y="7697897"/>
              <a:ext cx="7706995" cy="0"/>
            </a:xfrm>
            <a:custGeom>
              <a:avLst/>
              <a:gdLst/>
              <a:ahLst/>
              <a:cxnLst/>
              <a:rect l="l" t="t" r="r" b="b"/>
              <a:pathLst>
                <a:path w="7706995">
                  <a:moveTo>
                    <a:pt x="0" y="0"/>
                  </a:moveTo>
                  <a:lnTo>
                    <a:pt x="7706468" y="0"/>
                  </a:lnTo>
                </a:path>
              </a:pathLst>
            </a:custGeom>
            <a:ln w="17121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84241" y="7697897"/>
              <a:ext cx="137795" cy="0"/>
            </a:xfrm>
            <a:custGeom>
              <a:avLst/>
              <a:gdLst/>
              <a:ahLst/>
              <a:cxnLst/>
              <a:rect l="l" t="t" r="r" b="b"/>
              <a:pathLst>
                <a:path w="137794">
                  <a:moveTo>
                    <a:pt x="13722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84241" y="7697897"/>
              <a:ext cx="137795" cy="0"/>
            </a:xfrm>
            <a:custGeom>
              <a:avLst/>
              <a:gdLst/>
              <a:ahLst/>
              <a:cxnLst/>
              <a:rect l="l" t="t" r="r" b="b"/>
              <a:pathLst>
                <a:path w="137794">
                  <a:moveTo>
                    <a:pt x="0" y="0"/>
                  </a:moveTo>
                  <a:lnTo>
                    <a:pt x="137223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853486" y="7697897"/>
              <a:ext cx="137795" cy="0"/>
            </a:xfrm>
            <a:custGeom>
              <a:avLst/>
              <a:gdLst/>
              <a:ahLst/>
              <a:cxnLst/>
              <a:rect l="l" t="t" r="r" b="b"/>
              <a:pathLst>
                <a:path w="137795">
                  <a:moveTo>
                    <a:pt x="13722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853486" y="7697897"/>
              <a:ext cx="137795" cy="0"/>
            </a:xfrm>
            <a:custGeom>
              <a:avLst/>
              <a:gdLst/>
              <a:ahLst/>
              <a:cxnLst/>
              <a:rect l="l" t="t" r="r" b="b"/>
              <a:pathLst>
                <a:path w="137795">
                  <a:moveTo>
                    <a:pt x="137223" y="0"/>
                  </a:moveTo>
                  <a:lnTo>
                    <a:pt x="0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284241" y="6310039"/>
              <a:ext cx="7706995" cy="0"/>
            </a:xfrm>
            <a:custGeom>
              <a:avLst/>
              <a:gdLst/>
              <a:ahLst/>
              <a:cxnLst/>
              <a:rect l="l" t="t" r="r" b="b"/>
              <a:pathLst>
                <a:path w="7706995">
                  <a:moveTo>
                    <a:pt x="0" y="0"/>
                  </a:moveTo>
                  <a:lnTo>
                    <a:pt x="7706468" y="0"/>
                  </a:lnTo>
                </a:path>
              </a:pathLst>
            </a:custGeom>
            <a:ln w="17121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84241" y="6310039"/>
              <a:ext cx="137795" cy="0"/>
            </a:xfrm>
            <a:custGeom>
              <a:avLst/>
              <a:gdLst/>
              <a:ahLst/>
              <a:cxnLst/>
              <a:rect l="l" t="t" r="r" b="b"/>
              <a:pathLst>
                <a:path w="137794">
                  <a:moveTo>
                    <a:pt x="13722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84241" y="6310039"/>
              <a:ext cx="137795" cy="0"/>
            </a:xfrm>
            <a:custGeom>
              <a:avLst/>
              <a:gdLst/>
              <a:ahLst/>
              <a:cxnLst/>
              <a:rect l="l" t="t" r="r" b="b"/>
              <a:pathLst>
                <a:path w="137794">
                  <a:moveTo>
                    <a:pt x="0" y="0"/>
                  </a:moveTo>
                  <a:lnTo>
                    <a:pt x="137223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853486" y="6310039"/>
              <a:ext cx="137795" cy="0"/>
            </a:xfrm>
            <a:custGeom>
              <a:avLst/>
              <a:gdLst/>
              <a:ahLst/>
              <a:cxnLst/>
              <a:rect l="l" t="t" r="r" b="b"/>
              <a:pathLst>
                <a:path w="137795">
                  <a:moveTo>
                    <a:pt x="13722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853486" y="6310039"/>
              <a:ext cx="137795" cy="0"/>
            </a:xfrm>
            <a:custGeom>
              <a:avLst/>
              <a:gdLst/>
              <a:ahLst/>
              <a:cxnLst/>
              <a:rect l="l" t="t" r="r" b="b"/>
              <a:pathLst>
                <a:path w="137795">
                  <a:moveTo>
                    <a:pt x="137223" y="0"/>
                  </a:moveTo>
                  <a:lnTo>
                    <a:pt x="0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284241" y="4922180"/>
              <a:ext cx="7706995" cy="0"/>
            </a:xfrm>
            <a:custGeom>
              <a:avLst/>
              <a:gdLst/>
              <a:ahLst/>
              <a:cxnLst/>
              <a:rect l="l" t="t" r="r" b="b"/>
              <a:pathLst>
                <a:path w="7706995">
                  <a:moveTo>
                    <a:pt x="0" y="0"/>
                  </a:moveTo>
                  <a:lnTo>
                    <a:pt x="7706468" y="0"/>
                  </a:lnTo>
                </a:path>
              </a:pathLst>
            </a:custGeom>
            <a:ln w="17121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853486" y="4922180"/>
              <a:ext cx="137795" cy="0"/>
            </a:xfrm>
            <a:custGeom>
              <a:avLst/>
              <a:gdLst/>
              <a:ahLst/>
              <a:cxnLst/>
              <a:rect l="l" t="t" r="r" b="b"/>
              <a:pathLst>
                <a:path w="137795">
                  <a:moveTo>
                    <a:pt x="13722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853486" y="4922180"/>
              <a:ext cx="137795" cy="0"/>
            </a:xfrm>
            <a:custGeom>
              <a:avLst/>
              <a:gdLst/>
              <a:ahLst/>
              <a:cxnLst/>
              <a:rect l="l" t="t" r="r" b="b"/>
              <a:pathLst>
                <a:path w="137795">
                  <a:moveTo>
                    <a:pt x="137223" y="0"/>
                  </a:moveTo>
                  <a:lnTo>
                    <a:pt x="0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284241" y="3534319"/>
              <a:ext cx="7706995" cy="0"/>
            </a:xfrm>
            <a:custGeom>
              <a:avLst/>
              <a:gdLst/>
              <a:ahLst/>
              <a:cxnLst/>
              <a:rect l="l" t="t" r="r" b="b"/>
              <a:pathLst>
                <a:path w="7706995">
                  <a:moveTo>
                    <a:pt x="0" y="0"/>
                  </a:moveTo>
                  <a:lnTo>
                    <a:pt x="7706468" y="0"/>
                  </a:lnTo>
                </a:path>
              </a:pathLst>
            </a:custGeom>
            <a:ln w="17121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060922" y="7738776"/>
            <a:ext cx="606425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55" dirty="0">
                <a:latin typeface="Century"/>
                <a:cs typeface="Century"/>
              </a:rPr>
              <a:t>1985</a:t>
            </a:r>
            <a:endParaRPr sz="2150">
              <a:latin typeface="Century"/>
              <a:cs typeface="Century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420885" y="7738776"/>
            <a:ext cx="606425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55" dirty="0">
                <a:latin typeface="Century"/>
                <a:cs typeface="Century"/>
              </a:rPr>
              <a:t>2000</a:t>
            </a:r>
            <a:endParaRPr sz="2150">
              <a:latin typeface="Century"/>
              <a:cs typeface="Century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780852" y="7738776"/>
            <a:ext cx="606425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55" dirty="0">
                <a:latin typeface="Century"/>
                <a:cs typeface="Century"/>
              </a:rPr>
              <a:t>2015</a:t>
            </a:r>
            <a:endParaRPr sz="2150">
              <a:latin typeface="Century"/>
              <a:cs typeface="Century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693087" y="6092650"/>
            <a:ext cx="492125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150" spc="-40" dirty="0">
                <a:latin typeface="Century"/>
                <a:cs typeface="Century"/>
              </a:rPr>
              <a:t>10</a:t>
            </a:r>
            <a:r>
              <a:rPr sz="2400" b="0" spc="-60" baseline="26041" dirty="0">
                <a:latin typeface="Bookman Old Style"/>
                <a:cs typeface="Bookman Old Style"/>
              </a:rPr>
              <a:t>2</a:t>
            </a:r>
            <a:endParaRPr sz="2400" baseline="26041">
              <a:latin typeface="Bookman Old Style"/>
              <a:cs typeface="Bookman Old Style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693087" y="4704792"/>
            <a:ext cx="492125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150" spc="-40" dirty="0">
                <a:latin typeface="Century"/>
                <a:cs typeface="Century"/>
              </a:rPr>
              <a:t>10</a:t>
            </a:r>
            <a:r>
              <a:rPr sz="2400" b="0" spc="-60" baseline="26041" dirty="0">
                <a:latin typeface="Bookman Old Style"/>
                <a:cs typeface="Bookman Old Style"/>
              </a:rPr>
              <a:t>3</a:t>
            </a:r>
            <a:endParaRPr sz="2400" baseline="26041">
              <a:latin typeface="Bookman Old Style"/>
              <a:cs typeface="Bookman Old Style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271541" y="4676704"/>
            <a:ext cx="16319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0" u="heavy" spc="160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 </a:t>
            </a:r>
            <a:r>
              <a:rPr sz="1600" b="0" u="heavy" spc="-105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 </a:t>
            </a:r>
            <a:endParaRPr sz="1600">
              <a:latin typeface="Bookman Old Style"/>
              <a:cs typeface="Bookman Old Style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2275669" y="3525747"/>
            <a:ext cx="7724140" cy="3832860"/>
            <a:chOff x="2275669" y="3525747"/>
            <a:chExt cx="7724140" cy="3832860"/>
          </a:xfrm>
        </p:grpSpPr>
        <p:sp>
          <p:nvSpPr>
            <p:cNvPr id="61" name="object 61"/>
            <p:cNvSpPr/>
            <p:nvPr/>
          </p:nvSpPr>
          <p:spPr>
            <a:xfrm>
              <a:off x="2284241" y="3534320"/>
              <a:ext cx="137795" cy="0"/>
            </a:xfrm>
            <a:custGeom>
              <a:avLst/>
              <a:gdLst/>
              <a:ahLst/>
              <a:cxnLst/>
              <a:rect l="l" t="t" r="r" b="b"/>
              <a:pathLst>
                <a:path w="137794">
                  <a:moveTo>
                    <a:pt x="13722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284241" y="3534320"/>
              <a:ext cx="137795" cy="0"/>
            </a:xfrm>
            <a:custGeom>
              <a:avLst/>
              <a:gdLst/>
              <a:ahLst/>
              <a:cxnLst/>
              <a:rect l="l" t="t" r="r" b="b"/>
              <a:pathLst>
                <a:path w="137794">
                  <a:moveTo>
                    <a:pt x="0" y="0"/>
                  </a:moveTo>
                  <a:lnTo>
                    <a:pt x="137223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853486" y="3534320"/>
              <a:ext cx="137795" cy="0"/>
            </a:xfrm>
            <a:custGeom>
              <a:avLst/>
              <a:gdLst/>
              <a:ahLst/>
              <a:cxnLst/>
              <a:rect l="l" t="t" r="r" b="b"/>
              <a:pathLst>
                <a:path w="137795">
                  <a:moveTo>
                    <a:pt x="13722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853486" y="3534320"/>
              <a:ext cx="137795" cy="0"/>
            </a:xfrm>
            <a:custGeom>
              <a:avLst/>
              <a:gdLst/>
              <a:ahLst/>
              <a:cxnLst/>
              <a:rect l="l" t="t" r="r" b="b"/>
              <a:pathLst>
                <a:path w="137795">
                  <a:moveTo>
                    <a:pt x="137223" y="0"/>
                  </a:moveTo>
                  <a:lnTo>
                    <a:pt x="0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284241" y="7280111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284241" y="7280111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0" y="0"/>
                  </a:moveTo>
                  <a:lnTo>
                    <a:pt x="68611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922098" y="7280111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5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922098" y="7280111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5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284241" y="7035720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284241" y="7035720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0" y="0"/>
                  </a:moveTo>
                  <a:lnTo>
                    <a:pt x="68611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922098" y="7035720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5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922098" y="7035720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5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284241" y="6862323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284241" y="6862323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0" y="0"/>
                  </a:moveTo>
                  <a:lnTo>
                    <a:pt x="68611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9922098" y="6862323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5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9922098" y="6862323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5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284241" y="6727826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284241" y="6727826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0" y="0"/>
                  </a:moveTo>
                  <a:lnTo>
                    <a:pt x="68611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9922098" y="6727826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5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9922098" y="6727826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5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284241" y="6617933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284241" y="6617933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0" y="0"/>
                  </a:moveTo>
                  <a:lnTo>
                    <a:pt x="68611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9922098" y="6617933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5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922098" y="6617933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5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284241" y="6525021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284241" y="6525021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0" y="0"/>
                  </a:moveTo>
                  <a:lnTo>
                    <a:pt x="68611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9922098" y="6525021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5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9922098" y="6525021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5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284241" y="6444536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284241" y="6444536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0" y="0"/>
                  </a:moveTo>
                  <a:lnTo>
                    <a:pt x="68611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922098" y="6444536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5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9922098" y="6444536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5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284241" y="6373544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284241" y="6373544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0" y="0"/>
                  </a:moveTo>
                  <a:lnTo>
                    <a:pt x="68611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9922098" y="6373544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5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9922098" y="6373544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5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284241" y="5892251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284241" y="5892251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0" y="0"/>
                  </a:moveTo>
                  <a:lnTo>
                    <a:pt x="68611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9922098" y="5892251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5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9922098" y="5892251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5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284241" y="5647862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284241" y="5647862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0" y="0"/>
                  </a:moveTo>
                  <a:lnTo>
                    <a:pt x="68611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9922098" y="5647862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5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9922098" y="5647862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5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284241" y="5474464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284241" y="5474464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0" y="0"/>
                  </a:moveTo>
                  <a:lnTo>
                    <a:pt x="68611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9922098" y="5474464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5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9922098" y="5474464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5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284241" y="5339967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284241" y="5339967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0" y="0"/>
                  </a:moveTo>
                  <a:lnTo>
                    <a:pt x="68611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9922098" y="5339967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5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9922098" y="5339967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5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284241" y="5230075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284241" y="5230075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0" y="0"/>
                  </a:moveTo>
                  <a:lnTo>
                    <a:pt x="68611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9922098" y="5230075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5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9922098" y="5230075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5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284241" y="5137162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2284241" y="5137162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0" y="0"/>
                  </a:moveTo>
                  <a:lnTo>
                    <a:pt x="68611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9922098" y="5137162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5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9922098" y="5137162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5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284241" y="5056677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284241" y="5056677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0" y="0"/>
                  </a:moveTo>
                  <a:lnTo>
                    <a:pt x="68611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9922098" y="5056677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5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9922098" y="5056677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5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284241" y="4985685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284241" y="4985685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0" y="0"/>
                  </a:moveTo>
                  <a:lnTo>
                    <a:pt x="68611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9922098" y="4985685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5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9922098" y="4985685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5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284241" y="4504394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284241" y="4504394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0" y="0"/>
                  </a:moveTo>
                  <a:lnTo>
                    <a:pt x="68611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9922098" y="4504394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5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9922098" y="4504394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5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284241" y="4260001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284241" y="4260001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0" y="0"/>
                  </a:moveTo>
                  <a:lnTo>
                    <a:pt x="68611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9922098" y="4260001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5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9922098" y="4260001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5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284241" y="4086604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284241" y="4086604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0" y="0"/>
                  </a:moveTo>
                  <a:lnTo>
                    <a:pt x="68611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9922098" y="4086604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5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9922098" y="4086604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5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284241" y="3952109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284241" y="3952109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0" y="0"/>
                  </a:moveTo>
                  <a:lnTo>
                    <a:pt x="68611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9922098" y="3952109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5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9922098" y="3952109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5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284241" y="3842215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284241" y="3842215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0" y="0"/>
                  </a:moveTo>
                  <a:lnTo>
                    <a:pt x="68611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9922098" y="3842215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5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9922098" y="3842215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5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284241" y="3749305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284241" y="3749305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0" y="0"/>
                  </a:moveTo>
                  <a:lnTo>
                    <a:pt x="68611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9922098" y="3749305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5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9922098" y="3749305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5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284241" y="3668817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2284241" y="3668817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0" y="0"/>
                  </a:moveTo>
                  <a:lnTo>
                    <a:pt x="68611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9922098" y="3668817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5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9922098" y="3668817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5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284241" y="3597826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2284241" y="3597826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0" y="0"/>
                  </a:moveTo>
                  <a:lnTo>
                    <a:pt x="68611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9922098" y="3597826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5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9922098" y="3597826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5">
                  <a:moveTo>
                    <a:pt x="68611" y="0"/>
                  </a:moveTo>
                  <a:lnTo>
                    <a:pt x="0" y="0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3702361" y="7042347"/>
              <a:ext cx="317500" cy="299085"/>
            </a:xfrm>
            <a:custGeom>
              <a:avLst/>
              <a:gdLst/>
              <a:ahLst/>
              <a:cxnLst/>
              <a:rect l="l" t="t" r="r" b="b"/>
              <a:pathLst>
                <a:path w="317500" h="299084">
                  <a:moveTo>
                    <a:pt x="0" y="0"/>
                  </a:moveTo>
                  <a:lnTo>
                    <a:pt x="38021" y="35817"/>
                  </a:lnTo>
                  <a:lnTo>
                    <a:pt x="75353" y="70985"/>
                  </a:lnTo>
                  <a:lnTo>
                    <a:pt x="111996" y="105504"/>
                  </a:lnTo>
                  <a:lnTo>
                    <a:pt x="147951" y="139375"/>
                  </a:lnTo>
                  <a:lnTo>
                    <a:pt x="183217" y="172597"/>
                  </a:lnTo>
                  <a:lnTo>
                    <a:pt x="217794" y="205170"/>
                  </a:lnTo>
                  <a:lnTo>
                    <a:pt x="251683" y="237094"/>
                  </a:lnTo>
                  <a:lnTo>
                    <a:pt x="284883" y="268370"/>
                  </a:lnTo>
                  <a:lnTo>
                    <a:pt x="317394" y="298996"/>
                  </a:lnTo>
                </a:path>
                <a:path w="317500" h="299084">
                  <a:moveTo>
                    <a:pt x="275231" y="183942"/>
                  </a:moveTo>
                  <a:lnTo>
                    <a:pt x="317394" y="298996"/>
                  </a:lnTo>
                  <a:lnTo>
                    <a:pt x="199882" y="263631"/>
                  </a:lnTo>
                </a:path>
              </a:pathLst>
            </a:custGeom>
            <a:ln w="342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231847" y="6538528"/>
              <a:ext cx="419734" cy="516890"/>
            </a:xfrm>
            <a:custGeom>
              <a:avLst/>
              <a:gdLst/>
              <a:ahLst/>
              <a:cxnLst/>
              <a:rect l="l" t="t" r="r" b="b"/>
              <a:pathLst>
                <a:path w="419735" h="516890">
                  <a:moveTo>
                    <a:pt x="282480" y="0"/>
                  </a:moveTo>
                  <a:lnTo>
                    <a:pt x="137223" y="0"/>
                  </a:lnTo>
                  <a:lnTo>
                    <a:pt x="87822" y="5478"/>
                  </a:lnTo>
                  <a:lnTo>
                    <a:pt x="49400" y="21915"/>
                  </a:lnTo>
                  <a:lnTo>
                    <a:pt x="21955" y="49309"/>
                  </a:lnTo>
                  <a:lnTo>
                    <a:pt x="5488" y="87660"/>
                  </a:lnTo>
                  <a:lnTo>
                    <a:pt x="0" y="136970"/>
                  </a:lnTo>
                  <a:lnTo>
                    <a:pt x="0" y="379562"/>
                  </a:lnTo>
                  <a:lnTo>
                    <a:pt x="5488" y="428872"/>
                  </a:lnTo>
                  <a:lnTo>
                    <a:pt x="21955" y="467223"/>
                  </a:lnTo>
                  <a:lnTo>
                    <a:pt x="49400" y="494617"/>
                  </a:lnTo>
                  <a:lnTo>
                    <a:pt x="87822" y="511054"/>
                  </a:lnTo>
                  <a:lnTo>
                    <a:pt x="137223" y="516532"/>
                  </a:lnTo>
                  <a:lnTo>
                    <a:pt x="282480" y="516532"/>
                  </a:lnTo>
                  <a:lnTo>
                    <a:pt x="331881" y="511054"/>
                  </a:lnTo>
                  <a:lnTo>
                    <a:pt x="370303" y="494617"/>
                  </a:lnTo>
                  <a:lnTo>
                    <a:pt x="397748" y="467223"/>
                  </a:lnTo>
                  <a:lnTo>
                    <a:pt x="414215" y="428872"/>
                  </a:lnTo>
                  <a:lnTo>
                    <a:pt x="419704" y="379562"/>
                  </a:lnTo>
                  <a:lnTo>
                    <a:pt x="419704" y="136970"/>
                  </a:lnTo>
                  <a:lnTo>
                    <a:pt x="414215" y="87660"/>
                  </a:lnTo>
                  <a:lnTo>
                    <a:pt x="397748" y="49309"/>
                  </a:lnTo>
                  <a:lnTo>
                    <a:pt x="370303" y="21915"/>
                  </a:lnTo>
                  <a:lnTo>
                    <a:pt x="331881" y="5478"/>
                  </a:lnTo>
                  <a:lnTo>
                    <a:pt x="28248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231847" y="6538528"/>
              <a:ext cx="419734" cy="516890"/>
            </a:xfrm>
            <a:custGeom>
              <a:avLst/>
              <a:gdLst/>
              <a:ahLst/>
              <a:cxnLst/>
              <a:rect l="l" t="t" r="r" b="b"/>
              <a:pathLst>
                <a:path w="419735" h="516890">
                  <a:moveTo>
                    <a:pt x="137223" y="516532"/>
                  </a:moveTo>
                  <a:lnTo>
                    <a:pt x="282480" y="516532"/>
                  </a:lnTo>
                  <a:lnTo>
                    <a:pt x="331881" y="511054"/>
                  </a:lnTo>
                  <a:lnTo>
                    <a:pt x="370303" y="494617"/>
                  </a:lnTo>
                  <a:lnTo>
                    <a:pt x="397748" y="467223"/>
                  </a:lnTo>
                  <a:lnTo>
                    <a:pt x="414215" y="428872"/>
                  </a:lnTo>
                  <a:lnTo>
                    <a:pt x="419704" y="379562"/>
                  </a:lnTo>
                  <a:lnTo>
                    <a:pt x="419704" y="136970"/>
                  </a:lnTo>
                  <a:lnTo>
                    <a:pt x="414215" y="87660"/>
                  </a:lnTo>
                  <a:lnTo>
                    <a:pt x="397748" y="49309"/>
                  </a:lnTo>
                  <a:lnTo>
                    <a:pt x="370303" y="21915"/>
                  </a:lnTo>
                  <a:lnTo>
                    <a:pt x="331881" y="5478"/>
                  </a:lnTo>
                  <a:lnTo>
                    <a:pt x="282480" y="0"/>
                  </a:lnTo>
                  <a:lnTo>
                    <a:pt x="137223" y="0"/>
                  </a:lnTo>
                  <a:lnTo>
                    <a:pt x="87822" y="5478"/>
                  </a:lnTo>
                  <a:lnTo>
                    <a:pt x="49400" y="21915"/>
                  </a:lnTo>
                  <a:lnTo>
                    <a:pt x="21955" y="49309"/>
                  </a:lnTo>
                  <a:lnTo>
                    <a:pt x="5488" y="87660"/>
                  </a:lnTo>
                  <a:lnTo>
                    <a:pt x="0" y="136970"/>
                  </a:lnTo>
                  <a:lnTo>
                    <a:pt x="0" y="379562"/>
                  </a:lnTo>
                  <a:lnTo>
                    <a:pt x="5488" y="428872"/>
                  </a:lnTo>
                  <a:lnTo>
                    <a:pt x="21955" y="467223"/>
                  </a:lnTo>
                  <a:lnTo>
                    <a:pt x="49400" y="494617"/>
                  </a:lnTo>
                  <a:lnTo>
                    <a:pt x="87822" y="511054"/>
                  </a:lnTo>
                  <a:lnTo>
                    <a:pt x="137223" y="516532"/>
                  </a:lnTo>
                  <a:close/>
                </a:path>
              </a:pathLst>
            </a:custGeom>
            <a:ln w="342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4" name="object 164"/>
          <p:cNvSpPr txBox="1"/>
          <p:nvPr/>
        </p:nvSpPr>
        <p:spPr>
          <a:xfrm>
            <a:off x="1680387" y="6579406"/>
            <a:ext cx="1859280" cy="1254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7780" algn="r">
              <a:lnSpc>
                <a:spcPct val="100000"/>
              </a:lnSpc>
              <a:spcBef>
                <a:spcPts val="95"/>
              </a:spcBef>
            </a:pPr>
            <a:r>
              <a:rPr sz="2150" spc="-55" dirty="0">
                <a:latin typeface="Century"/>
                <a:cs typeface="Century"/>
              </a:rPr>
              <a:t>1</a:t>
            </a:r>
            <a:endParaRPr sz="2150">
              <a:latin typeface="Century"/>
              <a:cs typeface="Century"/>
            </a:endParaRPr>
          </a:p>
          <a:p>
            <a:pPr>
              <a:lnSpc>
                <a:spcPct val="100000"/>
              </a:lnSpc>
            </a:pPr>
            <a:endParaRPr sz="2100">
              <a:latin typeface="Century"/>
              <a:cs typeface="Century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Century"/>
              <a:cs typeface="Century"/>
            </a:endParaRPr>
          </a:p>
          <a:p>
            <a:pPr marL="50800">
              <a:lnSpc>
                <a:spcPct val="100000"/>
              </a:lnSpc>
            </a:pPr>
            <a:r>
              <a:rPr sz="2150" spc="-40" dirty="0">
                <a:latin typeface="Century"/>
                <a:cs typeface="Century"/>
              </a:rPr>
              <a:t>10</a:t>
            </a:r>
            <a:r>
              <a:rPr sz="2400" b="0" spc="-60" baseline="26041" dirty="0">
                <a:latin typeface="Bookman Old Style"/>
                <a:cs typeface="Bookman Old Style"/>
              </a:rPr>
              <a:t>1</a:t>
            </a:r>
            <a:endParaRPr sz="2400" baseline="26041">
              <a:latin typeface="Bookman Old Style"/>
              <a:cs typeface="Bookman Old Style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1693087" y="3316934"/>
            <a:ext cx="492125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150" spc="-40" dirty="0">
                <a:latin typeface="Century"/>
                <a:cs typeface="Century"/>
              </a:rPr>
              <a:t>10</a:t>
            </a:r>
            <a:r>
              <a:rPr sz="2400" b="0" spc="-60" baseline="26041" dirty="0">
                <a:latin typeface="Bookman Old Style"/>
                <a:cs typeface="Bookman Old Style"/>
              </a:rPr>
              <a:t>4</a:t>
            </a:r>
            <a:endParaRPr sz="2400" baseline="26041">
              <a:latin typeface="Bookman Old Style"/>
              <a:cs typeface="Bookman Old Style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1288726" y="4038374"/>
            <a:ext cx="299085" cy="30473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45"/>
              </a:lnSpc>
            </a:pPr>
            <a:r>
              <a:rPr sz="2150" dirty="0">
                <a:latin typeface="Century"/>
                <a:cs typeface="Century"/>
              </a:rPr>
              <a:t>Connections </a:t>
            </a:r>
            <a:r>
              <a:rPr sz="2150" spc="-15" dirty="0">
                <a:latin typeface="Century"/>
                <a:cs typeface="Century"/>
              </a:rPr>
              <a:t>per</a:t>
            </a:r>
            <a:r>
              <a:rPr sz="2150" spc="254" dirty="0">
                <a:latin typeface="Century"/>
                <a:cs typeface="Century"/>
              </a:rPr>
              <a:t> </a:t>
            </a:r>
            <a:r>
              <a:rPr sz="2150" spc="-35" dirty="0">
                <a:latin typeface="Century"/>
                <a:cs typeface="Century"/>
              </a:rPr>
              <a:t>neuron</a:t>
            </a:r>
            <a:endParaRPr sz="2150">
              <a:latin typeface="Century"/>
              <a:cs typeface="Century"/>
            </a:endParaRPr>
          </a:p>
        </p:txBody>
      </p:sp>
      <p:grpSp>
        <p:nvGrpSpPr>
          <p:cNvPr id="167" name="object 167"/>
          <p:cNvGrpSpPr/>
          <p:nvPr/>
        </p:nvGrpSpPr>
        <p:grpSpPr>
          <a:xfrm>
            <a:off x="5027991" y="4826459"/>
            <a:ext cx="822325" cy="837565"/>
            <a:chOff x="5027991" y="4826459"/>
            <a:chExt cx="822325" cy="837565"/>
          </a:xfrm>
        </p:grpSpPr>
        <p:sp>
          <p:nvSpPr>
            <p:cNvPr id="168" name="object 168"/>
            <p:cNvSpPr/>
            <p:nvPr/>
          </p:nvSpPr>
          <p:spPr>
            <a:xfrm>
              <a:off x="5515647" y="5347423"/>
              <a:ext cx="317500" cy="299085"/>
            </a:xfrm>
            <a:custGeom>
              <a:avLst/>
              <a:gdLst/>
              <a:ahLst/>
              <a:cxnLst/>
              <a:rect l="l" t="t" r="r" b="b"/>
              <a:pathLst>
                <a:path w="317500" h="299085">
                  <a:moveTo>
                    <a:pt x="0" y="0"/>
                  </a:moveTo>
                  <a:lnTo>
                    <a:pt x="38021" y="35817"/>
                  </a:lnTo>
                  <a:lnTo>
                    <a:pt x="75353" y="70985"/>
                  </a:lnTo>
                  <a:lnTo>
                    <a:pt x="111997" y="105504"/>
                  </a:lnTo>
                  <a:lnTo>
                    <a:pt x="147951" y="139375"/>
                  </a:lnTo>
                  <a:lnTo>
                    <a:pt x="183218" y="172597"/>
                  </a:lnTo>
                  <a:lnTo>
                    <a:pt x="217795" y="205170"/>
                  </a:lnTo>
                  <a:lnTo>
                    <a:pt x="251683" y="237094"/>
                  </a:lnTo>
                  <a:lnTo>
                    <a:pt x="284883" y="268370"/>
                  </a:lnTo>
                  <a:lnTo>
                    <a:pt x="317394" y="298996"/>
                  </a:lnTo>
                </a:path>
                <a:path w="317500" h="299085">
                  <a:moveTo>
                    <a:pt x="275232" y="183942"/>
                  </a:moveTo>
                  <a:lnTo>
                    <a:pt x="317394" y="298996"/>
                  </a:lnTo>
                  <a:lnTo>
                    <a:pt x="199883" y="263631"/>
                  </a:lnTo>
                </a:path>
              </a:pathLst>
            </a:custGeom>
            <a:ln w="342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045136" y="4843604"/>
              <a:ext cx="419734" cy="516890"/>
            </a:xfrm>
            <a:custGeom>
              <a:avLst/>
              <a:gdLst/>
              <a:ahLst/>
              <a:cxnLst/>
              <a:rect l="l" t="t" r="r" b="b"/>
              <a:pathLst>
                <a:path w="419735" h="516889">
                  <a:moveTo>
                    <a:pt x="282477" y="0"/>
                  </a:moveTo>
                  <a:lnTo>
                    <a:pt x="137223" y="0"/>
                  </a:lnTo>
                  <a:lnTo>
                    <a:pt x="87822" y="5478"/>
                  </a:lnTo>
                  <a:lnTo>
                    <a:pt x="49399" y="21915"/>
                  </a:lnTo>
                  <a:lnTo>
                    <a:pt x="21955" y="49309"/>
                  </a:lnTo>
                  <a:lnTo>
                    <a:pt x="5488" y="87660"/>
                  </a:lnTo>
                  <a:lnTo>
                    <a:pt x="0" y="136970"/>
                  </a:lnTo>
                  <a:lnTo>
                    <a:pt x="0" y="379562"/>
                  </a:lnTo>
                  <a:lnTo>
                    <a:pt x="5488" y="428872"/>
                  </a:lnTo>
                  <a:lnTo>
                    <a:pt x="21955" y="467223"/>
                  </a:lnTo>
                  <a:lnTo>
                    <a:pt x="49399" y="494617"/>
                  </a:lnTo>
                  <a:lnTo>
                    <a:pt x="87822" y="511054"/>
                  </a:lnTo>
                  <a:lnTo>
                    <a:pt x="137223" y="516532"/>
                  </a:lnTo>
                  <a:lnTo>
                    <a:pt x="282477" y="516532"/>
                  </a:lnTo>
                  <a:lnTo>
                    <a:pt x="331878" y="511054"/>
                  </a:lnTo>
                  <a:lnTo>
                    <a:pt x="370301" y="494617"/>
                  </a:lnTo>
                  <a:lnTo>
                    <a:pt x="397745" y="467223"/>
                  </a:lnTo>
                  <a:lnTo>
                    <a:pt x="414212" y="428872"/>
                  </a:lnTo>
                  <a:lnTo>
                    <a:pt x="419701" y="379562"/>
                  </a:lnTo>
                  <a:lnTo>
                    <a:pt x="419701" y="136970"/>
                  </a:lnTo>
                  <a:lnTo>
                    <a:pt x="414212" y="87660"/>
                  </a:lnTo>
                  <a:lnTo>
                    <a:pt x="397745" y="49309"/>
                  </a:lnTo>
                  <a:lnTo>
                    <a:pt x="370301" y="21915"/>
                  </a:lnTo>
                  <a:lnTo>
                    <a:pt x="331878" y="5478"/>
                  </a:lnTo>
                  <a:lnTo>
                    <a:pt x="282477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5045136" y="4843604"/>
              <a:ext cx="419734" cy="516890"/>
            </a:xfrm>
            <a:custGeom>
              <a:avLst/>
              <a:gdLst/>
              <a:ahLst/>
              <a:cxnLst/>
              <a:rect l="l" t="t" r="r" b="b"/>
              <a:pathLst>
                <a:path w="419735" h="516889">
                  <a:moveTo>
                    <a:pt x="137223" y="516532"/>
                  </a:moveTo>
                  <a:lnTo>
                    <a:pt x="282477" y="516532"/>
                  </a:lnTo>
                  <a:lnTo>
                    <a:pt x="331878" y="511054"/>
                  </a:lnTo>
                  <a:lnTo>
                    <a:pt x="370301" y="494617"/>
                  </a:lnTo>
                  <a:lnTo>
                    <a:pt x="397745" y="467223"/>
                  </a:lnTo>
                  <a:lnTo>
                    <a:pt x="414212" y="428872"/>
                  </a:lnTo>
                  <a:lnTo>
                    <a:pt x="419701" y="379562"/>
                  </a:lnTo>
                  <a:lnTo>
                    <a:pt x="419701" y="136970"/>
                  </a:lnTo>
                  <a:lnTo>
                    <a:pt x="414212" y="87660"/>
                  </a:lnTo>
                  <a:lnTo>
                    <a:pt x="397745" y="49309"/>
                  </a:lnTo>
                  <a:lnTo>
                    <a:pt x="370301" y="21915"/>
                  </a:lnTo>
                  <a:lnTo>
                    <a:pt x="331878" y="5478"/>
                  </a:lnTo>
                  <a:lnTo>
                    <a:pt x="282477" y="0"/>
                  </a:lnTo>
                  <a:lnTo>
                    <a:pt x="137223" y="0"/>
                  </a:lnTo>
                  <a:lnTo>
                    <a:pt x="87822" y="5478"/>
                  </a:lnTo>
                  <a:lnTo>
                    <a:pt x="49399" y="21915"/>
                  </a:lnTo>
                  <a:lnTo>
                    <a:pt x="21955" y="49309"/>
                  </a:lnTo>
                  <a:lnTo>
                    <a:pt x="5488" y="87660"/>
                  </a:lnTo>
                  <a:lnTo>
                    <a:pt x="0" y="136970"/>
                  </a:lnTo>
                  <a:lnTo>
                    <a:pt x="0" y="379562"/>
                  </a:lnTo>
                  <a:lnTo>
                    <a:pt x="5488" y="428872"/>
                  </a:lnTo>
                  <a:lnTo>
                    <a:pt x="21955" y="467223"/>
                  </a:lnTo>
                  <a:lnTo>
                    <a:pt x="49399" y="494617"/>
                  </a:lnTo>
                  <a:lnTo>
                    <a:pt x="87822" y="511054"/>
                  </a:lnTo>
                  <a:lnTo>
                    <a:pt x="137223" y="516532"/>
                  </a:lnTo>
                  <a:close/>
                </a:path>
              </a:pathLst>
            </a:custGeom>
            <a:ln w="342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1" name="object 171"/>
          <p:cNvSpPr txBox="1"/>
          <p:nvPr/>
        </p:nvSpPr>
        <p:spPr>
          <a:xfrm>
            <a:off x="5169659" y="4884482"/>
            <a:ext cx="170815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55" dirty="0">
                <a:latin typeface="Century"/>
                <a:cs typeface="Century"/>
              </a:rPr>
              <a:t>2</a:t>
            </a:r>
            <a:endParaRPr sz="2150">
              <a:latin typeface="Century"/>
              <a:cs typeface="Century"/>
            </a:endParaRPr>
          </a:p>
        </p:txBody>
      </p:sp>
      <p:grpSp>
        <p:nvGrpSpPr>
          <p:cNvPr id="172" name="object 172"/>
          <p:cNvGrpSpPr/>
          <p:nvPr/>
        </p:nvGrpSpPr>
        <p:grpSpPr>
          <a:xfrm>
            <a:off x="7385263" y="6189486"/>
            <a:ext cx="822325" cy="837565"/>
            <a:chOff x="7385263" y="6189486"/>
            <a:chExt cx="822325" cy="837565"/>
          </a:xfrm>
        </p:grpSpPr>
        <p:sp>
          <p:nvSpPr>
            <p:cNvPr id="173" name="object 173"/>
            <p:cNvSpPr/>
            <p:nvPr/>
          </p:nvSpPr>
          <p:spPr>
            <a:xfrm>
              <a:off x="7872919" y="6710450"/>
              <a:ext cx="317500" cy="299085"/>
            </a:xfrm>
            <a:custGeom>
              <a:avLst/>
              <a:gdLst/>
              <a:ahLst/>
              <a:cxnLst/>
              <a:rect l="l" t="t" r="r" b="b"/>
              <a:pathLst>
                <a:path w="317500" h="299084">
                  <a:moveTo>
                    <a:pt x="0" y="0"/>
                  </a:moveTo>
                  <a:lnTo>
                    <a:pt x="38021" y="35817"/>
                  </a:lnTo>
                  <a:lnTo>
                    <a:pt x="75353" y="70985"/>
                  </a:lnTo>
                  <a:lnTo>
                    <a:pt x="111997" y="105504"/>
                  </a:lnTo>
                  <a:lnTo>
                    <a:pt x="147951" y="139375"/>
                  </a:lnTo>
                  <a:lnTo>
                    <a:pt x="183218" y="172597"/>
                  </a:lnTo>
                  <a:lnTo>
                    <a:pt x="217795" y="205170"/>
                  </a:lnTo>
                  <a:lnTo>
                    <a:pt x="251683" y="237094"/>
                  </a:lnTo>
                  <a:lnTo>
                    <a:pt x="284883" y="268370"/>
                  </a:lnTo>
                  <a:lnTo>
                    <a:pt x="317394" y="298996"/>
                  </a:lnTo>
                </a:path>
                <a:path w="317500" h="299084">
                  <a:moveTo>
                    <a:pt x="275232" y="183942"/>
                  </a:moveTo>
                  <a:lnTo>
                    <a:pt x="317394" y="298996"/>
                  </a:lnTo>
                  <a:lnTo>
                    <a:pt x="199883" y="263632"/>
                  </a:lnTo>
                </a:path>
              </a:pathLst>
            </a:custGeom>
            <a:ln w="342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7402408" y="6206631"/>
              <a:ext cx="419734" cy="516890"/>
            </a:xfrm>
            <a:custGeom>
              <a:avLst/>
              <a:gdLst/>
              <a:ahLst/>
              <a:cxnLst/>
              <a:rect l="l" t="t" r="r" b="b"/>
              <a:pathLst>
                <a:path w="419734" h="516890">
                  <a:moveTo>
                    <a:pt x="282481" y="0"/>
                  </a:moveTo>
                  <a:lnTo>
                    <a:pt x="137223" y="0"/>
                  </a:lnTo>
                  <a:lnTo>
                    <a:pt x="87822" y="5478"/>
                  </a:lnTo>
                  <a:lnTo>
                    <a:pt x="49399" y="21915"/>
                  </a:lnTo>
                  <a:lnTo>
                    <a:pt x="21955" y="49309"/>
                  </a:lnTo>
                  <a:lnTo>
                    <a:pt x="5488" y="87660"/>
                  </a:lnTo>
                  <a:lnTo>
                    <a:pt x="0" y="136970"/>
                  </a:lnTo>
                  <a:lnTo>
                    <a:pt x="0" y="379563"/>
                  </a:lnTo>
                  <a:lnTo>
                    <a:pt x="5488" y="428872"/>
                  </a:lnTo>
                  <a:lnTo>
                    <a:pt x="21955" y="467224"/>
                  </a:lnTo>
                  <a:lnTo>
                    <a:pt x="49399" y="494618"/>
                  </a:lnTo>
                  <a:lnTo>
                    <a:pt x="87822" y="511054"/>
                  </a:lnTo>
                  <a:lnTo>
                    <a:pt x="137223" y="516533"/>
                  </a:lnTo>
                  <a:lnTo>
                    <a:pt x="282481" y="516533"/>
                  </a:lnTo>
                  <a:lnTo>
                    <a:pt x="331880" y="511054"/>
                  </a:lnTo>
                  <a:lnTo>
                    <a:pt x="370303" y="494618"/>
                  </a:lnTo>
                  <a:lnTo>
                    <a:pt x="397748" y="467224"/>
                  </a:lnTo>
                  <a:lnTo>
                    <a:pt x="414215" y="428872"/>
                  </a:lnTo>
                  <a:lnTo>
                    <a:pt x="419704" y="379563"/>
                  </a:lnTo>
                  <a:lnTo>
                    <a:pt x="419704" y="136970"/>
                  </a:lnTo>
                  <a:lnTo>
                    <a:pt x="414215" y="87660"/>
                  </a:lnTo>
                  <a:lnTo>
                    <a:pt x="397748" y="49309"/>
                  </a:lnTo>
                  <a:lnTo>
                    <a:pt x="370303" y="21915"/>
                  </a:lnTo>
                  <a:lnTo>
                    <a:pt x="331880" y="5478"/>
                  </a:lnTo>
                  <a:lnTo>
                    <a:pt x="282481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7402408" y="6206631"/>
              <a:ext cx="419734" cy="516890"/>
            </a:xfrm>
            <a:custGeom>
              <a:avLst/>
              <a:gdLst/>
              <a:ahLst/>
              <a:cxnLst/>
              <a:rect l="l" t="t" r="r" b="b"/>
              <a:pathLst>
                <a:path w="419734" h="516890">
                  <a:moveTo>
                    <a:pt x="137223" y="516533"/>
                  </a:moveTo>
                  <a:lnTo>
                    <a:pt x="282481" y="516533"/>
                  </a:lnTo>
                  <a:lnTo>
                    <a:pt x="331880" y="511054"/>
                  </a:lnTo>
                  <a:lnTo>
                    <a:pt x="370303" y="494618"/>
                  </a:lnTo>
                  <a:lnTo>
                    <a:pt x="397748" y="467224"/>
                  </a:lnTo>
                  <a:lnTo>
                    <a:pt x="414215" y="428872"/>
                  </a:lnTo>
                  <a:lnTo>
                    <a:pt x="419704" y="379563"/>
                  </a:lnTo>
                  <a:lnTo>
                    <a:pt x="419704" y="136970"/>
                  </a:lnTo>
                  <a:lnTo>
                    <a:pt x="414215" y="87660"/>
                  </a:lnTo>
                  <a:lnTo>
                    <a:pt x="397748" y="49309"/>
                  </a:lnTo>
                  <a:lnTo>
                    <a:pt x="370303" y="21915"/>
                  </a:lnTo>
                  <a:lnTo>
                    <a:pt x="331880" y="5478"/>
                  </a:lnTo>
                  <a:lnTo>
                    <a:pt x="282481" y="0"/>
                  </a:lnTo>
                  <a:lnTo>
                    <a:pt x="137223" y="0"/>
                  </a:lnTo>
                  <a:lnTo>
                    <a:pt x="87822" y="5478"/>
                  </a:lnTo>
                  <a:lnTo>
                    <a:pt x="49399" y="21915"/>
                  </a:lnTo>
                  <a:lnTo>
                    <a:pt x="21955" y="49309"/>
                  </a:lnTo>
                  <a:lnTo>
                    <a:pt x="5488" y="87660"/>
                  </a:lnTo>
                  <a:lnTo>
                    <a:pt x="0" y="136970"/>
                  </a:lnTo>
                  <a:lnTo>
                    <a:pt x="0" y="379563"/>
                  </a:lnTo>
                  <a:lnTo>
                    <a:pt x="5488" y="428872"/>
                  </a:lnTo>
                  <a:lnTo>
                    <a:pt x="21955" y="467224"/>
                  </a:lnTo>
                  <a:lnTo>
                    <a:pt x="49399" y="494618"/>
                  </a:lnTo>
                  <a:lnTo>
                    <a:pt x="87822" y="511054"/>
                  </a:lnTo>
                  <a:lnTo>
                    <a:pt x="137223" y="516533"/>
                  </a:lnTo>
                  <a:close/>
                </a:path>
              </a:pathLst>
            </a:custGeom>
            <a:ln w="342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6" name="object 176"/>
          <p:cNvSpPr txBox="1"/>
          <p:nvPr/>
        </p:nvSpPr>
        <p:spPr>
          <a:xfrm>
            <a:off x="7526932" y="6247510"/>
            <a:ext cx="170815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55" dirty="0">
                <a:latin typeface="Century"/>
                <a:cs typeface="Century"/>
              </a:rPr>
              <a:t>3</a:t>
            </a:r>
            <a:endParaRPr sz="2150">
              <a:latin typeface="Century"/>
              <a:cs typeface="Century"/>
            </a:endParaRPr>
          </a:p>
        </p:txBody>
      </p:sp>
      <p:grpSp>
        <p:nvGrpSpPr>
          <p:cNvPr id="177" name="object 177"/>
          <p:cNvGrpSpPr/>
          <p:nvPr/>
        </p:nvGrpSpPr>
        <p:grpSpPr>
          <a:xfrm>
            <a:off x="7566590" y="4339468"/>
            <a:ext cx="822325" cy="837565"/>
            <a:chOff x="7566590" y="4339468"/>
            <a:chExt cx="822325" cy="837565"/>
          </a:xfrm>
        </p:grpSpPr>
        <p:sp>
          <p:nvSpPr>
            <p:cNvPr id="178" name="object 178"/>
            <p:cNvSpPr/>
            <p:nvPr/>
          </p:nvSpPr>
          <p:spPr>
            <a:xfrm>
              <a:off x="8054251" y="4860431"/>
              <a:ext cx="317500" cy="299085"/>
            </a:xfrm>
            <a:custGeom>
              <a:avLst/>
              <a:gdLst/>
              <a:ahLst/>
              <a:cxnLst/>
              <a:rect l="l" t="t" r="r" b="b"/>
              <a:pathLst>
                <a:path w="317500" h="299085">
                  <a:moveTo>
                    <a:pt x="0" y="0"/>
                  </a:moveTo>
                  <a:lnTo>
                    <a:pt x="38020" y="35817"/>
                  </a:lnTo>
                  <a:lnTo>
                    <a:pt x="75353" y="70985"/>
                  </a:lnTo>
                  <a:lnTo>
                    <a:pt x="111996" y="105504"/>
                  </a:lnTo>
                  <a:lnTo>
                    <a:pt x="147950" y="139375"/>
                  </a:lnTo>
                  <a:lnTo>
                    <a:pt x="183216" y="172597"/>
                  </a:lnTo>
                  <a:lnTo>
                    <a:pt x="217793" y="205170"/>
                  </a:lnTo>
                  <a:lnTo>
                    <a:pt x="251682" y="237094"/>
                  </a:lnTo>
                  <a:lnTo>
                    <a:pt x="284882" y="268370"/>
                  </a:lnTo>
                  <a:lnTo>
                    <a:pt x="317394" y="298996"/>
                  </a:lnTo>
                </a:path>
                <a:path w="317500" h="299085">
                  <a:moveTo>
                    <a:pt x="275229" y="183942"/>
                  </a:moveTo>
                  <a:lnTo>
                    <a:pt x="317394" y="298996"/>
                  </a:lnTo>
                  <a:lnTo>
                    <a:pt x="199883" y="263632"/>
                  </a:lnTo>
                </a:path>
              </a:pathLst>
            </a:custGeom>
            <a:ln w="342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7583735" y="4356613"/>
              <a:ext cx="419734" cy="516890"/>
            </a:xfrm>
            <a:custGeom>
              <a:avLst/>
              <a:gdLst/>
              <a:ahLst/>
              <a:cxnLst/>
              <a:rect l="l" t="t" r="r" b="b"/>
              <a:pathLst>
                <a:path w="419734" h="516889">
                  <a:moveTo>
                    <a:pt x="282481" y="0"/>
                  </a:moveTo>
                  <a:lnTo>
                    <a:pt x="137223" y="0"/>
                  </a:lnTo>
                  <a:lnTo>
                    <a:pt x="87823" y="5478"/>
                  </a:lnTo>
                  <a:lnTo>
                    <a:pt x="49401" y="21914"/>
                  </a:lnTo>
                  <a:lnTo>
                    <a:pt x="21956" y="49308"/>
                  </a:lnTo>
                  <a:lnTo>
                    <a:pt x="5489" y="87660"/>
                  </a:lnTo>
                  <a:lnTo>
                    <a:pt x="0" y="136970"/>
                  </a:lnTo>
                  <a:lnTo>
                    <a:pt x="0" y="379561"/>
                  </a:lnTo>
                  <a:lnTo>
                    <a:pt x="5489" y="428870"/>
                  </a:lnTo>
                  <a:lnTo>
                    <a:pt x="21956" y="467222"/>
                  </a:lnTo>
                  <a:lnTo>
                    <a:pt x="49401" y="494616"/>
                  </a:lnTo>
                  <a:lnTo>
                    <a:pt x="87823" y="511053"/>
                  </a:lnTo>
                  <a:lnTo>
                    <a:pt x="137223" y="516532"/>
                  </a:lnTo>
                  <a:lnTo>
                    <a:pt x="282481" y="516532"/>
                  </a:lnTo>
                  <a:lnTo>
                    <a:pt x="331882" y="511053"/>
                  </a:lnTo>
                  <a:lnTo>
                    <a:pt x="370304" y="494616"/>
                  </a:lnTo>
                  <a:lnTo>
                    <a:pt x="397749" y="467222"/>
                  </a:lnTo>
                  <a:lnTo>
                    <a:pt x="414215" y="428870"/>
                  </a:lnTo>
                  <a:lnTo>
                    <a:pt x="419704" y="379561"/>
                  </a:lnTo>
                  <a:lnTo>
                    <a:pt x="419704" y="136970"/>
                  </a:lnTo>
                  <a:lnTo>
                    <a:pt x="414215" y="87660"/>
                  </a:lnTo>
                  <a:lnTo>
                    <a:pt x="397749" y="49308"/>
                  </a:lnTo>
                  <a:lnTo>
                    <a:pt x="370304" y="21914"/>
                  </a:lnTo>
                  <a:lnTo>
                    <a:pt x="331882" y="5478"/>
                  </a:lnTo>
                  <a:lnTo>
                    <a:pt x="282481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7583735" y="4356613"/>
              <a:ext cx="419734" cy="516890"/>
            </a:xfrm>
            <a:custGeom>
              <a:avLst/>
              <a:gdLst/>
              <a:ahLst/>
              <a:cxnLst/>
              <a:rect l="l" t="t" r="r" b="b"/>
              <a:pathLst>
                <a:path w="419734" h="516889">
                  <a:moveTo>
                    <a:pt x="137223" y="516532"/>
                  </a:moveTo>
                  <a:lnTo>
                    <a:pt x="282481" y="516532"/>
                  </a:lnTo>
                  <a:lnTo>
                    <a:pt x="331882" y="511053"/>
                  </a:lnTo>
                  <a:lnTo>
                    <a:pt x="370304" y="494616"/>
                  </a:lnTo>
                  <a:lnTo>
                    <a:pt x="397749" y="467222"/>
                  </a:lnTo>
                  <a:lnTo>
                    <a:pt x="414215" y="428870"/>
                  </a:lnTo>
                  <a:lnTo>
                    <a:pt x="419704" y="379561"/>
                  </a:lnTo>
                  <a:lnTo>
                    <a:pt x="419704" y="136970"/>
                  </a:lnTo>
                  <a:lnTo>
                    <a:pt x="414215" y="87660"/>
                  </a:lnTo>
                  <a:lnTo>
                    <a:pt x="397749" y="49308"/>
                  </a:lnTo>
                  <a:lnTo>
                    <a:pt x="370304" y="21914"/>
                  </a:lnTo>
                  <a:lnTo>
                    <a:pt x="331882" y="5478"/>
                  </a:lnTo>
                  <a:lnTo>
                    <a:pt x="282481" y="0"/>
                  </a:lnTo>
                  <a:lnTo>
                    <a:pt x="137223" y="0"/>
                  </a:lnTo>
                  <a:lnTo>
                    <a:pt x="87823" y="5478"/>
                  </a:lnTo>
                  <a:lnTo>
                    <a:pt x="49401" y="21914"/>
                  </a:lnTo>
                  <a:lnTo>
                    <a:pt x="21956" y="49308"/>
                  </a:lnTo>
                  <a:lnTo>
                    <a:pt x="5489" y="87660"/>
                  </a:lnTo>
                  <a:lnTo>
                    <a:pt x="0" y="136970"/>
                  </a:lnTo>
                  <a:lnTo>
                    <a:pt x="0" y="379561"/>
                  </a:lnTo>
                  <a:lnTo>
                    <a:pt x="5489" y="428870"/>
                  </a:lnTo>
                  <a:lnTo>
                    <a:pt x="21956" y="467222"/>
                  </a:lnTo>
                  <a:lnTo>
                    <a:pt x="49401" y="494616"/>
                  </a:lnTo>
                  <a:lnTo>
                    <a:pt x="87823" y="511053"/>
                  </a:lnTo>
                  <a:lnTo>
                    <a:pt x="137223" y="516532"/>
                  </a:lnTo>
                  <a:close/>
                </a:path>
              </a:pathLst>
            </a:custGeom>
            <a:ln w="342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1" name="object 181"/>
          <p:cNvSpPr txBox="1"/>
          <p:nvPr/>
        </p:nvSpPr>
        <p:spPr>
          <a:xfrm>
            <a:off x="7708258" y="4397492"/>
            <a:ext cx="170815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55" dirty="0">
                <a:latin typeface="Century"/>
                <a:cs typeface="Century"/>
              </a:rPr>
              <a:t>4</a:t>
            </a:r>
            <a:endParaRPr sz="2150">
              <a:latin typeface="Century"/>
              <a:cs typeface="Century"/>
            </a:endParaRPr>
          </a:p>
        </p:txBody>
      </p:sp>
      <p:grpSp>
        <p:nvGrpSpPr>
          <p:cNvPr id="182" name="object 182"/>
          <p:cNvGrpSpPr/>
          <p:nvPr/>
        </p:nvGrpSpPr>
        <p:grpSpPr>
          <a:xfrm>
            <a:off x="7657254" y="5338195"/>
            <a:ext cx="793750" cy="551180"/>
            <a:chOff x="7657254" y="5338195"/>
            <a:chExt cx="793750" cy="551180"/>
          </a:xfrm>
        </p:grpSpPr>
        <p:sp>
          <p:nvSpPr>
            <p:cNvPr id="183" name="object 183"/>
            <p:cNvSpPr/>
            <p:nvPr/>
          </p:nvSpPr>
          <p:spPr>
            <a:xfrm>
              <a:off x="8179309" y="5514107"/>
              <a:ext cx="254635" cy="109220"/>
            </a:xfrm>
            <a:custGeom>
              <a:avLst/>
              <a:gdLst/>
              <a:ahLst/>
              <a:cxnLst/>
              <a:rect l="l" t="t" r="r" b="b"/>
              <a:pathLst>
                <a:path w="254634" h="109220">
                  <a:moveTo>
                    <a:pt x="0" y="69339"/>
                  </a:moveTo>
                  <a:lnTo>
                    <a:pt x="56976" y="63515"/>
                  </a:lnTo>
                  <a:lnTo>
                    <a:pt x="110899" y="58003"/>
                  </a:lnTo>
                  <a:lnTo>
                    <a:pt x="161769" y="52803"/>
                  </a:lnTo>
                  <a:lnTo>
                    <a:pt x="209588" y="47915"/>
                  </a:lnTo>
                  <a:lnTo>
                    <a:pt x="254353" y="43340"/>
                  </a:lnTo>
                </a:path>
                <a:path w="254634" h="109220">
                  <a:moveTo>
                    <a:pt x="139556" y="0"/>
                  </a:moveTo>
                  <a:lnTo>
                    <a:pt x="254353" y="43340"/>
                  </a:lnTo>
                  <a:lnTo>
                    <a:pt x="150739" y="109005"/>
                  </a:lnTo>
                </a:path>
              </a:pathLst>
            </a:custGeom>
            <a:ln w="342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7674399" y="5355340"/>
              <a:ext cx="419734" cy="516890"/>
            </a:xfrm>
            <a:custGeom>
              <a:avLst/>
              <a:gdLst/>
              <a:ahLst/>
              <a:cxnLst/>
              <a:rect l="l" t="t" r="r" b="b"/>
              <a:pathLst>
                <a:path w="419734" h="516889">
                  <a:moveTo>
                    <a:pt x="282481" y="0"/>
                  </a:moveTo>
                  <a:lnTo>
                    <a:pt x="137223" y="0"/>
                  </a:lnTo>
                  <a:lnTo>
                    <a:pt x="87823" y="5478"/>
                  </a:lnTo>
                  <a:lnTo>
                    <a:pt x="49401" y="21915"/>
                  </a:lnTo>
                  <a:lnTo>
                    <a:pt x="21956" y="49309"/>
                  </a:lnTo>
                  <a:lnTo>
                    <a:pt x="5489" y="87660"/>
                  </a:lnTo>
                  <a:lnTo>
                    <a:pt x="0" y="136970"/>
                  </a:lnTo>
                  <a:lnTo>
                    <a:pt x="0" y="379563"/>
                  </a:lnTo>
                  <a:lnTo>
                    <a:pt x="5489" y="428872"/>
                  </a:lnTo>
                  <a:lnTo>
                    <a:pt x="21956" y="467224"/>
                  </a:lnTo>
                  <a:lnTo>
                    <a:pt x="49401" y="494618"/>
                  </a:lnTo>
                  <a:lnTo>
                    <a:pt x="87823" y="511054"/>
                  </a:lnTo>
                  <a:lnTo>
                    <a:pt x="137223" y="516533"/>
                  </a:lnTo>
                  <a:lnTo>
                    <a:pt x="282481" y="516533"/>
                  </a:lnTo>
                  <a:lnTo>
                    <a:pt x="331882" y="511054"/>
                  </a:lnTo>
                  <a:lnTo>
                    <a:pt x="370304" y="494618"/>
                  </a:lnTo>
                  <a:lnTo>
                    <a:pt x="397749" y="467224"/>
                  </a:lnTo>
                  <a:lnTo>
                    <a:pt x="414215" y="428872"/>
                  </a:lnTo>
                  <a:lnTo>
                    <a:pt x="419704" y="379563"/>
                  </a:lnTo>
                  <a:lnTo>
                    <a:pt x="419704" y="136970"/>
                  </a:lnTo>
                  <a:lnTo>
                    <a:pt x="414215" y="87660"/>
                  </a:lnTo>
                  <a:lnTo>
                    <a:pt x="397749" y="49309"/>
                  </a:lnTo>
                  <a:lnTo>
                    <a:pt x="370304" y="21915"/>
                  </a:lnTo>
                  <a:lnTo>
                    <a:pt x="331882" y="5478"/>
                  </a:lnTo>
                  <a:lnTo>
                    <a:pt x="282481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7674399" y="5355340"/>
              <a:ext cx="419734" cy="516890"/>
            </a:xfrm>
            <a:custGeom>
              <a:avLst/>
              <a:gdLst/>
              <a:ahLst/>
              <a:cxnLst/>
              <a:rect l="l" t="t" r="r" b="b"/>
              <a:pathLst>
                <a:path w="419734" h="516889">
                  <a:moveTo>
                    <a:pt x="137223" y="516533"/>
                  </a:moveTo>
                  <a:lnTo>
                    <a:pt x="282481" y="516533"/>
                  </a:lnTo>
                  <a:lnTo>
                    <a:pt x="331882" y="511054"/>
                  </a:lnTo>
                  <a:lnTo>
                    <a:pt x="370304" y="494618"/>
                  </a:lnTo>
                  <a:lnTo>
                    <a:pt x="397749" y="467224"/>
                  </a:lnTo>
                  <a:lnTo>
                    <a:pt x="414215" y="428872"/>
                  </a:lnTo>
                  <a:lnTo>
                    <a:pt x="419704" y="379563"/>
                  </a:lnTo>
                  <a:lnTo>
                    <a:pt x="419704" y="136970"/>
                  </a:lnTo>
                  <a:lnTo>
                    <a:pt x="414215" y="87660"/>
                  </a:lnTo>
                  <a:lnTo>
                    <a:pt x="397749" y="49309"/>
                  </a:lnTo>
                  <a:lnTo>
                    <a:pt x="370304" y="21915"/>
                  </a:lnTo>
                  <a:lnTo>
                    <a:pt x="331882" y="5478"/>
                  </a:lnTo>
                  <a:lnTo>
                    <a:pt x="282481" y="0"/>
                  </a:lnTo>
                  <a:lnTo>
                    <a:pt x="137223" y="0"/>
                  </a:lnTo>
                  <a:lnTo>
                    <a:pt x="87823" y="5478"/>
                  </a:lnTo>
                  <a:lnTo>
                    <a:pt x="49401" y="21915"/>
                  </a:lnTo>
                  <a:lnTo>
                    <a:pt x="21956" y="49309"/>
                  </a:lnTo>
                  <a:lnTo>
                    <a:pt x="5489" y="87660"/>
                  </a:lnTo>
                  <a:lnTo>
                    <a:pt x="0" y="136970"/>
                  </a:lnTo>
                  <a:lnTo>
                    <a:pt x="0" y="379563"/>
                  </a:lnTo>
                  <a:lnTo>
                    <a:pt x="5489" y="428872"/>
                  </a:lnTo>
                  <a:lnTo>
                    <a:pt x="21956" y="467224"/>
                  </a:lnTo>
                  <a:lnTo>
                    <a:pt x="49401" y="494618"/>
                  </a:lnTo>
                  <a:lnTo>
                    <a:pt x="87823" y="511054"/>
                  </a:lnTo>
                  <a:lnTo>
                    <a:pt x="137223" y="516533"/>
                  </a:lnTo>
                  <a:close/>
                </a:path>
              </a:pathLst>
            </a:custGeom>
            <a:ln w="342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6" name="object 186"/>
          <p:cNvSpPr txBox="1"/>
          <p:nvPr/>
        </p:nvSpPr>
        <p:spPr>
          <a:xfrm>
            <a:off x="7798922" y="5396219"/>
            <a:ext cx="170815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55" dirty="0">
                <a:latin typeface="Century"/>
                <a:cs typeface="Century"/>
              </a:rPr>
              <a:t>5</a:t>
            </a:r>
            <a:endParaRPr sz="2150">
              <a:latin typeface="Century"/>
              <a:cs typeface="Century"/>
            </a:endParaRPr>
          </a:p>
        </p:txBody>
      </p:sp>
      <p:grpSp>
        <p:nvGrpSpPr>
          <p:cNvPr id="187" name="object 187"/>
          <p:cNvGrpSpPr/>
          <p:nvPr/>
        </p:nvGrpSpPr>
        <p:grpSpPr>
          <a:xfrm>
            <a:off x="7747920" y="3851204"/>
            <a:ext cx="822325" cy="837565"/>
            <a:chOff x="7747920" y="3851204"/>
            <a:chExt cx="822325" cy="837565"/>
          </a:xfrm>
        </p:grpSpPr>
        <p:sp>
          <p:nvSpPr>
            <p:cNvPr id="188" name="object 188"/>
            <p:cNvSpPr/>
            <p:nvPr/>
          </p:nvSpPr>
          <p:spPr>
            <a:xfrm>
              <a:off x="8235577" y="4372166"/>
              <a:ext cx="317500" cy="299085"/>
            </a:xfrm>
            <a:custGeom>
              <a:avLst/>
              <a:gdLst/>
              <a:ahLst/>
              <a:cxnLst/>
              <a:rect l="l" t="t" r="r" b="b"/>
              <a:pathLst>
                <a:path w="317500" h="299085">
                  <a:moveTo>
                    <a:pt x="0" y="0"/>
                  </a:moveTo>
                  <a:lnTo>
                    <a:pt x="38021" y="35817"/>
                  </a:lnTo>
                  <a:lnTo>
                    <a:pt x="75353" y="70986"/>
                  </a:lnTo>
                  <a:lnTo>
                    <a:pt x="111997" y="105505"/>
                  </a:lnTo>
                  <a:lnTo>
                    <a:pt x="147951" y="139376"/>
                  </a:lnTo>
                  <a:lnTo>
                    <a:pt x="183218" y="172598"/>
                  </a:lnTo>
                  <a:lnTo>
                    <a:pt x="217795" y="205172"/>
                  </a:lnTo>
                  <a:lnTo>
                    <a:pt x="251683" y="237096"/>
                  </a:lnTo>
                  <a:lnTo>
                    <a:pt x="284883" y="268372"/>
                  </a:lnTo>
                  <a:lnTo>
                    <a:pt x="317394" y="298999"/>
                  </a:lnTo>
                </a:path>
                <a:path w="317500" h="299085">
                  <a:moveTo>
                    <a:pt x="275232" y="183944"/>
                  </a:moveTo>
                  <a:lnTo>
                    <a:pt x="317394" y="298999"/>
                  </a:lnTo>
                  <a:lnTo>
                    <a:pt x="199883" y="263633"/>
                  </a:lnTo>
                </a:path>
              </a:pathLst>
            </a:custGeom>
            <a:ln w="342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7765065" y="3868349"/>
              <a:ext cx="419734" cy="516890"/>
            </a:xfrm>
            <a:custGeom>
              <a:avLst/>
              <a:gdLst/>
              <a:ahLst/>
              <a:cxnLst/>
              <a:rect l="l" t="t" r="r" b="b"/>
              <a:pathLst>
                <a:path w="419734" h="516889">
                  <a:moveTo>
                    <a:pt x="282477" y="0"/>
                  </a:moveTo>
                  <a:lnTo>
                    <a:pt x="137223" y="0"/>
                  </a:lnTo>
                  <a:lnTo>
                    <a:pt x="87822" y="5478"/>
                  </a:lnTo>
                  <a:lnTo>
                    <a:pt x="49399" y="21914"/>
                  </a:lnTo>
                  <a:lnTo>
                    <a:pt x="21955" y="49308"/>
                  </a:lnTo>
                  <a:lnTo>
                    <a:pt x="5488" y="87660"/>
                  </a:lnTo>
                  <a:lnTo>
                    <a:pt x="0" y="136970"/>
                  </a:lnTo>
                  <a:lnTo>
                    <a:pt x="0" y="379561"/>
                  </a:lnTo>
                  <a:lnTo>
                    <a:pt x="5488" y="428871"/>
                  </a:lnTo>
                  <a:lnTo>
                    <a:pt x="21955" y="467222"/>
                  </a:lnTo>
                  <a:lnTo>
                    <a:pt x="49399" y="494616"/>
                  </a:lnTo>
                  <a:lnTo>
                    <a:pt x="87822" y="511052"/>
                  </a:lnTo>
                  <a:lnTo>
                    <a:pt x="137223" y="516531"/>
                  </a:lnTo>
                  <a:lnTo>
                    <a:pt x="282477" y="516531"/>
                  </a:lnTo>
                  <a:lnTo>
                    <a:pt x="331878" y="511052"/>
                  </a:lnTo>
                  <a:lnTo>
                    <a:pt x="370301" y="494616"/>
                  </a:lnTo>
                  <a:lnTo>
                    <a:pt x="397745" y="467222"/>
                  </a:lnTo>
                  <a:lnTo>
                    <a:pt x="414212" y="428871"/>
                  </a:lnTo>
                  <a:lnTo>
                    <a:pt x="419701" y="379561"/>
                  </a:lnTo>
                  <a:lnTo>
                    <a:pt x="419701" y="136970"/>
                  </a:lnTo>
                  <a:lnTo>
                    <a:pt x="414212" y="87660"/>
                  </a:lnTo>
                  <a:lnTo>
                    <a:pt x="397745" y="49308"/>
                  </a:lnTo>
                  <a:lnTo>
                    <a:pt x="370301" y="21914"/>
                  </a:lnTo>
                  <a:lnTo>
                    <a:pt x="331878" y="5478"/>
                  </a:lnTo>
                  <a:lnTo>
                    <a:pt x="282477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7765065" y="3868349"/>
              <a:ext cx="419734" cy="516890"/>
            </a:xfrm>
            <a:custGeom>
              <a:avLst/>
              <a:gdLst/>
              <a:ahLst/>
              <a:cxnLst/>
              <a:rect l="l" t="t" r="r" b="b"/>
              <a:pathLst>
                <a:path w="419734" h="516889">
                  <a:moveTo>
                    <a:pt x="137223" y="516531"/>
                  </a:moveTo>
                  <a:lnTo>
                    <a:pt x="282477" y="516531"/>
                  </a:lnTo>
                  <a:lnTo>
                    <a:pt x="331878" y="511052"/>
                  </a:lnTo>
                  <a:lnTo>
                    <a:pt x="370301" y="494616"/>
                  </a:lnTo>
                  <a:lnTo>
                    <a:pt x="397745" y="467222"/>
                  </a:lnTo>
                  <a:lnTo>
                    <a:pt x="414212" y="428871"/>
                  </a:lnTo>
                  <a:lnTo>
                    <a:pt x="419701" y="379561"/>
                  </a:lnTo>
                  <a:lnTo>
                    <a:pt x="419701" y="136970"/>
                  </a:lnTo>
                  <a:lnTo>
                    <a:pt x="414212" y="87660"/>
                  </a:lnTo>
                  <a:lnTo>
                    <a:pt x="397745" y="49308"/>
                  </a:lnTo>
                  <a:lnTo>
                    <a:pt x="370301" y="21914"/>
                  </a:lnTo>
                  <a:lnTo>
                    <a:pt x="331878" y="5478"/>
                  </a:lnTo>
                  <a:lnTo>
                    <a:pt x="282477" y="0"/>
                  </a:lnTo>
                  <a:lnTo>
                    <a:pt x="137223" y="0"/>
                  </a:lnTo>
                  <a:lnTo>
                    <a:pt x="87822" y="5478"/>
                  </a:lnTo>
                  <a:lnTo>
                    <a:pt x="49399" y="21914"/>
                  </a:lnTo>
                  <a:lnTo>
                    <a:pt x="21955" y="49308"/>
                  </a:lnTo>
                  <a:lnTo>
                    <a:pt x="5488" y="87660"/>
                  </a:lnTo>
                  <a:lnTo>
                    <a:pt x="0" y="136970"/>
                  </a:lnTo>
                  <a:lnTo>
                    <a:pt x="0" y="379561"/>
                  </a:lnTo>
                  <a:lnTo>
                    <a:pt x="5488" y="428871"/>
                  </a:lnTo>
                  <a:lnTo>
                    <a:pt x="21955" y="467222"/>
                  </a:lnTo>
                  <a:lnTo>
                    <a:pt x="49399" y="494616"/>
                  </a:lnTo>
                  <a:lnTo>
                    <a:pt x="87822" y="511052"/>
                  </a:lnTo>
                  <a:lnTo>
                    <a:pt x="137223" y="516531"/>
                  </a:lnTo>
                  <a:close/>
                </a:path>
              </a:pathLst>
            </a:custGeom>
            <a:ln w="342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1" name="object 191"/>
          <p:cNvSpPr txBox="1"/>
          <p:nvPr/>
        </p:nvSpPr>
        <p:spPr>
          <a:xfrm>
            <a:off x="7889589" y="3909228"/>
            <a:ext cx="170815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55" dirty="0">
                <a:latin typeface="Century"/>
                <a:cs typeface="Century"/>
              </a:rPr>
              <a:t>6</a:t>
            </a:r>
            <a:endParaRPr sz="2150">
              <a:latin typeface="Century"/>
              <a:cs typeface="Century"/>
            </a:endParaRPr>
          </a:p>
        </p:txBody>
      </p:sp>
      <p:grpSp>
        <p:nvGrpSpPr>
          <p:cNvPr id="192" name="object 192"/>
          <p:cNvGrpSpPr/>
          <p:nvPr/>
        </p:nvGrpSpPr>
        <p:grpSpPr>
          <a:xfrm>
            <a:off x="8875842" y="4028953"/>
            <a:ext cx="880110" cy="840740"/>
            <a:chOff x="8875842" y="4028953"/>
            <a:chExt cx="880110" cy="840740"/>
          </a:xfrm>
        </p:grpSpPr>
        <p:sp>
          <p:nvSpPr>
            <p:cNvPr id="193" name="object 193"/>
            <p:cNvSpPr/>
            <p:nvPr/>
          </p:nvSpPr>
          <p:spPr>
            <a:xfrm>
              <a:off x="8892987" y="4534678"/>
              <a:ext cx="368935" cy="318135"/>
            </a:xfrm>
            <a:custGeom>
              <a:avLst/>
              <a:gdLst/>
              <a:ahLst/>
              <a:cxnLst/>
              <a:rect l="l" t="t" r="r" b="b"/>
              <a:pathLst>
                <a:path w="368934" h="318135">
                  <a:moveTo>
                    <a:pt x="368427" y="0"/>
                  </a:moveTo>
                  <a:lnTo>
                    <a:pt x="328972" y="34024"/>
                  </a:lnTo>
                  <a:lnTo>
                    <a:pt x="290097" y="67549"/>
                  </a:lnTo>
                  <a:lnTo>
                    <a:pt x="251803" y="100572"/>
                  </a:lnTo>
                  <a:lnTo>
                    <a:pt x="214089" y="133096"/>
                  </a:lnTo>
                  <a:lnTo>
                    <a:pt x="176956" y="165119"/>
                  </a:lnTo>
                  <a:lnTo>
                    <a:pt x="140404" y="196641"/>
                  </a:lnTo>
                  <a:lnTo>
                    <a:pt x="104432" y="227663"/>
                  </a:lnTo>
                  <a:lnTo>
                    <a:pt x="69041" y="258184"/>
                  </a:lnTo>
                  <a:lnTo>
                    <a:pt x="34230" y="288204"/>
                  </a:lnTo>
                  <a:lnTo>
                    <a:pt x="0" y="317724"/>
                  </a:lnTo>
                </a:path>
                <a:path w="368934" h="318135">
                  <a:moveTo>
                    <a:pt x="118952" y="287545"/>
                  </a:moveTo>
                  <a:lnTo>
                    <a:pt x="0" y="317724"/>
                  </a:lnTo>
                  <a:lnTo>
                    <a:pt x="47184" y="204630"/>
                  </a:lnTo>
                </a:path>
              </a:pathLst>
            </a:custGeom>
            <a:ln w="342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9318627" y="4046098"/>
              <a:ext cx="419734" cy="516890"/>
            </a:xfrm>
            <a:custGeom>
              <a:avLst/>
              <a:gdLst/>
              <a:ahLst/>
              <a:cxnLst/>
              <a:rect l="l" t="t" r="r" b="b"/>
              <a:pathLst>
                <a:path w="419734" h="516889">
                  <a:moveTo>
                    <a:pt x="282481" y="0"/>
                  </a:moveTo>
                  <a:lnTo>
                    <a:pt x="137223" y="0"/>
                  </a:lnTo>
                  <a:lnTo>
                    <a:pt x="87822" y="5479"/>
                  </a:lnTo>
                  <a:lnTo>
                    <a:pt x="49399" y="21915"/>
                  </a:lnTo>
                  <a:lnTo>
                    <a:pt x="21955" y="49310"/>
                  </a:lnTo>
                  <a:lnTo>
                    <a:pt x="5488" y="87661"/>
                  </a:lnTo>
                  <a:lnTo>
                    <a:pt x="0" y="136970"/>
                  </a:lnTo>
                  <a:lnTo>
                    <a:pt x="0" y="379564"/>
                  </a:lnTo>
                  <a:lnTo>
                    <a:pt x="5488" y="428874"/>
                  </a:lnTo>
                  <a:lnTo>
                    <a:pt x="21955" y="467226"/>
                  </a:lnTo>
                  <a:lnTo>
                    <a:pt x="49399" y="494620"/>
                  </a:lnTo>
                  <a:lnTo>
                    <a:pt x="87822" y="511056"/>
                  </a:lnTo>
                  <a:lnTo>
                    <a:pt x="137223" y="516535"/>
                  </a:lnTo>
                  <a:lnTo>
                    <a:pt x="282481" y="516535"/>
                  </a:lnTo>
                  <a:lnTo>
                    <a:pt x="331882" y="511056"/>
                  </a:lnTo>
                  <a:lnTo>
                    <a:pt x="370304" y="494620"/>
                  </a:lnTo>
                  <a:lnTo>
                    <a:pt x="397749" y="467226"/>
                  </a:lnTo>
                  <a:lnTo>
                    <a:pt x="414215" y="428874"/>
                  </a:lnTo>
                  <a:lnTo>
                    <a:pt x="419704" y="379564"/>
                  </a:lnTo>
                  <a:lnTo>
                    <a:pt x="419704" y="136970"/>
                  </a:lnTo>
                  <a:lnTo>
                    <a:pt x="414215" y="87661"/>
                  </a:lnTo>
                  <a:lnTo>
                    <a:pt x="397749" y="49310"/>
                  </a:lnTo>
                  <a:lnTo>
                    <a:pt x="370304" y="21915"/>
                  </a:lnTo>
                  <a:lnTo>
                    <a:pt x="331882" y="5479"/>
                  </a:lnTo>
                  <a:lnTo>
                    <a:pt x="282481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9318627" y="4046098"/>
              <a:ext cx="419734" cy="516890"/>
            </a:xfrm>
            <a:custGeom>
              <a:avLst/>
              <a:gdLst/>
              <a:ahLst/>
              <a:cxnLst/>
              <a:rect l="l" t="t" r="r" b="b"/>
              <a:pathLst>
                <a:path w="419734" h="516889">
                  <a:moveTo>
                    <a:pt x="137223" y="516535"/>
                  </a:moveTo>
                  <a:lnTo>
                    <a:pt x="282481" y="516535"/>
                  </a:lnTo>
                  <a:lnTo>
                    <a:pt x="331882" y="511056"/>
                  </a:lnTo>
                  <a:lnTo>
                    <a:pt x="370304" y="494620"/>
                  </a:lnTo>
                  <a:lnTo>
                    <a:pt x="397749" y="467226"/>
                  </a:lnTo>
                  <a:lnTo>
                    <a:pt x="414215" y="428874"/>
                  </a:lnTo>
                  <a:lnTo>
                    <a:pt x="419704" y="379564"/>
                  </a:lnTo>
                  <a:lnTo>
                    <a:pt x="419704" y="136970"/>
                  </a:lnTo>
                  <a:lnTo>
                    <a:pt x="414215" y="87661"/>
                  </a:lnTo>
                  <a:lnTo>
                    <a:pt x="397749" y="49310"/>
                  </a:lnTo>
                  <a:lnTo>
                    <a:pt x="370304" y="21915"/>
                  </a:lnTo>
                  <a:lnTo>
                    <a:pt x="331882" y="5479"/>
                  </a:lnTo>
                  <a:lnTo>
                    <a:pt x="282481" y="0"/>
                  </a:lnTo>
                  <a:lnTo>
                    <a:pt x="137223" y="0"/>
                  </a:lnTo>
                  <a:lnTo>
                    <a:pt x="87822" y="5479"/>
                  </a:lnTo>
                  <a:lnTo>
                    <a:pt x="49399" y="21915"/>
                  </a:lnTo>
                  <a:lnTo>
                    <a:pt x="21955" y="49310"/>
                  </a:lnTo>
                  <a:lnTo>
                    <a:pt x="5488" y="87661"/>
                  </a:lnTo>
                  <a:lnTo>
                    <a:pt x="0" y="136970"/>
                  </a:lnTo>
                  <a:lnTo>
                    <a:pt x="0" y="379564"/>
                  </a:lnTo>
                  <a:lnTo>
                    <a:pt x="5488" y="428874"/>
                  </a:lnTo>
                  <a:lnTo>
                    <a:pt x="21955" y="467226"/>
                  </a:lnTo>
                  <a:lnTo>
                    <a:pt x="49399" y="494620"/>
                  </a:lnTo>
                  <a:lnTo>
                    <a:pt x="87822" y="511056"/>
                  </a:lnTo>
                  <a:lnTo>
                    <a:pt x="137223" y="516535"/>
                  </a:lnTo>
                  <a:close/>
                </a:path>
              </a:pathLst>
            </a:custGeom>
            <a:ln w="342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6" name="object 196"/>
          <p:cNvSpPr txBox="1"/>
          <p:nvPr/>
        </p:nvSpPr>
        <p:spPr>
          <a:xfrm>
            <a:off x="9443151" y="4086977"/>
            <a:ext cx="170815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55" dirty="0">
                <a:latin typeface="Century"/>
                <a:cs typeface="Century"/>
              </a:rPr>
              <a:t>7</a:t>
            </a:r>
            <a:endParaRPr sz="2150">
              <a:latin typeface="Century"/>
              <a:cs typeface="Century"/>
            </a:endParaRPr>
          </a:p>
        </p:txBody>
      </p:sp>
      <p:grpSp>
        <p:nvGrpSpPr>
          <p:cNvPr id="197" name="object 197"/>
          <p:cNvGrpSpPr/>
          <p:nvPr/>
        </p:nvGrpSpPr>
        <p:grpSpPr>
          <a:xfrm>
            <a:off x="8019911" y="5809496"/>
            <a:ext cx="801370" cy="551180"/>
            <a:chOff x="8019911" y="5809496"/>
            <a:chExt cx="801370" cy="551180"/>
          </a:xfrm>
        </p:grpSpPr>
        <p:sp>
          <p:nvSpPr>
            <p:cNvPr id="198" name="object 198"/>
            <p:cNvSpPr/>
            <p:nvPr/>
          </p:nvSpPr>
          <p:spPr>
            <a:xfrm>
              <a:off x="8537218" y="6206811"/>
              <a:ext cx="267335" cy="120650"/>
            </a:xfrm>
            <a:custGeom>
              <a:avLst/>
              <a:gdLst/>
              <a:ahLst/>
              <a:cxnLst/>
              <a:rect l="l" t="t" r="r" b="b"/>
              <a:pathLst>
                <a:path w="267334" h="120650">
                  <a:moveTo>
                    <a:pt x="0" y="0"/>
                  </a:moveTo>
                  <a:lnTo>
                    <a:pt x="49392" y="20740"/>
                  </a:lnTo>
                  <a:lnTo>
                    <a:pt x="96821" y="40656"/>
                  </a:lnTo>
                  <a:lnTo>
                    <a:pt x="142286" y="59747"/>
                  </a:lnTo>
                  <a:lnTo>
                    <a:pt x="185786" y="78013"/>
                  </a:lnTo>
                  <a:lnTo>
                    <a:pt x="227323" y="95455"/>
                  </a:lnTo>
                  <a:lnTo>
                    <a:pt x="266896" y="112072"/>
                  </a:lnTo>
                </a:path>
                <a:path w="267334" h="120650">
                  <a:moveTo>
                    <a:pt x="186990" y="19080"/>
                  </a:moveTo>
                  <a:lnTo>
                    <a:pt x="266896" y="112072"/>
                  </a:lnTo>
                  <a:lnTo>
                    <a:pt x="144420" y="120083"/>
                  </a:lnTo>
                </a:path>
              </a:pathLst>
            </a:custGeom>
            <a:ln w="342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8037056" y="5826641"/>
              <a:ext cx="419734" cy="516890"/>
            </a:xfrm>
            <a:custGeom>
              <a:avLst/>
              <a:gdLst/>
              <a:ahLst/>
              <a:cxnLst/>
              <a:rect l="l" t="t" r="r" b="b"/>
              <a:pathLst>
                <a:path w="419734" h="516889">
                  <a:moveTo>
                    <a:pt x="282481" y="0"/>
                  </a:moveTo>
                  <a:lnTo>
                    <a:pt x="137223" y="0"/>
                  </a:lnTo>
                  <a:lnTo>
                    <a:pt x="87823" y="5478"/>
                  </a:lnTo>
                  <a:lnTo>
                    <a:pt x="49401" y="21915"/>
                  </a:lnTo>
                  <a:lnTo>
                    <a:pt x="21956" y="49309"/>
                  </a:lnTo>
                  <a:lnTo>
                    <a:pt x="5489" y="87660"/>
                  </a:lnTo>
                  <a:lnTo>
                    <a:pt x="0" y="136970"/>
                  </a:lnTo>
                  <a:lnTo>
                    <a:pt x="0" y="379562"/>
                  </a:lnTo>
                  <a:lnTo>
                    <a:pt x="5489" y="428872"/>
                  </a:lnTo>
                  <a:lnTo>
                    <a:pt x="21956" y="467223"/>
                  </a:lnTo>
                  <a:lnTo>
                    <a:pt x="49401" y="494617"/>
                  </a:lnTo>
                  <a:lnTo>
                    <a:pt x="87823" y="511054"/>
                  </a:lnTo>
                  <a:lnTo>
                    <a:pt x="137223" y="516532"/>
                  </a:lnTo>
                  <a:lnTo>
                    <a:pt x="282481" y="516532"/>
                  </a:lnTo>
                  <a:lnTo>
                    <a:pt x="331882" y="511054"/>
                  </a:lnTo>
                  <a:lnTo>
                    <a:pt x="370304" y="494617"/>
                  </a:lnTo>
                  <a:lnTo>
                    <a:pt x="397749" y="467223"/>
                  </a:lnTo>
                  <a:lnTo>
                    <a:pt x="414215" y="428872"/>
                  </a:lnTo>
                  <a:lnTo>
                    <a:pt x="419704" y="379562"/>
                  </a:lnTo>
                  <a:lnTo>
                    <a:pt x="419704" y="136970"/>
                  </a:lnTo>
                  <a:lnTo>
                    <a:pt x="414215" y="87660"/>
                  </a:lnTo>
                  <a:lnTo>
                    <a:pt x="397749" y="49309"/>
                  </a:lnTo>
                  <a:lnTo>
                    <a:pt x="370304" y="21915"/>
                  </a:lnTo>
                  <a:lnTo>
                    <a:pt x="331882" y="5478"/>
                  </a:lnTo>
                  <a:lnTo>
                    <a:pt x="282481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8037056" y="5826641"/>
              <a:ext cx="419734" cy="516890"/>
            </a:xfrm>
            <a:custGeom>
              <a:avLst/>
              <a:gdLst/>
              <a:ahLst/>
              <a:cxnLst/>
              <a:rect l="l" t="t" r="r" b="b"/>
              <a:pathLst>
                <a:path w="419734" h="516889">
                  <a:moveTo>
                    <a:pt x="137223" y="516532"/>
                  </a:moveTo>
                  <a:lnTo>
                    <a:pt x="282481" y="516532"/>
                  </a:lnTo>
                  <a:lnTo>
                    <a:pt x="331882" y="511054"/>
                  </a:lnTo>
                  <a:lnTo>
                    <a:pt x="370304" y="494617"/>
                  </a:lnTo>
                  <a:lnTo>
                    <a:pt x="397749" y="467223"/>
                  </a:lnTo>
                  <a:lnTo>
                    <a:pt x="414215" y="428872"/>
                  </a:lnTo>
                  <a:lnTo>
                    <a:pt x="419704" y="379562"/>
                  </a:lnTo>
                  <a:lnTo>
                    <a:pt x="419704" y="136970"/>
                  </a:lnTo>
                  <a:lnTo>
                    <a:pt x="414215" y="87660"/>
                  </a:lnTo>
                  <a:lnTo>
                    <a:pt x="397749" y="49309"/>
                  </a:lnTo>
                  <a:lnTo>
                    <a:pt x="370304" y="21915"/>
                  </a:lnTo>
                  <a:lnTo>
                    <a:pt x="331882" y="5478"/>
                  </a:lnTo>
                  <a:lnTo>
                    <a:pt x="282481" y="0"/>
                  </a:lnTo>
                  <a:lnTo>
                    <a:pt x="137223" y="0"/>
                  </a:lnTo>
                  <a:lnTo>
                    <a:pt x="87823" y="5478"/>
                  </a:lnTo>
                  <a:lnTo>
                    <a:pt x="49401" y="21915"/>
                  </a:lnTo>
                  <a:lnTo>
                    <a:pt x="21956" y="49309"/>
                  </a:lnTo>
                  <a:lnTo>
                    <a:pt x="5489" y="87660"/>
                  </a:lnTo>
                  <a:lnTo>
                    <a:pt x="0" y="136970"/>
                  </a:lnTo>
                  <a:lnTo>
                    <a:pt x="0" y="379562"/>
                  </a:lnTo>
                  <a:lnTo>
                    <a:pt x="5489" y="428872"/>
                  </a:lnTo>
                  <a:lnTo>
                    <a:pt x="21956" y="467223"/>
                  </a:lnTo>
                  <a:lnTo>
                    <a:pt x="49401" y="494617"/>
                  </a:lnTo>
                  <a:lnTo>
                    <a:pt x="87823" y="511054"/>
                  </a:lnTo>
                  <a:lnTo>
                    <a:pt x="137223" y="516532"/>
                  </a:lnTo>
                  <a:close/>
                </a:path>
              </a:pathLst>
            </a:custGeom>
            <a:ln w="342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1" name="object 201"/>
          <p:cNvSpPr txBox="1"/>
          <p:nvPr/>
        </p:nvSpPr>
        <p:spPr>
          <a:xfrm>
            <a:off x="8161580" y="5867520"/>
            <a:ext cx="170815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55" dirty="0">
                <a:latin typeface="Century"/>
                <a:cs typeface="Century"/>
              </a:rPr>
              <a:t>8</a:t>
            </a:r>
            <a:endParaRPr sz="2150">
              <a:latin typeface="Century"/>
              <a:cs typeface="Century"/>
            </a:endParaRPr>
          </a:p>
        </p:txBody>
      </p:sp>
      <p:grpSp>
        <p:nvGrpSpPr>
          <p:cNvPr id="202" name="object 202"/>
          <p:cNvGrpSpPr/>
          <p:nvPr/>
        </p:nvGrpSpPr>
        <p:grpSpPr>
          <a:xfrm>
            <a:off x="8706029" y="3675979"/>
            <a:ext cx="454025" cy="938530"/>
            <a:chOff x="8706029" y="3675979"/>
            <a:chExt cx="454025" cy="938530"/>
          </a:xfrm>
        </p:grpSpPr>
        <p:sp>
          <p:nvSpPr>
            <p:cNvPr id="203" name="object 203"/>
            <p:cNvSpPr/>
            <p:nvPr/>
          </p:nvSpPr>
          <p:spPr>
            <a:xfrm>
              <a:off x="8856599" y="3693441"/>
              <a:ext cx="109855" cy="301625"/>
            </a:xfrm>
            <a:custGeom>
              <a:avLst/>
              <a:gdLst/>
              <a:ahLst/>
              <a:cxnLst/>
              <a:rect l="l" t="t" r="r" b="b"/>
              <a:pathLst>
                <a:path w="109854" h="301625">
                  <a:moveTo>
                    <a:pt x="62570" y="301259"/>
                  </a:moveTo>
                  <a:lnTo>
                    <a:pt x="60333" y="245735"/>
                  </a:lnTo>
                  <a:lnTo>
                    <a:pt x="58182" y="192338"/>
                  </a:lnTo>
                  <a:lnTo>
                    <a:pt x="56117" y="141065"/>
                  </a:lnTo>
                  <a:lnTo>
                    <a:pt x="54138" y="91918"/>
                  </a:lnTo>
                  <a:lnTo>
                    <a:pt x="52244" y="44896"/>
                  </a:lnTo>
                  <a:lnTo>
                    <a:pt x="50436" y="0"/>
                  </a:lnTo>
                </a:path>
                <a:path w="109854" h="301625">
                  <a:moveTo>
                    <a:pt x="0" y="111688"/>
                  </a:moveTo>
                  <a:lnTo>
                    <a:pt x="50436" y="0"/>
                  </a:lnTo>
                  <a:lnTo>
                    <a:pt x="109692" y="107285"/>
                  </a:lnTo>
                </a:path>
              </a:pathLst>
            </a:custGeom>
            <a:ln w="342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8723174" y="4080389"/>
              <a:ext cx="419734" cy="516890"/>
            </a:xfrm>
            <a:custGeom>
              <a:avLst/>
              <a:gdLst/>
              <a:ahLst/>
              <a:cxnLst/>
              <a:rect l="l" t="t" r="r" b="b"/>
              <a:pathLst>
                <a:path w="419734" h="516889">
                  <a:moveTo>
                    <a:pt x="282481" y="0"/>
                  </a:moveTo>
                  <a:lnTo>
                    <a:pt x="137223" y="0"/>
                  </a:lnTo>
                  <a:lnTo>
                    <a:pt x="87823" y="5478"/>
                  </a:lnTo>
                  <a:lnTo>
                    <a:pt x="49401" y="21914"/>
                  </a:lnTo>
                  <a:lnTo>
                    <a:pt x="21956" y="49308"/>
                  </a:lnTo>
                  <a:lnTo>
                    <a:pt x="5489" y="87660"/>
                  </a:lnTo>
                  <a:lnTo>
                    <a:pt x="0" y="136970"/>
                  </a:lnTo>
                  <a:lnTo>
                    <a:pt x="0" y="379561"/>
                  </a:lnTo>
                  <a:lnTo>
                    <a:pt x="5489" y="428871"/>
                  </a:lnTo>
                  <a:lnTo>
                    <a:pt x="21956" y="467222"/>
                  </a:lnTo>
                  <a:lnTo>
                    <a:pt x="49401" y="494616"/>
                  </a:lnTo>
                  <a:lnTo>
                    <a:pt x="87823" y="511052"/>
                  </a:lnTo>
                  <a:lnTo>
                    <a:pt x="137223" y="516531"/>
                  </a:lnTo>
                  <a:lnTo>
                    <a:pt x="282481" y="516531"/>
                  </a:lnTo>
                  <a:lnTo>
                    <a:pt x="331882" y="511052"/>
                  </a:lnTo>
                  <a:lnTo>
                    <a:pt x="370304" y="494616"/>
                  </a:lnTo>
                  <a:lnTo>
                    <a:pt x="397749" y="467222"/>
                  </a:lnTo>
                  <a:lnTo>
                    <a:pt x="414215" y="428871"/>
                  </a:lnTo>
                  <a:lnTo>
                    <a:pt x="419704" y="379561"/>
                  </a:lnTo>
                  <a:lnTo>
                    <a:pt x="419704" y="136970"/>
                  </a:lnTo>
                  <a:lnTo>
                    <a:pt x="414215" y="87660"/>
                  </a:lnTo>
                  <a:lnTo>
                    <a:pt x="397749" y="49308"/>
                  </a:lnTo>
                  <a:lnTo>
                    <a:pt x="370304" y="21914"/>
                  </a:lnTo>
                  <a:lnTo>
                    <a:pt x="331882" y="5478"/>
                  </a:lnTo>
                  <a:lnTo>
                    <a:pt x="282481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8723174" y="4080389"/>
              <a:ext cx="419734" cy="516890"/>
            </a:xfrm>
            <a:custGeom>
              <a:avLst/>
              <a:gdLst/>
              <a:ahLst/>
              <a:cxnLst/>
              <a:rect l="l" t="t" r="r" b="b"/>
              <a:pathLst>
                <a:path w="419734" h="516889">
                  <a:moveTo>
                    <a:pt x="137223" y="516531"/>
                  </a:moveTo>
                  <a:lnTo>
                    <a:pt x="282481" y="516531"/>
                  </a:lnTo>
                  <a:lnTo>
                    <a:pt x="331882" y="511052"/>
                  </a:lnTo>
                  <a:lnTo>
                    <a:pt x="370304" y="494616"/>
                  </a:lnTo>
                  <a:lnTo>
                    <a:pt x="397749" y="467222"/>
                  </a:lnTo>
                  <a:lnTo>
                    <a:pt x="414215" y="428871"/>
                  </a:lnTo>
                  <a:lnTo>
                    <a:pt x="419704" y="379561"/>
                  </a:lnTo>
                  <a:lnTo>
                    <a:pt x="419704" y="136970"/>
                  </a:lnTo>
                  <a:lnTo>
                    <a:pt x="414215" y="87660"/>
                  </a:lnTo>
                  <a:lnTo>
                    <a:pt x="397749" y="49308"/>
                  </a:lnTo>
                  <a:lnTo>
                    <a:pt x="370304" y="21914"/>
                  </a:lnTo>
                  <a:lnTo>
                    <a:pt x="331882" y="5478"/>
                  </a:lnTo>
                  <a:lnTo>
                    <a:pt x="282481" y="0"/>
                  </a:lnTo>
                  <a:lnTo>
                    <a:pt x="137223" y="0"/>
                  </a:lnTo>
                  <a:lnTo>
                    <a:pt x="87823" y="5478"/>
                  </a:lnTo>
                  <a:lnTo>
                    <a:pt x="49401" y="21914"/>
                  </a:lnTo>
                  <a:lnTo>
                    <a:pt x="21956" y="49308"/>
                  </a:lnTo>
                  <a:lnTo>
                    <a:pt x="5489" y="87660"/>
                  </a:lnTo>
                  <a:lnTo>
                    <a:pt x="0" y="136970"/>
                  </a:lnTo>
                  <a:lnTo>
                    <a:pt x="0" y="379561"/>
                  </a:lnTo>
                  <a:lnTo>
                    <a:pt x="5489" y="428871"/>
                  </a:lnTo>
                  <a:lnTo>
                    <a:pt x="21956" y="467222"/>
                  </a:lnTo>
                  <a:lnTo>
                    <a:pt x="49401" y="494616"/>
                  </a:lnTo>
                  <a:lnTo>
                    <a:pt x="87823" y="511052"/>
                  </a:lnTo>
                  <a:lnTo>
                    <a:pt x="137223" y="516531"/>
                  </a:lnTo>
                  <a:close/>
                </a:path>
              </a:pathLst>
            </a:custGeom>
            <a:ln w="342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6" name="object 206"/>
          <p:cNvSpPr txBox="1"/>
          <p:nvPr/>
        </p:nvSpPr>
        <p:spPr>
          <a:xfrm>
            <a:off x="8847697" y="4121268"/>
            <a:ext cx="170815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55" dirty="0">
                <a:latin typeface="Century"/>
                <a:cs typeface="Century"/>
              </a:rPr>
              <a:t>9</a:t>
            </a:r>
            <a:endParaRPr sz="2150">
              <a:latin typeface="Century"/>
              <a:cs typeface="Century"/>
            </a:endParaRPr>
          </a:p>
        </p:txBody>
      </p:sp>
      <p:grpSp>
        <p:nvGrpSpPr>
          <p:cNvPr id="207" name="object 207"/>
          <p:cNvGrpSpPr/>
          <p:nvPr/>
        </p:nvGrpSpPr>
        <p:grpSpPr>
          <a:xfrm>
            <a:off x="9082520" y="5156207"/>
            <a:ext cx="786130" cy="551180"/>
            <a:chOff x="9082520" y="5156207"/>
            <a:chExt cx="786130" cy="551180"/>
          </a:xfrm>
        </p:grpSpPr>
        <p:sp>
          <p:nvSpPr>
            <p:cNvPr id="208" name="object 208"/>
            <p:cNvSpPr/>
            <p:nvPr/>
          </p:nvSpPr>
          <p:spPr>
            <a:xfrm>
              <a:off x="9082520" y="5318110"/>
              <a:ext cx="149677" cy="14310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9286088" y="5173343"/>
              <a:ext cx="565150" cy="516890"/>
            </a:xfrm>
            <a:custGeom>
              <a:avLst/>
              <a:gdLst/>
              <a:ahLst/>
              <a:cxnLst/>
              <a:rect l="l" t="t" r="r" b="b"/>
              <a:pathLst>
                <a:path w="565150" h="516889">
                  <a:moveTo>
                    <a:pt x="427735" y="0"/>
                  </a:moveTo>
                  <a:lnTo>
                    <a:pt x="137223" y="0"/>
                  </a:lnTo>
                  <a:lnTo>
                    <a:pt x="87822" y="5478"/>
                  </a:lnTo>
                  <a:lnTo>
                    <a:pt x="49399" y="21915"/>
                  </a:lnTo>
                  <a:lnTo>
                    <a:pt x="21955" y="49309"/>
                  </a:lnTo>
                  <a:lnTo>
                    <a:pt x="5488" y="87660"/>
                  </a:lnTo>
                  <a:lnTo>
                    <a:pt x="0" y="136970"/>
                  </a:lnTo>
                  <a:lnTo>
                    <a:pt x="0" y="379563"/>
                  </a:lnTo>
                  <a:lnTo>
                    <a:pt x="5488" y="428872"/>
                  </a:lnTo>
                  <a:lnTo>
                    <a:pt x="21955" y="467223"/>
                  </a:lnTo>
                  <a:lnTo>
                    <a:pt x="49399" y="494618"/>
                  </a:lnTo>
                  <a:lnTo>
                    <a:pt x="87822" y="511054"/>
                  </a:lnTo>
                  <a:lnTo>
                    <a:pt x="137223" y="516533"/>
                  </a:lnTo>
                  <a:lnTo>
                    <a:pt x="427735" y="516533"/>
                  </a:lnTo>
                  <a:lnTo>
                    <a:pt x="477136" y="511054"/>
                  </a:lnTo>
                  <a:lnTo>
                    <a:pt x="515559" y="494618"/>
                  </a:lnTo>
                  <a:lnTo>
                    <a:pt x="543003" y="467223"/>
                  </a:lnTo>
                  <a:lnTo>
                    <a:pt x="559470" y="428872"/>
                  </a:lnTo>
                  <a:lnTo>
                    <a:pt x="564959" y="379563"/>
                  </a:lnTo>
                  <a:lnTo>
                    <a:pt x="564959" y="136970"/>
                  </a:lnTo>
                  <a:lnTo>
                    <a:pt x="559470" y="87660"/>
                  </a:lnTo>
                  <a:lnTo>
                    <a:pt x="543003" y="49309"/>
                  </a:lnTo>
                  <a:lnTo>
                    <a:pt x="515559" y="21915"/>
                  </a:lnTo>
                  <a:lnTo>
                    <a:pt x="477136" y="5478"/>
                  </a:lnTo>
                  <a:lnTo>
                    <a:pt x="427735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9286088" y="5173343"/>
              <a:ext cx="565150" cy="516890"/>
            </a:xfrm>
            <a:custGeom>
              <a:avLst/>
              <a:gdLst/>
              <a:ahLst/>
              <a:cxnLst/>
              <a:rect l="l" t="t" r="r" b="b"/>
              <a:pathLst>
                <a:path w="565150" h="516889">
                  <a:moveTo>
                    <a:pt x="137223" y="516533"/>
                  </a:moveTo>
                  <a:lnTo>
                    <a:pt x="427735" y="516533"/>
                  </a:lnTo>
                  <a:lnTo>
                    <a:pt x="477136" y="511054"/>
                  </a:lnTo>
                  <a:lnTo>
                    <a:pt x="515559" y="494618"/>
                  </a:lnTo>
                  <a:lnTo>
                    <a:pt x="543003" y="467223"/>
                  </a:lnTo>
                  <a:lnTo>
                    <a:pt x="559470" y="428872"/>
                  </a:lnTo>
                  <a:lnTo>
                    <a:pt x="564959" y="379563"/>
                  </a:lnTo>
                  <a:lnTo>
                    <a:pt x="564959" y="136970"/>
                  </a:lnTo>
                  <a:lnTo>
                    <a:pt x="559470" y="87660"/>
                  </a:lnTo>
                  <a:lnTo>
                    <a:pt x="543003" y="49309"/>
                  </a:lnTo>
                  <a:lnTo>
                    <a:pt x="515559" y="21915"/>
                  </a:lnTo>
                  <a:lnTo>
                    <a:pt x="477136" y="5478"/>
                  </a:lnTo>
                  <a:lnTo>
                    <a:pt x="427735" y="0"/>
                  </a:lnTo>
                  <a:lnTo>
                    <a:pt x="137223" y="0"/>
                  </a:lnTo>
                  <a:lnTo>
                    <a:pt x="87822" y="5478"/>
                  </a:lnTo>
                  <a:lnTo>
                    <a:pt x="49399" y="21915"/>
                  </a:lnTo>
                  <a:lnTo>
                    <a:pt x="21955" y="49309"/>
                  </a:lnTo>
                  <a:lnTo>
                    <a:pt x="5488" y="87660"/>
                  </a:lnTo>
                  <a:lnTo>
                    <a:pt x="0" y="136970"/>
                  </a:lnTo>
                  <a:lnTo>
                    <a:pt x="0" y="379563"/>
                  </a:lnTo>
                  <a:lnTo>
                    <a:pt x="5488" y="428872"/>
                  </a:lnTo>
                  <a:lnTo>
                    <a:pt x="21955" y="467223"/>
                  </a:lnTo>
                  <a:lnTo>
                    <a:pt x="49399" y="494618"/>
                  </a:lnTo>
                  <a:lnTo>
                    <a:pt x="87822" y="511054"/>
                  </a:lnTo>
                  <a:lnTo>
                    <a:pt x="137223" y="516533"/>
                  </a:lnTo>
                  <a:close/>
                </a:path>
              </a:pathLst>
            </a:custGeom>
            <a:ln w="342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1" name="object 211"/>
          <p:cNvSpPr txBox="1"/>
          <p:nvPr/>
        </p:nvSpPr>
        <p:spPr>
          <a:xfrm>
            <a:off x="9410612" y="5214222"/>
            <a:ext cx="316230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55" dirty="0">
                <a:latin typeface="Century"/>
                <a:cs typeface="Century"/>
              </a:rPr>
              <a:t>10</a:t>
            </a:r>
            <a:endParaRPr sz="2150">
              <a:latin typeface="Century"/>
              <a:cs typeface="Century"/>
            </a:endParaRPr>
          </a:p>
        </p:txBody>
      </p:sp>
      <p:sp>
        <p:nvSpPr>
          <p:cNvPr id="212" name="object 212"/>
          <p:cNvSpPr/>
          <p:nvPr/>
        </p:nvSpPr>
        <p:spPr>
          <a:xfrm>
            <a:off x="10097428" y="6268659"/>
            <a:ext cx="238125" cy="109855"/>
          </a:xfrm>
          <a:custGeom>
            <a:avLst/>
            <a:gdLst/>
            <a:ahLst/>
            <a:cxnLst/>
            <a:rect l="l" t="t" r="r" b="b"/>
            <a:pathLst>
              <a:path w="238125" h="109854">
                <a:moveTo>
                  <a:pt x="237650" y="62562"/>
                </a:moveTo>
                <a:lnTo>
                  <a:pt x="183995" y="59262"/>
                </a:lnTo>
                <a:lnTo>
                  <a:pt x="133402" y="56150"/>
                </a:lnTo>
                <a:lnTo>
                  <a:pt x="85873" y="53226"/>
                </a:lnTo>
                <a:lnTo>
                  <a:pt x="41405" y="50491"/>
                </a:lnTo>
                <a:lnTo>
                  <a:pt x="0" y="47944"/>
                </a:lnTo>
              </a:path>
              <a:path w="238125" h="109854">
                <a:moveTo>
                  <a:pt x="106193" y="109368"/>
                </a:moveTo>
                <a:lnTo>
                  <a:pt x="0" y="47944"/>
                </a:lnTo>
                <a:lnTo>
                  <a:pt x="112948" y="0"/>
                </a:lnTo>
              </a:path>
            </a:pathLst>
          </a:custGeom>
          <a:ln w="34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3" name="object 213"/>
          <p:cNvGrpSpPr/>
          <p:nvPr/>
        </p:nvGrpSpPr>
        <p:grpSpPr>
          <a:xfrm>
            <a:off x="10403595" y="6101684"/>
            <a:ext cx="1354455" cy="551180"/>
            <a:chOff x="10403595" y="6101684"/>
            <a:chExt cx="1354455" cy="551180"/>
          </a:xfrm>
        </p:grpSpPr>
        <p:sp>
          <p:nvSpPr>
            <p:cNvPr id="214" name="object 214"/>
            <p:cNvSpPr/>
            <p:nvPr/>
          </p:nvSpPr>
          <p:spPr>
            <a:xfrm>
              <a:off x="10420720" y="6118810"/>
              <a:ext cx="1320165" cy="516890"/>
            </a:xfrm>
            <a:custGeom>
              <a:avLst/>
              <a:gdLst/>
              <a:ahLst/>
              <a:cxnLst/>
              <a:rect l="l" t="t" r="r" b="b"/>
              <a:pathLst>
                <a:path w="1320165" h="516890">
                  <a:moveTo>
                    <a:pt x="1182365" y="0"/>
                  </a:moveTo>
                  <a:lnTo>
                    <a:pt x="137223" y="0"/>
                  </a:lnTo>
                  <a:lnTo>
                    <a:pt x="87823" y="5478"/>
                  </a:lnTo>
                  <a:lnTo>
                    <a:pt x="49401" y="21915"/>
                  </a:lnTo>
                  <a:lnTo>
                    <a:pt x="21956" y="49309"/>
                  </a:lnTo>
                  <a:lnTo>
                    <a:pt x="5489" y="87660"/>
                  </a:lnTo>
                  <a:lnTo>
                    <a:pt x="0" y="136970"/>
                  </a:lnTo>
                  <a:lnTo>
                    <a:pt x="0" y="379563"/>
                  </a:lnTo>
                  <a:lnTo>
                    <a:pt x="5489" y="428872"/>
                  </a:lnTo>
                  <a:lnTo>
                    <a:pt x="21956" y="467223"/>
                  </a:lnTo>
                  <a:lnTo>
                    <a:pt x="49401" y="494618"/>
                  </a:lnTo>
                  <a:lnTo>
                    <a:pt x="87823" y="511054"/>
                  </a:lnTo>
                  <a:lnTo>
                    <a:pt x="137223" y="516533"/>
                  </a:lnTo>
                  <a:lnTo>
                    <a:pt x="1182365" y="516533"/>
                  </a:lnTo>
                  <a:lnTo>
                    <a:pt x="1231766" y="511054"/>
                  </a:lnTo>
                  <a:lnTo>
                    <a:pt x="1270188" y="494618"/>
                  </a:lnTo>
                  <a:lnTo>
                    <a:pt x="1297633" y="467223"/>
                  </a:lnTo>
                  <a:lnTo>
                    <a:pt x="1314099" y="428872"/>
                  </a:lnTo>
                  <a:lnTo>
                    <a:pt x="1319588" y="379563"/>
                  </a:lnTo>
                  <a:lnTo>
                    <a:pt x="1319588" y="136970"/>
                  </a:lnTo>
                  <a:lnTo>
                    <a:pt x="1314099" y="87660"/>
                  </a:lnTo>
                  <a:lnTo>
                    <a:pt x="1297633" y="49309"/>
                  </a:lnTo>
                  <a:lnTo>
                    <a:pt x="1270188" y="21915"/>
                  </a:lnTo>
                  <a:lnTo>
                    <a:pt x="1231766" y="5478"/>
                  </a:lnTo>
                  <a:lnTo>
                    <a:pt x="1182365" y="0"/>
                  </a:lnTo>
                  <a:close/>
                </a:path>
              </a:pathLst>
            </a:custGeom>
            <a:solidFill>
              <a:srgbClr val="FFFF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10420720" y="6118810"/>
              <a:ext cx="1320165" cy="516890"/>
            </a:xfrm>
            <a:custGeom>
              <a:avLst/>
              <a:gdLst/>
              <a:ahLst/>
              <a:cxnLst/>
              <a:rect l="l" t="t" r="r" b="b"/>
              <a:pathLst>
                <a:path w="1320165" h="516890">
                  <a:moveTo>
                    <a:pt x="137223" y="516533"/>
                  </a:moveTo>
                  <a:lnTo>
                    <a:pt x="1182365" y="516533"/>
                  </a:lnTo>
                  <a:lnTo>
                    <a:pt x="1231766" y="511054"/>
                  </a:lnTo>
                  <a:lnTo>
                    <a:pt x="1270188" y="494618"/>
                  </a:lnTo>
                  <a:lnTo>
                    <a:pt x="1297633" y="467223"/>
                  </a:lnTo>
                  <a:lnTo>
                    <a:pt x="1314099" y="428872"/>
                  </a:lnTo>
                  <a:lnTo>
                    <a:pt x="1319588" y="379563"/>
                  </a:lnTo>
                  <a:lnTo>
                    <a:pt x="1319588" y="136970"/>
                  </a:lnTo>
                  <a:lnTo>
                    <a:pt x="1314099" y="87660"/>
                  </a:lnTo>
                  <a:lnTo>
                    <a:pt x="1297633" y="49309"/>
                  </a:lnTo>
                  <a:lnTo>
                    <a:pt x="1270188" y="21915"/>
                  </a:lnTo>
                  <a:lnTo>
                    <a:pt x="1231766" y="5478"/>
                  </a:lnTo>
                  <a:lnTo>
                    <a:pt x="1182365" y="0"/>
                  </a:lnTo>
                  <a:lnTo>
                    <a:pt x="137223" y="0"/>
                  </a:lnTo>
                  <a:lnTo>
                    <a:pt x="87823" y="5478"/>
                  </a:lnTo>
                  <a:lnTo>
                    <a:pt x="49401" y="21915"/>
                  </a:lnTo>
                  <a:lnTo>
                    <a:pt x="21956" y="49309"/>
                  </a:lnTo>
                  <a:lnTo>
                    <a:pt x="5489" y="87660"/>
                  </a:lnTo>
                  <a:lnTo>
                    <a:pt x="0" y="136970"/>
                  </a:lnTo>
                  <a:lnTo>
                    <a:pt x="0" y="379563"/>
                  </a:lnTo>
                  <a:lnTo>
                    <a:pt x="5489" y="428872"/>
                  </a:lnTo>
                  <a:lnTo>
                    <a:pt x="21956" y="467223"/>
                  </a:lnTo>
                  <a:lnTo>
                    <a:pt x="49401" y="494618"/>
                  </a:lnTo>
                  <a:lnTo>
                    <a:pt x="87823" y="511054"/>
                  </a:lnTo>
                  <a:lnTo>
                    <a:pt x="137223" y="516533"/>
                  </a:lnTo>
                  <a:close/>
                </a:path>
              </a:pathLst>
            </a:custGeom>
            <a:ln w="34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6" name="object 216"/>
          <p:cNvSpPr txBox="1"/>
          <p:nvPr/>
        </p:nvSpPr>
        <p:spPr>
          <a:xfrm>
            <a:off x="10545243" y="6159688"/>
            <a:ext cx="1070610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50" dirty="0">
                <a:latin typeface="Century"/>
                <a:cs typeface="Century"/>
              </a:rPr>
              <a:t>Fruit</a:t>
            </a:r>
            <a:r>
              <a:rPr sz="2150" spc="95" dirty="0">
                <a:latin typeface="Century"/>
                <a:cs typeface="Century"/>
              </a:rPr>
              <a:t> </a:t>
            </a:r>
            <a:r>
              <a:rPr sz="2150" spc="-25" dirty="0">
                <a:latin typeface="Century"/>
                <a:cs typeface="Century"/>
              </a:rPr>
              <a:t>fly</a:t>
            </a:r>
            <a:endParaRPr sz="2150">
              <a:latin typeface="Century"/>
              <a:cs typeface="Century"/>
            </a:endParaRPr>
          </a:p>
        </p:txBody>
      </p:sp>
      <p:sp>
        <p:nvSpPr>
          <p:cNvPr id="217" name="object 217"/>
          <p:cNvSpPr/>
          <p:nvPr/>
        </p:nvSpPr>
        <p:spPr>
          <a:xfrm>
            <a:off x="10097606" y="4722128"/>
            <a:ext cx="398145" cy="109855"/>
          </a:xfrm>
          <a:custGeom>
            <a:avLst/>
            <a:gdLst/>
            <a:ahLst/>
            <a:cxnLst/>
            <a:rect l="l" t="t" r="r" b="b"/>
            <a:pathLst>
              <a:path w="398145" h="109854">
                <a:moveTo>
                  <a:pt x="397622" y="71697"/>
                </a:moveTo>
                <a:lnTo>
                  <a:pt x="343730" y="68515"/>
                </a:lnTo>
                <a:lnTo>
                  <a:pt x="291036" y="65404"/>
                </a:lnTo>
                <a:lnTo>
                  <a:pt x="239538" y="62364"/>
                </a:lnTo>
                <a:lnTo>
                  <a:pt x="189237" y="59395"/>
                </a:lnTo>
                <a:lnTo>
                  <a:pt x="140132" y="56496"/>
                </a:lnTo>
                <a:lnTo>
                  <a:pt x="92225" y="53668"/>
                </a:lnTo>
                <a:lnTo>
                  <a:pt x="45514" y="50910"/>
                </a:lnTo>
                <a:lnTo>
                  <a:pt x="0" y="48223"/>
                </a:lnTo>
              </a:path>
              <a:path w="398145" h="109854">
                <a:moveTo>
                  <a:pt x="106344" y="109386"/>
                </a:moveTo>
                <a:lnTo>
                  <a:pt x="0" y="48223"/>
                </a:lnTo>
                <a:lnTo>
                  <a:pt x="112825" y="0"/>
                </a:lnTo>
              </a:path>
            </a:pathLst>
          </a:custGeom>
          <a:ln w="34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8" name="object 218"/>
          <p:cNvGrpSpPr/>
          <p:nvPr/>
        </p:nvGrpSpPr>
        <p:grpSpPr>
          <a:xfrm>
            <a:off x="10563739" y="4555687"/>
            <a:ext cx="1125220" cy="551180"/>
            <a:chOff x="10563739" y="4555687"/>
            <a:chExt cx="1125220" cy="551180"/>
          </a:xfrm>
        </p:grpSpPr>
        <p:sp>
          <p:nvSpPr>
            <p:cNvPr id="219" name="object 219"/>
            <p:cNvSpPr/>
            <p:nvPr/>
          </p:nvSpPr>
          <p:spPr>
            <a:xfrm>
              <a:off x="10580866" y="4572814"/>
              <a:ext cx="1090930" cy="516890"/>
            </a:xfrm>
            <a:custGeom>
              <a:avLst/>
              <a:gdLst/>
              <a:ahLst/>
              <a:cxnLst/>
              <a:rect l="l" t="t" r="r" b="b"/>
              <a:pathLst>
                <a:path w="1090929" h="516889">
                  <a:moveTo>
                    <a:pt x="953606" y="0"/>
                  </a:moveTo>
                  <a:lnTo>
                    <a:pt x="137223" y="0"/>
                  </a:lnTo>
                  <a:lnTo>
                    <a:pt x="87822" y="5478"/>
                  </a:lnTo>
                  <a:lnTo>
                    <a:pt x="49399" y="21914"/>
                  </a:lnTo>
                  <a:lnTo>
                    <a:pt x="21955" y="49308"/>
                  </a:lnTo>
                  <a:lnTo>
                    <a:pt x="5488" y="87660"/>
                  </a:lnTo>
                  <a:lnTo>
                    <a:pt x="0" y="136970"/>
                  </a:lnTo>
                  <a:lnTo>
                    <a:pt x="0" y="379562"/>
                  </a:lnTo>
                  <a:lnTo>
                    <a:pt x="5488" y="428871"/>
                  </a:lnTo>
                  <a:lnTo>
                    <a:pt x="21955" y="467223"/>
                  </a:lnTo>
                  <a:lnTo>
                    <a:pt x="49399" y="494617"/>
                  </a:lnTo>
                  <a:lnTo>
                    <a:pt x="87822" y="511054"/>
                  </a:lnTo>
                  <a:lnTo>
                    <a:pt x="137223" y="516532"/>
                  </a:lnTo>
                  <a:lnTo>
                    <a:pt x="953606" y="516532"/>
                  </a:lnTo>
                  <a:lnTo>
                    <a:pt x="1003007" y="511054"/>
                  </a:lnTo>
                  <a:lnTo>
                    <a:pt x="1041430" y="494617"/>
                  </a:lnTo>
                  <a:lnTo>
                    <a:pt x="1068874" y="467223"/>
                  </a:lnTo>
                  <a:lnTo>
                    <a:pt x="1085341" y="428871"/>
                  </a:lnTo>
                  <a:lnTo>
                    <a:pt x="1090830" y="379562"/>
                  </a:lnTo>
                  <a:lnTo>
                    <a:pt x="1090830" y="136970"/>
                  </a:lnTo>
                  <a:lnTo>
                    <a:pt x="1085341" y="87660"/>
                  </a:lnTo>
                  <a:lnTo>
                    <a:pt x="1068874" y="49308"/>
                  </a:lnTo>
                  <a:lnTo>
                    <a:pt x="1041430" y="21914"/>
                  </a:lnTo>
                  <a:lnTo>
                    <a:pt x="1003007" y="5478"/>
                  </a:lnTo>
                  <a:lnTo>
                    <a:pt x="953606" y="0"/>
                  </a:lnTo>
                  <a:close/>
                </a:path>
              </a:pathLst>
            </a:custGeom>
            <a:solidFill>
              <a:srgbClr val="FFFF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10580866" y="4572814"/>
              <a:ext cx="1090930" cy="516890"/>
            </a:xfrm>
            <a:custGeom>
              <a:avLst/>
              <a:gdLst/>
              <a:ahLst/>
              <a:cxnLst/>
              <a:rect l="l" t="t" r="r" b="b"/>
              <a:pathLst>
                <a:path w="1090929" h="516889">
                  <a:moveTo>
                    <a:pt x="137223" y="516532"/>
                  </a:moveTo>
                  <a:lnTo>
                    <a:pt x="953606" y="516532"/>
                  </a:lnTo>
                  <a:lnTo>
                    <a:pt x="1003007" y="511054"/>
                  </a:lnTo>
                  <a:lnTo>
                    <a:pt x="1041430" y="494617"/>
                  </a:lnTo>
                  <a:lnTo>
                    <a:pt x="1068874" y="467223"/>
                  </a:lnTo>
                  <a:lnTo>
                    <a:pt x="1085341" y="428871"/>
                  </a:lnTo>
                  <a:lnTo>
                    <a:pt x="1090830" y="379562"/>
                  </a:lnTo>
                  <a:lnTo>
                    <a:pt x="1090830" y="136970"/>
                  </a:lnTo>
                  <a:lnTo>
                    <a:pt x="1085341" y="87660"/>
                  </a:lnTo>
                  <a:lnTo>
                    <a:pt x="1068874" y="49308"/>
                  </a:lnTo>
                  <a:lnTo>
                    <a:pt x="1041430" y="21914"/>
                  </a:lnTo>
                  <a:lnTo>
                    <a:pt x="1003007" y="5478"/>
                  </a:lnTo>
                  <a:lnTo>
                    <a:pt x="953606" y="0"/>
                  </a:lnTo>
                  <a:lnTo>
                    <a:pt x="137223" y="0"/>
                  </a:lnTo>
                  <a:lnTo>
                    <a:pt x="87822" y="5478"/>
                  </a:lnTo>
                  <a:lnTo>
                    <a:pt x="49399" y="21914"/>
                  </a:lnTo>
                  <a:lnTo>
                    <a:pt x="21955" y="49308"/>
                  </a:lnTo>
                  <a:lnTo>
                    <a:pt x="5488" y="87660"/>
                  </a:lnTo>
                  <a:lnTo>
                    <a:pt x="0" y="136970"/>
                  </a:lnTo>
                  <a:lnTo>
                    <a:pt x="0" y="379562"/>
                  </a:lnTo>
                  <a:lnTo>
                    <a:pt x="5488" y="428871"/>
                  </a:lnTo>
                  <a:lnTo>
                    <a:pt x="21955" y="467223"/>
                  </a:lnTo>
                  <a:lnTo>
                    <a:pt x="49399" y="494617"/>
                  </a:lnTo>
                  <a:lnTo>
                    <a:pt x="87822" y="511054"/>
                  </a:lnTo>
                  <a:lnTo>
                    <a:pt x="137223" y="516532"/>
                  </a:lnTo>
                  <a:close/>
                </a:path>
              </a:pathLst>
            </a:custGeom>
            <a:ln w="34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1" name="object 221"/>
          <p:cNvSpPr txBox="1"/>
          <p:nvPr/>
        </p:nvSpPr>
        <p:spPr>
          <a:xfrm>
            <a:off x="10705390" y="4613692"/>
            <a:ext cx="841375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15" dirty="0">
                <a:latin typeface="Century"/>
                <a:cs typeface="Century"/>
              </a:rPr>
              <a:t>Mouse</a:t>
            </a:r>
            <a:endParaRPr sz="2150">
              <a:latin typeface="Century"/>
              <a:cs typeface="Century"/>
            </a:endParaRPr>
          </a:p>
        </p:txBody>
      </p:sp>
      <p:grpSp>
        <p:nvGrpSpPr>
          <p:cNvPr id="222" name="object 222"/>
          <p:cNvGrpSpPr/>
          <p:nvPr/>
        </p:nvGrpSpPr>
        <p:grpSpPr>
          <a:xfrm>
            <a:off x="10058609" y="3582081"/>
            <a:ext cx="1081405" cy="808355"/>
            <a:chOff x="10058609" y="3582081"/>
            <a:chExt cx="1081405" cy="808355"/>
          </a:xfrm>
        </p:grpSpPr>
        <p:sp>
          <p:nvSpPr>
            <p:cNvPr id="223" name="object 223"/>
            <p:cNvSpPr/>
            <p:nvPr/>
          </p:nvSpPr>
          <p:spPr>
            <a:xfrm>
              <a:off x="10075754" y="3599226"/>
              <a:ext cx="292100" cy="222885"/>
            </a:xfrm>
            <a:custGeom>
              <a:avLst/>
              <a:gdLst/>
              <a:ahLst/>
              <a:cxnLst/>
              <a:rect l="l" t="t" r="r" b="b"/>
              <a:pathLst>
                <a:path w="292100" h="222885">
                  <a:moveTo>
                    <a:pt x="291915" y="222788"/>
                  </a:moveTo>
                  <a:lnTo>
                    <a:pt x="246481" y="188114"/>
                  </a:lnTo>
                  <a:lnTo>
                    <a:pt x="202291" y="154389"/>
                  </a:lnTo>
                  <a:lnTo>
                    <a:pt x="159345" y="121613"/>
                  </a:lnTo>
                  <a:lnTo>
                    <a:pt x="117643" y="89786"/>
                  </a:lnTo>
                  <a:lnTo>
                    <a:pt x="77185" y="58908"/>
                  </a:lnTo>
                  <a:lnTo>
                    <a:pt x="37970" y="28979"/>
                  </a:lnTo>
                  <a:lnTo>
                    <a:pt x="0" y="0"/>
                  </a:lnTo>
                </a:path>
                <a:path w="292100" h="222885">
                  <a:moveTo>
                    <a:pt x="53867" y="110079"/>
                  </a:moveTo>
                  <a:lnTo>
                    <a:pt x="0" y="0"/>
                  </a:lnTo>
                  <a:lnTo>
                    <a:pt x="120547" y="23031"/>
                  </a:lnTo>
                </a:path>
              </a:pathLst>
            </a:custGeom>
            <a:ln w="342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10380304" y="3856730"/>
              <a:ext cx="742950" cy="516890"/>
            </a:xfrm>
            <a:custGeom>
              <a:avLst/>
              <a:gdLst/>
              <a:ahLst/>
              <a:cxnLst/>
              <a:rect l="l" t="t" r="r" b="b"/>
              <a:pathLst>
                <a:path w="742950" h="516889">
                  <a:moveTo>
                    <a:pt x="605275" y="0"/>
                  </a:moveTo>
                  <a:lnTo>
                    <a:pt x="137223" y="0"/>
                  </a:lnTo>
                  <a:lnTo>
                    <a:pt x="87823" y="5478"/>
                  </a:lnTo>
                  <a:lnTo>
                    <a:pt x="49401" y="21914"/>
                  </a:lnTo>
                  <a:lnTo>
                    <a:pt x="21956" y="49308"/>
                  </a:lnTo>
                  <a:lnTo>
                    <a:pt x="5489" y="87660"/>
                  </a:lnTo>
                  <a:lnTo>
                    <a:pt x="0" y="136970"/>
                  </a:lnTo>
                  <a:lnTo>
                    <a:pt x="0" y="379561"/>
                  </a:lnTo>
                  <a:lnTo>
                    <a:pt x="5489" y="428871"/>
                  </a:lnTo>
                  <a:lnTo>
                    <a:pt x="21956" y="467222"/>
                  </a:lnTo>
                  <a:lnTo>
                    <a:pt x="49401" y="494616"/>
                  </a:lnTo>
                  <a:lnTo>
                    <a:pt x="87823" y="511052"/>
                  </a:lnTo>
                  <a:lnTo>
                    <a:pt x="137223" y="516531"/>
                  </a:lnTo>
                  <a:lnTo>
                    <a:pt x="605275" y="516531"/>
                  </a:lnTo>
                  <a:lnTo>
                    <a:pt x="654676" y="511052"/>
                  </a:lnTo>
                  <a:lnTo>
                    <a:pt x="693098" y="494616"/>
                  </a:lnTo>
                  <a:lnTo>
                    <a:pt x="720543" y="467222"/>
                  </a:lnTo>
                  <a:lnTo>
                    <a:pt x="737010" y="428871"/>
                  </a:lnTo>
                  <a:lnTo>
                    <a:pt x="742498" y="379561"/>
                  </a:lnTo>
                  <a:lnTo>
                    <a:pt x="742498" y="136970"/>
                  </a:lnTo>
                  <a:lnTo>
                    <a:pt x="737010" y="87660"/>
                  </a:lnTo>
                  <a:lnTo>
                    <a:pt x="720543" y="49308"/>
                  </a:lnTo>
                  <a:lnTo>
                    <a:pt x="693098" y="21914"/>
                  </a:lnTo>
                  <a:lnTo>
                    <a:pt x="654676" y="5478"/>
                  </a:lnTo>
                  <a:lnTo>
                    <a:pt x="605275" y="0"/>
                  </a:lnTo>
                  <a:close/>
                </a:path>
              </a:pathLst>
            </a:custGeom>
            <a:solidFill>
              <a:srgbClr val="FFFF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10380304" y="3856730"/>
              <a:ext cx="742950" cy="516890"/>
            </a:xfrm>
            <a:custGeom>
              <a:avLst/>
              <a:gdLst/>
              <a:ahLst/>
              <a:cxnLst/>
              <a:rect l="l" t="t" r="r" b="b"/>
              <a:pathLst>
                <a:path w="742950" h="516889">
                  <a:moveTo>
                    <a:pt x="137223" y="516531"/>
                  </a:moveTo>
                  <a:lnTo>
                    <a:pt x="605275" y="516531"/>
                  </a:lnTo>
                  <a:lnTo>
                    <a:pt x="654676" y="511052"/>
                  </a:lnTo>
                  <a:lnTo>
                    <a:pt x="693098" y="494616"/>
                  </a:lnTo>
                  <a:lnTo>
                    <a:pt x="720543" y="467222"/>
                  </a:lnTo>
                  <a:lnTo>
                    <a:pt x="737010" y="428871"/>
                  </a:lnTo>
                  <a:lnTo>
                    <a:pt x="742498" y="379561"/>
                  </a:lnTo>
                  <a:lnTo>
                    <a:pt x="742498" y="136970"/>
                  </a:lnTo>
                  <a:lnTo>
                    <a:pt x="737010" y="87660"/>
                  </a:lnTo>
                  <a:lnTo>
                    <a:pt x="720543" y="49308"/>
                  </a:lnTo>
                  <a:lnTo>
                    <a:pt x="693098" y="21914"/>
                  </a:lnTo>
                  <a:lnTo>
                    <a:pt x="654676" y="5478"/>
                  </a:lnTo>
                  <a:lnTo>
                    <a:pt x="605275" y="0"/>
                  </a:lnTo>
                  <a:lnTo>
                    <a:pt x="137223" y="0"/>
                  </a:lnTo>
                  <a:lnTo>
                    <a:pt x="87823" y="5478"/>
                  </a:lnTo>
                  <a:lnTo>
                    <a:pt x="49401" y="21914"/>
                  </a:lnTo>
                  <a:lnTo>
                    <a:pt x="21956" y="49308"/>
                  </a:lnTo>
                  <a:lnTo>
                    <a:pt x="5489" y="87660"/>
                  </a:lnTo>
                  <a:lnTo>
                    <a:pt x="0" y="136970"/>
                  </a:lnTo>
                  <a:lnTo>
                    <a:pt x="0" y="379561"/>
                  </a:lnTo>
                  <a:lnTo>
                    <a:pt x="5489" y="428871"/>
                  </a:lnTo>
                  <a:lnTo>
                    <a:pt x="21956" y="467222"/>
                  </a:lnTo>
                  <a:lnTo>
                    <a:pt x="49401" y="494616"/>
                  </a:lnTo>
                  <a:lnTo>
                    <a:pt x="87823" y="511052"/>
                  </a:lnTo>
                  <a:lnTo>
                    <a:pt x="137223" y="516531"/>
                  </a:lnTo>
                  <a:close/>
                </a:path>
              </a:pathLst>
            </a:custGeom>
            <a:ln w="34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6" name="object 226"/>
          <p:cNvSpPr txBox="1"/>
          <p:nvPr/>
        </p:nvSpPr>
        <p:spPr>
          <a:xfrm>
            <a:off x="10504828" y="3897609"/>
            <a:ext cx="493395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30" dirty="0">
                <a:latin typeface="Century"/>
                <a:cs typeface="Century"/>
              </a:rPr>
              <a:t>Cat</a:t>
            </a:r>
            <a:endParaRPr sz="2150">
              <a:latin typeface="Century"/>
              <a:cs typeface="Century"/>
            </a:endParaRPr>
          </a:p>
        </p:txBody>
      </p:sp>
      <p:sp>
        <p:nvSpPr>
          <p:cNvPr id="227" name="object 227"/>
          <p:cNvSpPr/>
          <p:nvPr/>
        </p:nvSpPr>
        <p:spPr>
          <a:xfrm>
            <a:off x="10097421" y="3395093"/>
            <a:ext cx="287020" cy="109855"/>
          </a:xfrm>
          <a:custGeom>
            <a:avLst/>
            <a:gdLst/>
            <a:ahLst/>
            <a:cxnLst/>
            <a:rect l="l" t="t" r="r" b="b"/>
            <a:pathLst>
              <a:path w="287020" h="109854">
                <a:moveTo>
                  <a:pt x="286405" y="65660"/>
                </a:moveTo>
                <a:lnTo>
                  <a:pt x="233355" y="62366"/>
                </a:lnTo>
                <a:lnTo>
                  <a:pt x="182430" y="59205"/>
                </a:lnTo>
                <a:lnTo>
                  <a:pt x="133632" y="56176"/>
                </a:lnTo>
                <a:lnTo>
                  <a:pt x="86961" y="53278"/>
                </a:lnTo>
                <a:lnTo>
                  <a:pt x="42417" y="50514"/>
                </a:lnTo>
                <a:lnTo>
                  <a:pt x="0" y="47881"/>
                </a:lnTo>
              </a:path>
              <a:path w="287020" h="109854">
                <a:moveTo>
                  <a:pt x="106159" y="109363"/>
                </a:moveTo>
                <a:lnTo>
                  <a:pt x="0" y="47881"/>
                </a:lnTo>
                <a:lnTo>
                  <a:pt x="112976" y="0"/>
                </a:lnTo>
              </a:path>
            </a:pathLst>
          </a:custGeom>
          <a:ln w="34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8" name="object 228"/>
          <p:cNvGrpSpPr/>
          <p:nvPr/>
        </p:nvGrpSpPr>
        <p:grpSpPr>
          <a:xfrm>
            <a:off x="10452377" y="3227995"/>
            <a:ext cx="1236980" cy="551180"/>
            <a:chOff x="10452377" y="3227995"/>
            <a:chExt cx="1236980" cy="551180"/>
          </a:xfrm>
        </p:grpSpPr>
        <p:sp>
          <p:nvSpPr>
            <p:cNvPr id="229" name="object 229"/>
            <p:cNvSpPr/>
            <p:nvPr/>
          </p:nvSpPr>
          <p:spPr>
            <a:xfrm>
              <a:off x="10469503" y="3245121"/>
              <a:ext cx="1202690" cy="516890"/>
            </a:xfrm>
            <a:custGeom>
              <a:avLst/>
              <a:gdLst/>
              <a:ahLst/>
              <a:cxnLst/>
              <a:rect l="l" t="t" r="r" b="b"/>
              <a:pathLst>
                <a:path w="1202690" h="516889">
                  <a:moveTo>
                    <a:pt x="1064970" y="0"/>
                  </a:moveTo>
                  <a:lnTo>
                    <a:pt x="137223" y="0"/>
                  </a:lnTo>
                  <a:lnTo>
                    <a:pt x="87822" y="5478"/>
                  </a:lnTo>
                  <a:lnTo>
                    <a:pt x="49399" y="21914"/>
                  </a:lnTo>
                  <a:lnTo>
                    <a:pt x="21955" y="49308"/>
                  </a:lnTo>
                  <a:lnTo>
                    <a:pt x="5488" y="87660"/>
                  </a:lnTo>
                  <a:lnTo>
                    <a:pt x="0" y="136970"/>
                  </a:lnTo>
                  <a:lnTo>
                    <a:pt x="0" y="379561"/>
                  </a:lnTo>
                  <a:lnTo>
                    <a:pt x="5488" y="428871"/>
                  </a:lnTo>
                  <a:lnTo>
                    <a:pt x="21955" y="467222"/>
                  </a:lnTo>
                  <a:lnTo>
                    <a:pt x="49399" y="494616"/>
                  </a:lnTo>
                  <a:lnTo>
                    <a:pt x="87822" y="511052"/>
                  </a:lnTo>
                  <a:lnTo>
                    <a:pt x="137223" y="516531"/>
                  </a:lnTo>
                  <a:lnTo>
                    <a:pt x="1064970" y="516531"/>
                  </a:lnTo>
                  <a:lnTo>
                    <a:pt x="1114371" y="511052"/>
                  </a:lnTo>
                  <a:lnTo>
                    <a:pt x="1152794" y="494616"/>
                  </a:lnTo>
                  <a:lnTo>
                    <a:pt x="1180238" y="467222"/>
                  </a:lnTo>
                  <a:lnTo>
                    <a:pt x="1196705" y="428871"/>
                  </a:lnTo>
                  <a:lnTo>
                    <a:pt x="1202194" y="379561"/>
                  </a:lnTo>
                  <a:lnTo>
                    <a:pt x="1202194" y="136970"/>
                  </a:lnTo>
                  <a:lnTo>
                    <a:pt x="1196705" y="87660"/>
                  </a:lnTo>
                  <a:lnTo>
                    <a:pt x="1180238" y="49308"/>
                  </a:lnTo>
                  <a:lnTo>
                    <a:pt x="1152794" y="21914"/>
                  </a:lnTo>
                  <a:lnTo>
                    <a:pt x="1114371" y="5478"/>
                  </a:lnTo>
                  <a:lnTo>
                    <a:pt x="1064970" y="0"/>
                  </a:lnTo>
                  <a:close/>
                </a:path>
              </a:pathLst>
            </a:custGeom>
            <a:solidFill>
              <a:srgbClr val="FFFF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10469503" y="3245121"/>
              <a:ext cx="1202690" cy="516890"/>
            </a:xfrm>
            <a:custGeom>
              <a:avLst/>
              <a:gdLst/>
              <a:ahLst/>
              <a:cxnLst/>
              <a:rect l="l" t="t" r="r" b="b"/>
              <a:pathLst>
                <a:path w="1202690" h="516889">
                  <a:moveTo>
                    <a:pt x="137223" y="516531"/>
                  </a:moveTo>
                  <a:lnTo>
                    <a:pt x="1064970" y="516531"/>
                  </a:lnTo>
                  <a:lnTo>
                    <a:pt x="1114371" y="511052"/>
                  </a:lnTo>
                  <a:lnTo>
                    <a:pt x="1152794" y="494616"/>
                  </a:lnTo>
                  <a:lnTo>
                    <a:pt x="1180238" y="467222"/>
                  </a:lnTo>
                  <a:lnTo>
                    <a:pt x="1196705" y="428871"/>
                  </a:lnTo>
                  <a:lnTo>
                    <a:pt x="1202194" y="379561"/>
                  </a:lnTo>
                  <a:lnTo>
                    <a:pt x="1202194" y="136970"/>
                  </a:lnTo>
                  <a:lnTo>
                    <a:pt x="1196705" y="87660"/>
                  </a:lnTo>
                  <a:lnTo>
                    <a:pt x="1180238" y="49308"/>
                  </a:lnTo>
                  <a:lnTo>
                    <a:pt x="1152794" y="21914"/>
                  </a:lnTo>
                  <a:lnTo>
                    <a:pt x="1114371" y="5478"/>
                  </a:lnTo>
                  <a:lnTo>
                    <a:pt x="1064970" y="0"/>
                  </a:lnTo>
                  <a:lnTo>
                    <a:pt x="137223" y="0"/>
                  </a:lnTo>
                  <a:lnTo>
                    <a:pt x="87822" y="5478"/>
                  </a:lnTo>
                  <a:lnTo>
                    <a:pt x="49399" y="21914"/>
                  </a:lnTo>
                  <a:lnTo>
                    <a:pt x="21955" y="49308"/>
                  </a:lnTo>
                  <a:lnTo>
                    <a:pt x="5488" y="87660"/>
                  </a:lnTo>
                  <a:lnTo>
                    <a:pt x="0" y="136970"/>
                  </a:lnTo>
                  <a:lnTo>
                    <a:pt x="0" y="379561"/>
                  </a:lnTo>
                  <a:lnTo>
                    <a:pt x="5488" y="428871"/>
                  </a:lnTo>
                  <a:lnTo>
                    <a:pt x="21955" y="467222"/>
                  </a:lnTo>
                  <a:lnTo>
                    <a:pt x="49399" y="494616"/>
                  </a:lnTo>
                  <a:lnTo>
                    <a:pt x="87822" y="511052"/>
                  </a:lnTo>
                  <a:lnTo>
                    <a:pt x="137223" y="516531"/>
                  </a:lnTo>
                  <a:close/>
                </a:path>
              </a:pathLst>
            </a:custGeom>
            <a:ln w="342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1" name="object 231"/>
          <p:cNvSpPr txBox="1"/>
          <p:nvPr/>
        </p:nvSpPr>
        <p:spPr>
          <a:xfrm>
            <a:off x="10594026" y="3286000"/>
            <a:ext cx="953135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45" dirty="0">
                <a:latin typeface="Century"/>
                <a:cs typeface="Century"/>
              </a:rPr>
              <a:t>Human</a:t>
            </a:r>
            <a:endParaRPr sz="2150"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0900" y="850900"/>
            <a:ext cx="87509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330" dirty="0"/>
              <a:t>Number </a:t>
            </a:r>
            <a:r>
              <a:rPr sz="8000" spc="-114" dirty="0"/>
              <a:t>of</a:t>
            </a:r>
            <a:r>
              <a:rPr sz="8000" spc="950" dirty="0"/>
              <a:t> </a:t>
            </a:r>
            <a:r>
              <a:rPr sz="8000" spc="225" dirty="0"/>
              <a:t>Neurons</a:t>
            </a:r>
            <a:endParaRPr sz="8000"/>
          </a:p>
        </p:txBody>
      </p:sp>
      <p:grpSp>
        <p:nvGrpSpPr>
          <p:cNvPr id="3" name="object 3"/>
          <p:cNvGrpSpPr/>
          <p:nvPr/>
        </p:nvGrpSpPr>
        <p:grpSpPr>
          <a:xfrm>
            <a:off x="787400" y="2743200"/>
            <a:ext cx="11572875" cy="5730240"/>
            <a:chOff x="727582" y="1917700"/>
            <a:chExt cx="11572875" cy="5730240"/>
          </a:xfrm>
        </p:grpSpPr>
        <p:sp>
          <p:nvSpPr>
            <p:cNvPr id="4" name="object 4"/>
            <p:cNvSpPr/>
            <p:nvPr/>
          </p:nvSpPr>
          <p:spPr>
            <a:xfrm>
              <a:off x="727582" y="1917700"/>
              <a:ext cx="11572875" cy="5730240"/>
            </a:xfrm>
            <a:custGeom>
              <a:avLst/>
              <a:gdLst/>
              <a:ahLst/>
              <a:cxnLst/>
              <a:rect l="l" t="t" r="r" b="b"/>
              <a:pathLst>
                <a:path w="11572875" h="5730240">
                  <a:moveTo>
                    <a:pt x="11572735" y="0"/>
                  </a:moveTo>
                  <a:lnTo>
                    <a:pt x="0" y="0"/>
                  </a:lnTo>
                  <a:lnTo>
                    <a:pt x="0" y="5729823"/>
                  </a:lnTo>
                  <a:lnTo>
                    <a:pt x="11572735" y="5729823"/>
                  </a:lnTo>
                  <a:lnTo>
                    <a:pt x="115727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90766" y="6251326"/>
              <a:ext cx="407773" cy="20349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60504" y="4807285"/>
              <a:ext cx="203025" cy="2034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70000" y="5879455"/>
              <a:ext cx="203025" cy="20349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11248" y="5393196"/>
              <a:ext cx="203025" cy="20349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79498" y="5644642"/>
              <a:ext cx="203025" cy="20349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2495" y="5543477"/>
              <a:ext cx="203025" cy="2034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88994" y="4855760"/>
              <a:ext cx="203025" cy="20349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17064" y="5198629"/>
              <a:ext cx="166370" cy="166370"/>
            </a:xfrm>
            <a:custGeom>
              <a:avLst/>
              <a:gdLst/>
              <a:ahLst/>
              <a:cxnLst/>
              <a:rect l="l" t="t" r="r" b="b"/>
              <a:pathLst>
                <a:path w="166370" h="166370">
                  <a:moveTo>
                    <a:pt x="82940" y="0"/>
                  </a:moveTo>
                  <a:lnTo>
                    <a:pt x="36924" y="13974"/>
                  </a:lnTo>
                  <a:lnTo>
                    <a:pt x="6313" y="51345"/>
                  </a:lnTo>
                  <a:lnTo>
                    <a:pt x="0" y="83174"/>
                  </a:lnTo>
                  <a:lnTo>
                    <a:pt x="1608" y="99476"/>
                  </a:lnTo>
                  <a:lnTo>
                    <a:pt x="24292" y="141988"/>
                  </a:lnTo>
                  <a:lnTo>
                    <a:pt x="66684" y="164736"/>
                  </a:lnTo>
                  <a:lnTo>
                    <a:pt x="82940" y="166349"/>
                  </a:lnTo>
                  <a:lnTo>
                    <a:pt x="99196" y="164736"/>
                  </a:lnTo>
                  <a:lnTo>
                    <a:pt x="141588" y="141988"/>
                  </a:lnTo>
                  <a:lnTo>
                    <a:pt x="164272" y="99476"/>
                  </a:lnTo>
                  <a:lnTo>
                    <a:pt x="165880" y="83174"/>
                  </a:lnTo>
                  <a:lnTo>
                    <a:pt x="164272" y="66872"/>
                  </a:lnTo>
                  <a:lnTo>
                    <a:pt x="141588" y="24361"/>
                  </a:lnTo>
                  <a:lnTo>
                    <a:pt x="99196" y="1613"/>
                  </a:lnTo>
                  <a:lnTo>
                    <a:pt x="8294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17064" y="5198629"/>
              <a:ext cx="166370" cy="166370"/>
            </a:xfrm>
            <a:custGeom>
              <a:avLst/>
              <a:gdLst/>
              <a:ahLst/>
              <a:cxnLst/>
              <a:rect l="l" t="t" r="r" b="b"/>
              <a:pathLst>
                <a:path w="166370" h="166370">
                  <a:moveTo>
                    <a:pt x="82940" y="166349"/>
                  </a:moveTo>
                  <a:lnTo>
                    <a:pt x="128956" y="152374"/>
                  </a:lnTo>
                  <a:lnTo>
                    <a:pt x="159567" y="115004"/>
                  </a:lnTo>
                  <a:lnTo>
                    <a:pt x="165880" y="83174"/>
                  </a:lnTo>
                  <a:lnTo>
                    <a:pt x="164272" y="66872"/>
                  </a:lnTo>
                  <a:lnTo>
                    <a:pt x="141588" y="24361"/>
                  </a:lnTo>
                  <a:lnTo>
                    <a:pt x="99196" y="1613"/>
                  </a:lnTo>
                  <a:lnTo>
                    <a:pt x="82940" y="0"/>
                  </a:lnTo>
                  <a:lnTo>
                    <a:pt x="66684" y="1613"/>
                  </a:lnTo>
                  <a:lnTo>
                    <a:pt x="24292" y="24361"/>
                  </a:lnTo>
                  <a:lnTo>
                    <a:pt x="1608" y="66872"/>
                  </a:lnTo>
                  <a:lnTo>
                    <a:pt x="0" y="83174"/>
                  </a:lnTo>
                  <a:lnTo>
                    <a:pt x="1608" y="99476"/>
                  </a:lnTo>
                  <a:lnTo>
                    <a:pt x="24292" y="141988"/>
                  </a:lnTo>
                  <a:lnTo>
                    <a:pt x="66684" y="164736"/>
                  </a:lnTo>
                  <a:lnTo>
                    <a:pt x="82940" y="166349"/>
                  </a:lnTo>
                  <a:close/>
                </a:path>
              </a:pathLst>
            </a:custGeom>
            <a:ln w="3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53562" y="4986615"/>
              <a:ext cx="166370" cy="166370"/>
            </a:xfrm>
            <a:custGeom>
              <a:avLst/>
              <a:gdLst/>
              <a:ahLst/>
              <a:cxnLst/>
              <a:rect l="l" t="t" r="r" b="b"/>
              <a:pathLst>
                <a:path w="166370" h="166370">
                  <a:moveTo>
                    <a:pt x="82940" y="0"/>
                  </a:moveTo>
                  <a:lnTo>
                    <a:pt x="36924" y="13974"/>
                  </a:lnTo>
                  <a:lnTo>
                    <a:pt x="6313" y="51345"/>
                  </a:lnTo>
                  <a:lnTo>
                    <a:pt x="0" y="83174"/>
                  </a:lnTo>
                  <a:lnTo>
                    <a:pt x="1608" y="99476"/>
                  </a:lnTo>
                  <a:lnTo>
                    <a:pt x="24292" y="141988"/>
                  </a:lnTo>
                  <a:lnTo>
                    <a:pt x="66684" y="164736"/>
                  </a:lnTo>
                  <a:lnTo>
                    <a:pt x="82940" y="166349"/>
                  </a:lnTo>
                  <a:lnTo>
                    <a:pt x="99196" y="164736"/>
                  </a:lnTo>
                  <a:lnTo>
                    <a:pt x="141588" y="141988"/>
                  </a:lnTo>
                  <a:lnTo>
                    <a:pt x="164272" y="99476"/>
                  </a:lnTo>
                  <a:lnTo>
                    <a:pt x="165880" y="83174"/>
                  </a:lnTo>
                  <a:lnTo>
                    <a:pt x="164272" y="66872"/>
                  </a:lnTo>
                  <a:lnTo>
                    <a:pt x="141588" y="24361"/>
                  </a:lnTo>
                  <a:lnTo>
                    <a:pt x="99196" y="1613"/>
                  </a:lnTo>
                  <a:lnTo>
                    <a:pt x="8294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53562" y="4986615"/>
              <a:ext cx="166370" cy="166370"/>
            </a:xfrm>
            <a:custGeom>
              <a:avLst/>
              <a:gdLst/>
              <a:ahLst/>
              <a:cxnLst/>
              <a:rect l="l" t="t" r="r" b="b"/>
              <a:pathLst>
                <a:path w="166370" h="166370">
                  <a:moveTo>
                    <a:pt x="82940" y="166349"/>
                  </a:moveTo>
                  <a:lnTo>
                    <a:pt x="128956" y="152374"/>
                  </a:lnTo>
                  <a:lnTo>
                    <a:pt x="159567" y="115004"/>
                  </a:lnTo>
                  <a:lnTo>
                    <a:pt x="165880" y="83174"/>
                  </a:lnTo>
                  <a:lnTo>
                    <a:pt x="164272" y="66872"/>
                  </a:lnTo>
                  <a:lnTo>
                    <a:pt x="141588" y="24361"/>
                  </a:lnTo>
                  <a:lnTo>
                    <a:pt x="99196" y="1613"/>
                  </a:lnTo>
                  <a:lnTo>
                    <a:pt x="82940" y="0"/>
                  </a:lnTo>
                  <a:lnTo>
                    <a:pt x="66684" y="1613"/>
                  </a:lnTo>
                  <a:lnTo>
                    <a:pt x="24292" y="24361"/>
                  </a:lnTo>
                  <a:lnTo>
                    <a:pt x="1608" y="66872"/>
                  </a:lnTo>
                  <a:lnTo>
                    <a:pt x="0" y="83174"/>
                  </a:lnTo>
                  <a:lnTo>
                    <a:pt x="1608" y="99476"/>
                  </a:lnTo>
                  <a:lnTo>
                    <a:pt x="24292" y="141988"/>
                  </a:lnTo>
                  <a:lnTo>
                    <a:pt x="66684" y="164736"/>
                  </a:lnTo>
                  <a:lnTo>
                    <a:pt x="82940" y="166349"/>
                  </a:lnTo>
                  <a:close/>
                </a:path>
              </a:pathLst>
            </a:custGeom>
            <a:ln w="3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53562" y="4695435"/>
              <a:ext cx="166370" cy="166370"/>
            </a:xfrm>
            <a:custGeom>
              <a:avLst/>
              <a:gdLst/>
              <a:ahLst/>
              <a:cxnLst/>
              <a:rect l="l" t="t" r="r" b="b"/>
              <a:pathLst>
                <a:path w="166370" h="166370">
                  <a:moveTo>
                    <a:pt x="82940" y="0"/>
                  </a:moveTo>
                  <a:lnTo>
                    <a:pt x="36924" y="13974"/>
                  </a:lnTo>
                  <a:lnTo>
                    <a:pt x="6313" y="51345"/>
                  </a:lnTo>
                  <a:lnTo>
                    <a:pt x="0" y="83174"/>
                  </a:lnTo>
                  <a:lnTo>
                    <a:pt x="1608" y="99476"/>
                  </a:lnTo>
                  <a:lnTo>
                    <a:pt x="24292" y="141988"/>
                  </a:lnTo>
                  <a:lnTo>
                    <a:pt x="66684" y="164736"/>
                  </a:lnTo>
                  <a:lnTo>
                    <a:pt x="82940" y="166349"/>
                  </a:lnTo>
                  <a:lnTo>
                    <a:pt x="99196" y="164736"/>
                  </a:lnTo>
                  <a:lnTo>
                    <a:pt x="141588" y="141988"/>
                  </a:lnTo>
                  <a:lnTo>
                    <a:pt x="164272" y="99476"/>
                  </a:lnTo>
                  <a:lnTo>
                    <a:pt x="165880" y="83174"/>
                  </a:lnTo>
                  <a:lnTo>
                    <a:pt x="164272" y="66872"/>
                  </a:lnTo>
                  <a:lnTo>
                    <a:pt x="141588" y="24361"/>
                  </a:lnTo>
                  <a:lnTo>
                    <a:pt x="99196" y="1613"/>
                  </a:lnTo>
                  <a:lnTo>
                    <a:pt x="8294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53562" y="4695435"/>
              <a:ext cx="166370" cy="166370"/>
            </a:xfrm>
            <a:custGeom>
              <a:avLst/>
              <a:gdLst/>
              <a:ahLst/>
              <a:cxnLst/>
              <a:rect l="l" t="t" r="r" b="b"/>
              <a:pathLst>
                <a:path w="166370" h="166370">
                  <a:moveTo>
                    <a:pt x="82940" y="166349"/>
                  </a:moveTo>
                  <a:lnTo>
                    <a:pt x="128956" y="152374"/>
                  </a:lnTo>
                  <a:lnTo>
                    <a:pt x="159567" y="115004"/>
                  </a:lnTo>
                  <a:lnTo>
                    <a:pt x="165880" y="83174"/>
                  </a:lnTo>
                  <a:lnTo>
                    <a:pt x="164272" y="66872"/>
                  </a:lnTo>
                  <a:lnTo>
                    <a:pt x="141588" y="24361"/>
                  </a:lnTo>
                  <a:lnTo>
                    <a:pt x="99196" y="1613"/>
                  </a:lnTo>
                  <a:lnTo>
                    <a:pt x="82940" y="0"/>
                  </a:lnTo>
                  <a:lnTo>
                    <a:pt x="66684" y="1613"/>
                  </a:lnTo>
                  <a:lnTo>
                    <a:pt x="24292" y="24361"/>
                  </a:lnTo>
                  <a:lnTo>
                    <a:pt x="1608" y="66872"/>
                  </a:lnTo>
                  <a:lnTo>
                    <a:pt x="0" y="83174"/>
                  </a:lnTo>
                  <a:lnTo>
                    <a:pt x="1608" y="99476"/>
                  </a:lnTo>
                  <a:lnTo>
                    <a:pt x="24292" y="141988"/>
                  </a:lnTo>
                  <a:lnTo>
                    <a:pt x="66684" y="164736"/>
                  </a:lnTo>
                  <a:lnTo>
                    <a:pt x="82940" y="166349"/>
                  </a:lnTo>
                  <a:close/>
                </a:path>
              </a:pathLst>
            </a:custGeom>
            <a:ln w="3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90062" y="5134718"/>
              <a:ext cx="166370" cy="166370"/>
            </a:xfrm>
            <a:custGeom>
              <a:avLst/>
              <a:gdLst/>
              <a:ahLst/>
              <a:cxnLst/>
              <a:rect l="l" t="t" r="r" b="b"/>
              <a:pathLst>
                <a:path w="166370" h="166370">
                  <a:moveTo>
                    <a:pt x="82940" y="0"/>
                  </a:moveTo>
                  <a:lnTo>
                    <a:pt x="36924" y="13974"/>
                  </a:lnTo>
                  <a:lnTo>
                    <a:pt x="6313" y="51345"/>
                  </a:lnTo>
                  <a:lnTo>
                    <a:pt x="0" y="83174"/>
                  </a:lnTo>
                  <a:lnTo>
                    <a:pt x="1608" y="99476"/>
                  </a:lnTo>
                  <a:lnTo>
                    <a:pt x="24292" y="141988"/>
                  </a:lnTo>
                  <a:lnTo>
                    <a:pt x="66684" y="164736"/>
                  </a:lnTo>
                  <a:lnTo>
                    <a:pt x="82940" y="166349"/>
                  </a:lnTo>
                  <a:lnTo>
                    <a:pt x="99196" y="164736"/>
                  </a:lnTo>
                  <a:lnTo>
                    <a:pt x="141588" y="141988"/>
                  </a:lnTo>
                  <a:lnTo>
                    <a:pt x="164272" y="99476"/>
                  </a:lnTo>
                  <a:lnTo>
                    <a:pt x="165880" y="83174"/>
                  </a:lnTo>
                  <a:lnTo>
                    <a:pt x="164272" y="66872"/>
                  </a:lnTo>
                  <a:lnTo>
                    <a:pt x="141588" y="24361"/>
                  </a:lnTo>
                  <a:lnTo>
                    <a:pt x="99196" y="1613"/>
                  </a:lnTo>
                  <a:lnTo>
                    <a:pt x="8294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90062" y="5134718"/>
              <a:ext cx="166370" cy="166370"/>
            </a:xfrm>
            <a:custGeom>
              <a:avLst/>
              <a:gdLst/>
              <a:ahLst/>
              <a:cxnLst/>
              <a:rect l="l" t="t" r="r" b="b"/>
              <a:pathLst>
                <a:path w="166370" h="166370">
                  <a:moveTo>
                    <a:pt x="82940" y="166349"/>
                  </a:moveTo>
                  <a:lnTo>
                    <a:pt x="128956" y="152374"/>
                  </a:lnTo>
                  <a:lnTo>
                    <a:pt x="159567" y="115004"/>
                  </a:lnTo>
                  <a:lnTo>
                    <a:pt x="165880" y="83174"/>
                  </a:lnTo>
                  <a:lnTo>
                    <a:pt x="164272" y="66872"/>
                  </a:lnTo>
                  <a:lnTo>
                    <a:pt x="141588" y="24361"/>
                  </a:lnTo>
                  <a:lnTo>
                    <a:pt x="99196" y="1613"/>
                  </a:lnTo>
                  <a:lnTo>
                    <a:pt x="82940" y="0"/>
                  </a:lnTo>
                  <a:lnTo>
                    <a:pt x="66684" y="1613"/>
                  </a:lnTo>
                  <a:lnTo>
                    <a:pt x="24292" y="24361"/>
                  </a:lnTo>
                  <a:lnTo>
                    <a:pt x="1608" y="66872"/>
                  </a:lnTo>
                  <a:lnTo>
                    <a:pt x="0" y="83174"/>
                  </a:lnTo>
                  <a:lnTo>
                    <a:pt x="1608" y="99476"/>
                  </a:lnTo>
                  <a:lnTo>
                    <a:pt x="24292" y="141988"/>
                  </a:lnTo>
                  <a:lnTo>
                    <a:pt x="66684" y="164736"/>
                  </a:lnTo>
                  <a:lnTo>
                    <a:pt x="82940" y="166349"/>
                  </a:lnTo>
                  <a:close/>
                </a:path>
              </a:pathLst>
            </a:custGeom>
            <a:ln w="3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58310" y="4489546"/>
              <a:ext cx="166370" cy="166370"/>
            </a:xfrm>
            <a:custGeom>
              <a:avLst/>
              <a:gdLst/>
              <a:ahLst/>
              <a:cxnLst/>
              <a:rect l="l" t="t" r="r" b="b"/>
              <a:pathLst>
                <a:path w="166370" h="166370">
                  <a:moveTo>
                    <a:pt x="82940" y="0"/>
                  </a:moveTo>
                  <a:lnTo>
                    <a:pt x="36924" y="13974"/>
                  </a:lnTo>
                  <a:lnTo>
                    <a:pt x="6313" y="51345"/>
                  </a:lnTo>
                  <a:lnTo>
                    <a:pt x="0" y="83174"/>
                  </a:lnTo>
                  <a:lnTo>
                    <a:pt x="1608" y="99476"/>
                  </a:lnTo>
                  <a:lnTo>
                    <a:pt x="24292" y="141988"/>
                  </a:lnTo>
                  <a:lnTo>
                    <a:pt x="66684" y="164736"/>
                  </a:lnTo>
                  <a:lnTo>
                    <a:pt x="82940" y="166349"/>
                  </a:lnTo>
                  <a:lnTo>
                    <a:pt x="99196" y="164736"/>
                  </a:lnTo>
                  <a:lnTo>
                    <a:pt x="141588" y="141988"/>
                  </a:lnTo>
                  <a:lnTo>
                    <a:pt x="164272" y="99476"/>
                  </a:lnTo>
                  <a:lnTo>
                    <a:pt x="165880" y="83174"/>
                  </a:lnTo>
                  <a:lnTo>
                    <a:pt x="164272" y="66872"/>
                  </a:lnTo>
                  <a:lnTo>
                    <a:pt x="141588" y="24361"/>
                  </a:lnTo>
                  <a:lnTo>
                    <a:pt x="99196" y="1613"/>
                  </a:lnTo>
                  <a:lnTo>
                    <a:pt x="8294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58310" y="4489546"/>
              <a:ext cx="166370" cy="166370"/>
            </a:xfrm>
            <a:custGeom>
              <a:avLst/>
              <a:gdLst/>
              <a:ahLst/>
              <a:cxnLst/>
              <a:rect l="l" t="t" r="r" b="b"/>
              <a:pathLst>
                <a:path w="166370" h="166370">
                  <a:moveTo>
                    <a:pt x="82940" y="166349"/>
                  </a:moveTo>
                  <a:lnTo>
                    <a:pt x="128956" y="152374"/>
                  </a:lnTo>
                  <a:lnTo>
                    <a:pt x="159567" y="115004"/>
                  </a:lnTo>
                  <a:lnTo>
                    <a:pt x="165880" y="83174"/>
                  </a:lnTo>
                  <a:lnTo>
                    <a:pt x="164272" y="66872"/>
                  </a:lnTo>
                  <a:lnTo>
                    <a:pt x="141588" y="24361"/>
                  </a:lnTo>
                  <a:lnTo>
                    <a:pt x="99196" y="1613"/>
                  </a:lnTo>
                  <a:lnTo>
                    <a:pt x="82940" y="0"/>
                  </a:lnTo>
                  <a:lnTo>
                    <a:pt x="66684" y="1613"/>
                  </a:lnTo>
                  <a:lnTo>
                    <a:pt x="24292" y="24361"/>
                  </a:lnTo>
                  <a:lnTo>
                    <a:pt x="1608" y="66872"/>
                  </a:lnTo>
                  <a:lnTo>
                    <a:pt x="0" y="83174"/>
                  </a:lnTo>
                  <a:lnTo>
                    <a:pt x="1608" y="99476"/>
                  </a:lnTo>
                  <a:lnTo>
                    <a:pt x="24292" y="141988"/>
                  </a:lnTo>
                  <a:lnTo>
                    <a:pt x="66684" y="164736"/>
                  </a:lnTo>
                  <a:lnTo>
                    <a:pt x="82940" y="166349"/>
                  </a:lnTo>
                  <a:close/>
                </a:path>
              </a:pathLst>
            </a:custGeom>
            <a:ln w="3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58310" y="4051359"/>
              <a:ext cx="166370" cy="166370"/>
            </a:xfrm>
            <a:custGeom>
              <a:avLst/>
              <a:gdLst/>
              <a:ahLst/>
              <a:cxnLst/>
              <a:rect l="l" t="t" r="r" b="b"/>
              <a:pathLst>
                <a:path w="166370" h="166370">
                  <a:moveTo>
                    <a:pt x="82940" y="0"/>
                  </a:moveTo>
                  <a:lnTo>
                    <a:pt x="36924" y="13974"/>
                  </a:lnTo>
                  <a:lnTo>
                    <a:pt x="6313" y="51345"/>
                  </a:lnTo>
                  <a:lnTo>
                    <a:pt x="0" y="83174"/>
                  </a:lnTo>
                  <a:lnTo>
                    <a:pt x="1608" y="99476"/>
                  </a:lnTo>
                  <a:lnTo>
                    <a:pt x="24292" y="141988"/>
                  </a:lnTo>
                  <a:lnTo>
                    <a:pt x="66684" y="164736"/>
                  </a:lnTo>
                  <a:lnTo>
                    <a:pt x="82940" y="166349"/>
                  </a:lnTo>
                  <a:lnTo>
                    <a:pt x="99196" y="164736"/>
                  </a:lnTo>
                  <a:lnTo>
                    <a:pt x="141588" y="141988"/>
                  </a:lnTo>
                  <a:lnTo>
                    <a:pt x="164272" y="99476"/>
                  </a:lnTo>
                  <a:lnTo>
                    <a:pt x="165880" y="83174"/>
                  </a:lnTo>
                  <a:lnTo>
                    <a:pt x="164272" y="66872"/>
                  </a:lnTo>
                  <a:lnTo>
                    <a:pt x="141588" y="24361"/>
                  </a:lnTo>
                  <a:lnTo>
                    <a:pt x="99196" y="1613"/>
                  </a:lnTo>
                  <a:lnTo>
                    <a:pt x="8294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58310" y="4051359"/>
              <a:ext cx="166370" cy="166370"/>
            </a:xfrm>
            <a:custGeom>
              <a:avLst/>
              <a:gdLst/>
              <a:ahLst/>
              <a:cxnLst/>
              <a:rect l="l" t="t" r="r" b="b"/>
              <a:pathLst>
                <a:path w="166370" h="166370">
                  <a:moveTo>
                    <a:pt x="82940" y="166349"/>
                  </a:moveTo>
                  <a:lnTo>
                    <a:pt x="128956" y="152374"/>
                  </a:lnTo>
                  <a:lnTo>
                    <a:pt x="159567" y="115004"/>
                  </a:lnTo>
                  <a:lnTo>
                    <a:pt x="165880" y="83174"/>
                  </a:lnTo>
                  <a:lnTo>
                    <a:pt x="164272" y="66872"/>
                  </a:lnTo>
                  <a:lnTo>
                    <a:pt x="141588" y="24361"/>
                  </a:lnTo>
                  <a:lnTo>
                    <a:pt x="99196" y="1613"/>
                  </a:lnTo>
                  <a:lnTo>
                    <a:pt x="82940" y="0"/>
                  </a:lnTo>
                  <a:lnTo>
                    <a:pt x="66684" y="1613"/>
                  </a:lnTo>
                  <a:lnTo>
                    <a:pt x="24292" y="24361"/>
                  </a:lnTo>
                  <a:lnTo>
                    <a:pt x="1608" y="66872"/>
                  </a:lnTo>
                  <a:lnTo>
                    <a:pt x="0" y="83174"/>
                  </a:lnTo>
                  <a:lnTo>
                    <a:pt x="1608" y="99476"/>
                  </a:lnTo>
                  <a:lnTo>
                    <a:pt x="24292" y="141988"/>
                  </a:lnTo>
                  <a:lnTo>
                    <a:pt x="66684" y="164736"/>
                  </a:lnTo>
                  <a:lnTo>
                    <a:pt x="82940" y="166349"/>
                  </a:lnTo>
                  <a:close/>
                </a:path>
              </a:pathLst>
            </a:custGeom>
            <a:ln w="3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26560" y="4857705"/>
              <a:ext cx="166370" cy="166370"/>
            </a:xfrm>
            <a:custGeom>
              <a:avLst/>
              <a:gdLst/>
              <a:ahLst/>
              <a:cxnLst/>
              <a:rect l="l" t="t" r="r" b="b"/>
              <a:pathLst>
                <a:path w="166370" h="166370">
                  <a:moveTo>
                    <a:pt x="82940" y="0"/>
                  </a:moveTo>
                  <a:lnTo>
                    <a:pt x="36924" y="13974"/>
                  </a:lnTo>
                  <a:lnTo>
                    <a:pt x="6313" y="51345"/>
                  </a:lnTo>
                  <a:lnTo>
                    <a:pt x="0" y="83174"/>
                  </a:lnTo>
                  <a:lnTo>
                    <a:pt x="1608" y="99476"/>
                  </a:lnTo>
                  <a:lnTo>
                    <a:pt x="24292" y="141988"/>
                  </a:lnTo>
                  <a:lnTo>
                    <a:pt x="66684" y="164736"/>
                  </a:lnTo>
                  <a:lnTo>
                    <a:pt x="82940" y="166349"/>
                  </a:lnTo>
                  <a:lnTo>
                    <a:pt x="99196" y="164736"/>
                  </a:lnTo>
                  <a:lnTo>
                    <a:pt x="141588" y="141988"/>
                  </a:lnTo>
                  <a:lnTo>
                    <a:pt x="164272" y="99476"/>
                  </a:lnTo>
                  <a:lnTo>
                    <a:pt x="165880" y="83174"/>
                  </a:lnTo>
                  <a:lnTo>
                    <a:pt x="164272" y="66872"/>
                  </a:lnTo>
                  <a:lnTo>
                    <a:pt x="141588" y="24361"/>
                  </a:lnTo>
                  <a:lnTo>
                    <a:pt x="99196" y="1613"/>
                  </a:lnTo>
                  <a:lnTo>
                    <a:pt x="8294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26560" y="4857705"/>
              <a:ext cx="166370" cy="166370"/>
            </a:xfrm>
            <a:custGeom>
              <a:avLst/>
              <a:gdLst/>
              <a:ahLst/>
              <a:cxnLst/>
              <a:rect l="l" t="t" r="r" b="b"/>
              <a:pathLst>
                <a:path w="166370" h="166370">
                  <a:moveTo>
                    <a:pt x="82940" y="166349"/>
                  </a:moveTo>
                  <a:lnTo>
                    <a:pt x="128956" y="152374"/>
                  </a:lnTo>
                  <a:lnTo>
                    <a:pt x="159567" y="115004"/>
                  </a:lnTo>
                  <a:lnTo>
                    <a:pt x="165880" y="83174"/>
                  </a:lnTo>
                  <a:lnTo>
                    <a:pt x="164272" y="66872"/>
                  </a:lnTo>
                  <a:lnTo>
                    <a:pt x="141588" y="24361"/>
                  </a:lnTo>
                  <a:lnTo>
                    <a:pt x="99196" y="1613"/>
                  </a:lnTo>
                  <a:lnTo>
                    <a:pt x="82940" y="0"/>
                  </a:lnTo>
                  <a:lnTo>
                    <a:pt x="66684" y="1613"/>
                  </a:lnTo>
                  <a:lnTo>
                    <a:pt x="24292" y="24361"/>
                  </a:lnTo>
                  <a:lnTo>
                    <a:pt x="1608" y="66872"/>
                  </a:lnTo>
                  <a:lnTo>
                    <a:pt x="0" y="83174"/>
                  </a:lnTo>
                  <a:lnTo>
                    <a:pt x="1608" y="99476"/>
                  </a:lnTo>
                  <a:lnTo>
                    <a:pt x="24292" y="141988"/>
                  </a:lnTo>
                  <a:lnTo>
                    <a:pt x="66684" y="164736"/>
                  </a:lnTo>
                  <a:lnTo>
                    <a:pt x="82940" y="166349"/>
                  </a:lnTo>
                  <a:close/>
                </a:path>
              </a:pathLst>
            </a:custGeom>
            <a:ln w="3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94810" y="3922379"/>
              <a:ext cx="166370" cy="166370"/>
            </a:xfrm>
            <a:custGeom>
              <a:avLst/>
              <a:gdLst/>
              <a:ahLst/>
              <a:cxnLst/>
              <a:rect l="l" t="t" r="r" b="b"/>
              <a:pathLst>
                <a:path w="166370" h="166370">
                  <a:moveTo>
                    <a:pt x="82940" y="0"/>
                  </a:moveTo>
                  <a:lnTo>
                    <a:pt x="36924" y="13974"/>
                  </a:lnTo>
                  <a:lnTo>
                    <a:pt x="6313" y="51345"/>
                  </a:lnTo>
                  <a:lnTo>
                    <a:pt x="0" y="83174"/>
                  </a:lnTo>
                  <a:lnTo>
                    <a:pt x="1608" y="99476"/>
                  </a:lnTo>
                  <a:lnTo>
                    <a:pt x="24292" y="141988"/>
                  </a:lnTo>
                  <a:lnTo>
                    <a:pt x="66684" y="164736"/>
                  </a:lnTo>
                  <a:lnTo>
                    <a:pt x="82940" y="166349"/>
                  </a:lnTo>
                  <a:lnTo>
                    <a:pt x="99196" y="164736"/>
                  </a:lnTo>
                  <a:lnTo>
                    <a:pt x="141588" y="141988"/>
                  </a:lnTo>
                  <a:lnTo>
                    <a:pt x="164272" y="99476"/>
                  </a:lnTo>
                  <a:lnTo>
                    <a:pt x="165880" y="83174"/>
                  </a:lnTo>
                  <a:lnTo>
                    <a:pt x="164272" y="66872"/>
                  </a:lnTo>
                  <a:lnTo>
                    <a:pt x="141588" y="24361"/>
                  </a:lnTo>
                  <a:lnTo>
                    <a:pt x="99196" y="1613"/>
                  </a:lnTo>
                  <a:lnTo>
                    <a:pt x="8294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994810" y="3922379"/>
              <a:ext cx="166370" cy="166370"/>
            </a:xfrm>
            <a:custGeom>
              <a:avLst/>
              <a:gdLst/>
              <a:ahLst/>
              <a:cxnLst/>
              <a:rect l="l" t="t" r="r" b="b"/>
              <a:pathLst>
                <a:path w="166370" h="166370">
                  <a:moveTo>
                    <a:pt x="82940" y="166349"/>
                  </a:moveTo>
                  <a:lnTo>
                    <a:pt x="128956" y="152374"/>
                  </a:lnTo>
                  <a:lnTo>
                    <a:pt x="159567" y="115004"/>
                  </a:lnTo>
                  <a:lnTo>
                    <a:pt x="165880" y="83174"/>
                  </a:lnTo>
                  <a:lnTo>
                    <a:pt x="164272" y="66872"/>
                  </a:lnTo>
                  <a:lnTo>
                    <a:pt x="141588" y="24361"/>
                  </a:lnTo>
                  <a:lnTo>
                    <a:pt x="99196" y="1613"/>
                  </a:lnTo>
                  <a:lnTo>
                    <a:pt x="82940" y="0"/>
                  </a:lnTo>
                  <a:lnTo>
                    <a:pt x="66684" y="1613"/>
                  </a:lnTo>
                  <a:lnTo>
                    <a:pt x="24292" y="24361"/>
                  </a:lnTo>
                  <a:lnTo>
                    <a:pt x="1608" y="66872"/>
                  </a:lnTo>
                  <a:lnTo>
                    <a:pt x="0" y="83174"/>
                  </a:lnTo>
                  <a:lnTo>
                    <a:pt x="1608" y="99476"/>
                  </a:lnTo>
                  <a:lnTo>
                    <a:pt x="24292" y="141988"/>
                  </a:lnTo>
                  <a:lnTo>
                    <a:pt x="66684" y="164736"/>
                  </a:lnTo>
                  <a:lnTo>
                    <a:pt x="82940" y="166349"/>
                  </a:lnTo>
                  <a:close/>
                </a:path>
              </a:pathLst>
            </a:custGeom>
            <a:ln w="3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63059" y="4135316"/>
              <a:ext cx="166370" cy="166370"/>
            </a:xfrm>
            <a:custGeom>
              <a:avLst/>
              <a:gdLst/>
              <a:ahLst/>
              <a:cxnLst/>
              <a:rect l="l" t="t" r="r" b="b"/>
              <a:pathLst>
                <a:path w="166370" h="166370">
                  <a:moveTo>
                    <a:pt x="82940" y="0"/>
                  </a:moveTo>
                  <a:lnTo>
                    <a:pt x="36924" y="13974"/>
                  </a:lnTo>
                  <a:lnTo>
                    <a:pt x="6313" y="51345"/>
                  </a:lnTo>
                  <a:lnTo>
                    <a:pt x="0" y="83174"/>
                  </a:lnTo>
                  <a:lnTo>
                    <a:pt x="1608" y="99476"/>
                  </a:lnTo>
                  <a:lnTo>
                    <a:pt x="24292" y="141988"/>
                  </a:lnTo>
                  <a:lnTo>
                    <a:pt x="66684" y="164736"/>
                  </a:lnTo>
                  <a:lnTo>
                    <a:pt x="82940" y="166349"/>
                  </a:lnTo>
                  <a:lnTo>
                    <a:pt x="99196" y="164736"/>
                  </a:lnTo>
                  <a:lnTo>
                    <a:pt x="141588" y="141988"/>
                  </a:lnTo>
                  <a:lnTo>
                    <a:pt x="164272" y="99476"/>
                  </a:lnTo>
                  <a:lnTo>
                    <a:pt x="165880" y="83174"/>
                  </a:lnTo>
                  <a:lnTo>
                    <a:pt x="164272" y="66872"/>
                  </a:lnTo>
                  <a:lnTo>
                    <a:pt x="141588" y="24361"/>
                  </a:lnTo>
                  <a:lnTo>
                    <a:pt x="99196" y="1613"/>
                  </a:lnTo>
                  <a:lnTo>
                    <a:pt x="8294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63059" y="4135316"/>
              <a:ext cx="166370" cy="166370"/>
            </a:xfrm>
            <a:custGeom>
              <a:avLst/>
              <a:gdLst/>
              <a:ahLst/>
              <a:cxnLst/>
              <a:rect l="l" t="t" r="r" b="b"/>
              <a:pathLst>
                <a:path w="166370" h="166370">
                  <a:moveTo>
                    <a:pt x="82940" y="166349"/>
                  </a:moveTo>
                  <a:lnTo>
                    <a:pt x="128956" y="152374"/>
                  </a:lnTo>
                  <a:lnTo>
                    <a:pt x="159567" y="115004"/>
                  </a:lnTo>
                  <a:lnTo>
                    <a:pt x="165880" y="83174"/>
                  </a:lnTo>
                  <a:lnTo>
                    <a:pt x="164272" y="66872"/>
                  </a:lnTo>
                  <a:lnTo>
                    <a:pt x="141588" y="24361"/>
                  </a:lnTo>
                  <a:lnTo>
                    <a:pt x="99196" y="1613"/>
                  </a:lnTo>
                  <a:lnTo>
                    <a:pt x="82940" y="0"/>
                  </a:lnTo>
                  <a:lnTo>
                    <a:pt x="66684" y="1613"/>
                  </a:lnTo>
                  <a:lnTo>
                    <a:pt x="24292" y="24361"/>
                  </a:lnTo>
                  <a:lnTo>
                    <a:pt x="1608" y="66872"/>
                  </a:lnTo>
                  <a:lnTo>
                    <a:pt x="0" y="83174"/>
                  </a:lnTo>
                  <a:lnTo>
                    <a:pt x="1608" y="99476"/>
                  </a:lnTo>
                  <a:lnTo>
                    <a:pt x="24292" y="141988"/>
                  </a:lnTo>
                  <a:lnTo>
                    <a:pt x="66684" y="164736"/>
                  </a:lnTo>
                  <a:lnTo>
                    <a:pt x="82940" y="166349"/>
                  </a:lnTo>
                  <a:close/>
                </a:path>
              </a:pathLst>
            </a:custGeom>
            <a:ln w="3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1308" y="4194166"/>
              <a:ext cx="166370" cy="166370"/>
            </a:xfrm>
            <a:custGeom>
              <a:avLst/>
              <a:gdLst/>
              <a:ahLst/>
              <a:cxnLst/>
              <a:rect l="l" t="t" r="r" b="b"/>
              <a:pathLst>
                <a:path w="166370" h="166370">
                  <a:moveTo>
                    <a:pt x="82940" y="0"/>
                  </a:moveTo>
                  <a:lnTo>
                    <a:pt x="36924" y="13974"/>
                  </a:lnTo>
                  <a:lnTo>
                    <a:pt x="6313" y="51345"/>
                  </a:lnTo>
                  <a:lnTo>
                    <a:pt x="0" y="83174"/>
                  </a:lnTo>
                  <a:lnTo>
                    <a:pt x="1608" y="99476"/>
                  </a:lnTo>
                  <a:lnTo>
                    <a:pt x="24292" y="141988"/>
                  </a:lnTo>
                  <a:lnTo>
                    <a:pt x="66684" y="164736"/>
                  </a:lnTo>
                  <a:lnTo>
                    <a:pt x="82940" y="166349"/>
                  </a:lnTo>
                  <a:lnTo>
                    <a:pt x="99196" y="164736"/>
                  </a:lnTo>
                  <a:lnTo>
                    <a:pt x="141588" y="141988"/>
                  </a:lnTo>
                  <a:lnTo>
                    <a:pt x="164272" y="99476"/>
                  </a:lnTo>
                  <a:lnTo>
                    <a:pt x="165880" y="83174"/>
                  </a:lnTo>
                  <a:lnTo>
                    <a:pt x="164272" y="66872"/>
                  </a:lnTo>
                  <a:lnTo>
                    <a:pt x="141588" y="24361"/>
                  </a:lnTo>
                  <a:lnTo>
                    <a:pt x="99196" y="1613"/>
                  </a:lnTo>
                  <a:lnTo>
                    <a:pt x="8294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31308" y="4194166"/>
              <a:ext cx="166370" cy="166370"/>
            </a:xfrm>
            <a:custGeom>
              <a:avLst/>
              <a:gdLst/>
              <a:ahLst/>
              <a:cxnLst/>
              <a:rect l="l" t="t" r="r" b="b"/>
              <a:pathLst>
                <a:path w="166370" h="166370">
                  <a:moveTo>
                    <a:pt x="82940" y="166349"/>
                  </a:moveTo>
                  <a:lnTo>
                    <a:pt x="128956" y="152374"/>
                  </a:lnTo>
                  <a:lnTo>
                    <a:pt x="159567" y="115004"/>
                  </a:lnTo>
                  <a:lnTo>
                    <a:pt x="165880" y="83174"/>
                  </a:lnTo>
                  <a:lnTo>
                    <a:pt x="164272" y="66872"/>
                  </a:lnTo>
                  <a:lnTo>
                    <a:pt x="141588" y="24361"/>
                  </a:lnTo>
                  <a:lnTo>
                    <a:pt x="99196" y="1613"/>
                  </a:lnTo>
                  <a:lnTo>
                    <a:pt x="82940" y="0"/>
                  </a:lnTo>
                  <a:lnTo>
                    <a:pt x="66684" y="1613"/>
                  </a:lnTo>
                  <a:lnTo>
                    <a:pt x="24292" y="24361"/>
                  </a:lnTo>
                  <a:lnTo>
                    <a:pt x="1608" y="66872"/>
                  </a:lnTo>
                  <a:lnTo>
                    <a:pt x="0" y="83174"/>
                  </a:lnTo>
                  <a:lnTo>
                    <a:pt x="1608" y="99476"/>
                  </a:lnTo>
                  <a:lnTo>
                    <a:pt x="24292" y="141988"/>
                  </a:lnTo>
                  <a:lnTo>
                    <a:pt x="66684" y="164736"/>
                  </a:lnTo>
                  <a:lnTo>
                    <a:pt x="82940" y="166349"/>
                  </a:lnTo>
                  <a:close/>
                </a:path>
              </a:pathLst>
            </a:custGeom>
            <a:ln w="3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31308" y="4099087"/>
              <a:ext cx="166370" cy="166370"/>
            </a:xfrm>
            <a:custGeom>
              <a:avLst/>
              <a:gdLst/>
              <a:ahLst/>
              <a:cxnLst/>
              <a:rect l="l" t="t" r="r" b="b"/>
              <a:pathLst>
                <a:path w="166370" h="166370">
                  <a:moveTo>
                    <a:pt x="82940" y="0"/>
                  </a:moveTo>
                  <a:lnTo>
                    <a:pt x="36924" y="13974"/>
                  </a:lnTo>
                  <a:lnTo>
                    <a:pt x="6313" y="51345"/>
                  </a:lnTo>
                  <a:lnTo>
                    <a:pt x="0" y="83174"/>
                  </a:lnTo>
                  <a:lnTo>
                    <a:pt x="1608" y="99476"/>
                  </a:lnTo>
                  <a:lnTo>
                    <a:pt x="24292" y="141988"/>
                  </a:lnTo>
                  <a:lnTo>
                    <a:pt x="66684" y="164736"/>
                  </a:lnTo>
                  <a:lnTo>
                    <a:pt x="82940" y="166349"/>
                  </a:lnTo>
                  <a:lnTo>
                    <a:pt x="99196" y="164736"/>
                  </a:lnTo>
                  <a:lnTo>
                    <a:pt x="141588" y="141988"/>
                  </a:lnTo>
                  <a:lnTo>
                    <a:pt x="164272" y="99476"/>
                  </a:lnTo>
                  <a:lnTo>
                    <a:pt x="165880" y="83174"/>
                  </a:lnTo>
                  <a:lnTo>
                    <a:pt x="164272" y="66872"/>
                  </a:lnTo>
                  <a:lnTo>
                    <a:pt x="141588" y="24361"/>
                  </a:lnTo>
                  <a:lnTo>
                    <a:pt x="99196" y="1613"/>
                  </a:lnTo>
                  <a:lnTo>
                    <a:pt x="8294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131308" y="4099087"/>
              <a:ext cx="166370" cy="166370"/>
            </a:xfrm>
            <a:custGeom>
              <a:avLst/>
              <a:gdLst/>
              <a:ahLst/>
              <a:cxnLst/>
              <a:rect l="l" t="t" r="r" b="b"/>
              <a:pathLst>
                <a:path w="166370" h="166370">
                  <a:moveTo>
                    <a:pt x="82940" y="166349"/>
                  </a:moveTo>
                  <a:lnTo>
                    <a:pt x="128956" y="152374"/>
                  </a:lnTo>
                  <a:lnTo>
                    <a:pt x="159567" y="115004"/>
                  </a:lnTo>
                  <a:lnTo>
                    <a:pt x="165880" y="83174"/>
                  </a:lnTo>
                  <a:lnTo>
                    <a:pt x="164272" y="66872"/>
                  </a:lnTo>
                  <a:lnTo>
                    <a:pt x="141588" y="24361"/>
                  </a:lnTo>
                  <a:lnTo>
                    <a:pt x="99196" y="1613"/>
                  </a:lnTo>
                  <a:lnTo>
                    <a:pt x="82940" y="0"/>
                  </a:lnTo>
                  <a:lnTo>
                    <a:pt x="66684" y="1613"/>
                  </a:lnTo>
                  <a:lnTo>
                    <a:pt x="24292" y="24361"/>
                  </a:lnTo>
                  <a:lnTo>
                    <a:pt x="1608" y="66872"/>
                  </a:lnTo>
                  <a:lnTo>
                    <a:pt x="0" y="83174"/>
                  </a:lnTo>
                  <a:lnTo>
                    <a:pt x="1608" y="99476"/>
                  </a:lnTo>
                  <a:lnTo>
                    <a:pt x="24292" y="141988"/>
                  </a:lnTo>
                  <a:lnTo>
                    <a:pt x="66684" y="164736"/>
                  </a:lnTo>
                  <a:lnTo>
                    <a:pt x="82940" y="166349"/>
                  </a:lnTo>
                  <a:close/>
                </a:path>
              </a:pathLst>
            </a:custGeom>
            <a:ln w="3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199558" y="3950374"/>
              <a:ext cx="166370" cy="166370"/>
            </a:xfrm>
            <a:custGeom>
              <a:avLst/>
              <a:gdLst/>
              <a:ahLst/>
              <a:cxnLst/>
              <a:rect l="l" t="t" r="r" b="b"/>
              <a:pathLst>
                <a:path w="166370" h="166370">
                  <a:moveTo>
                    <a:pt x="82940" y="0"/>
                  </a:moveTo>
                  <a:lnTo>
                    <a:pt x="36924" y="13974"/>
                  </a:lnTo>
                  <a:lnTo>
                    <a:pt x="6313" y="51345"/>
                  </a:lnTo>
                  <a:lnTo>
                    <a:pt x="0" y="83174"/>
                  </a:lnTo>
                  <a:lnTo>
                    <a:pt x="1608" y="99476"/>
                  </a:lnTo>
                  <a:lnTo>
                    <a:pt x="24292" y="141988"/>
                  </a:lnTo>
                  <a:lnTo>
                    <a:pt x="66684" y="164736"/>
                  </a:lnTo>
                  <a:lnTo>
                    <a:pt x="82940" y="166349"/>
                  </a:lnTo>
                  <a:lnTo>
                    <a:pt x="99196" y="164736"/>
                  </a:lnTo>
                  <a:lnTo>
                    <a:pt x="141588" y="141988"/>
                  </a:lnTo>
                  <a:lnTo>
                    <a:pt x="164272" y="99476"/>
                  </a:lnTo>
                  <a:lnTo>
                    <a:pt x="165880" y="83174"/>
                  </a:lnTo>
                  <a:lnTo>
                    <a:pt x="164272" y="66872"/>
                  </a:lnTo>
                  <a:lnTo>
                    <a:pt x="141588" y="24361"/>
                  </a:lnTo>
                  <a:lnTo>
                    <a:pt x="99196" y="1613"/>
                  </a:lnTo>
                  <a:lnTo>
                    <a:pt x="8294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199558" y="3950374"/>
              <a:ext cx="166370" cy="166370"/>
            </a:xfrm>
            <a:custGeom>
              <a:avLst/>
              <a:gdLst/>
              <a:ahLst/>
              <a:cxnLst/>
              <a:rect l="l" t="t" r="r" b="b"/>
              <a:pathLst>
                <a:path w="166370" h="166370">
                  <a:moveTo>
                    <a:pt x="82940" y="166349"/>
                  </a:moveTo>
                  <a:lnTo>
                    <a:pt x="128956" y="152374"/>
                  </a:lnTo>
                  <a:lnTo>
                    <a:pt x="159567" y="115004"/>
                  </a:lnTo>
                  <a:lnTo>
                    <a:pt x="165880" y="83174"/>
                  </a:lnTo>
                  <a:lnTo>
                    <a:pt x="164272" y="66872"/>
                  </a:lnTo>
                  <a:lnTo>
                    <a:pt x="141588" y="24361"/>
                  </a:lnTo>
                  <a:lnTo>
                    <a:pt x="99196" y="1613"/>
                  </a:lnTo>
                  <a:lnTo>
                    <a:pt x="82940" y="0"/>
                  </a:lnTo>
                  <a:lnTo>
                    <a:pt x="66684" y="1613"/>
                  </a:lnTo>
                  <a:lnTo>
                    <a:pt x="24292" y="24361"/>
                  </a:lnTo>
                  <a:lnTo>
                    <a:pt x="1608" y="66872"/>
                  </a:lnTo>
                  <a:lnTo>
                    <a:pt x="0" y="83174"/>
                  </a:lnTo>
                  <a:lnTo>
                    <a:pt x="1608" y="99476"/>
                  </a:lnTo>
                  <a:lnTo>
                    <a:pt x="24292" y="141988"/>
                  </a:lnTo>
                  <a:lnTo>
                    <a:pt x="66684" y="164736"/>
                  </a:lnTo>
                  <a:lnTo>
                    <a:pt x="82940" y="166349"/>
                  </a:lnTo>
                  <a:close/>
                </a:path>
              </a:pathLst>
            </a:custGeom>
            <a:ln w="3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32025" y="2431694"/>
              <a:ext cx="7985759" cy="4636135"/>
            </a:xfrm>
            <a:custGeom>
              <a:avLst/>
              <a:gdLst/>
              <a:ahLst/>
              <a:cxnLst/>
              <a:rect l="l" t="t" r="r" b="b"/>
              <a:pathLst>
                <a:path w="7985759" h="4636134">
                  <a:moveTo>
                    <a:pt x="7985188" y="4616970"/>
                  </a:moveTo>
                  <a:lnTo>
                    <a:pt x="0" y="4616970"/>
                  </a:lnTo>
                  <a:lnTo>
                    <a:pt x="0" y="4635563"/>
                  </a:lnTo>
                  <a:lnTo>
                    <a:pt x="7985188" y="4635563"/>
                  </a:lnTo>
                  <a:lnTo>
                    <a:pt x="7985188" y="4616970"/>
                  </a:lnTo>
                  <a:close/>
                </a:path>
                <a:path w="7985759" h="4636134">
                  <a:moveTo>
                    <a:pt x="7985188" y="3017202"/>
                  </a:moveTo>
                  <a:lnTo>
                    <a:pt x="0" y="3017202"/>
                  </a:lnTo>
                  <a:lnTo>
                    <a:pt x="0" y="3054400"/>
                  </a:lnTo>
                  <a:lnTo>
                    <a:pt x="7985188" y="3054400"/>
                  </a:lnTo>
                  <a:lnTo>
                    <a:pt x="7985188" y="3017202"/>
                  </a:lnTo>
                  <a:close/>
                </a:path>
                <a:path w="7985759" h="4636134">
                  <a:moveTo>
                    <a:pt x="7985188" y="2474430"/>
                  </a:moveTo>
                  <a:lnTo>
                    <a:pt x="0" y="2474430"/>
                  </a:lnTo>
                  <a:lnTo>
                    <a:pt x="0" y="2511628"/>
                  </a:lnTo>
                  <a:lnTo>
                    <a:pt x="7985188" y="2511628"/>
                  </a:lnTo>
                  <a:lnTo>
                    <a:pt x="7985188" y="2474430"/>
                  </a:lnTo>
                  <a:close/>
                </a:path>
                <a:path w="7985759" h="4636134">
                  <a:moveTo>
                    <a:pt x="7985188" y="1975243"/>
                  </a:moveTo>
                  <a:lnTo>
                    <a:pt x="0" y="1975243"/>
                  </a:lnTo>
                  <a:lnTo>
                    <a:pt x="0" y="2012429"/>
                  </a:lnTo>
                  <a:lnTo>
                    <a:pt x="7985188" y="2012429"/>
                  </a:lnTo>
                  <a:lnTo>
                    <a:pt x="7985188" y="1975243"/>
                  </a:lnTo>
                  <a:close/>
                </a:path>
                <a:path w="7985759" h="4636134">
                  <a:moveTo>
                    <a:pt x="7985188" y="1766582"/>
                  </a:moveTo>
                  <a:lnTo>
                    <a:pt x="0" y="1766582"/>
                  </a:lnTo>
                  <a:lnTo>
                    <a:pt x="0" y="1803781"/>
                  </a:lnTo>
                  <a:lnTo>
                    <a:pt x="7985188" y="1803781"/>
                  </a:lnTo>
                  <a:lnTo>
                    <a:pt x="7985188" y="1766582"/>
                  </a:lnTo>
                  <a:close/>
                </a:path>
                <a:path w="7985759" h="4636134">
                  <a:moveTo>
                    <a:pt x="7985188" y="1330274"/>
                  </a:moveTo>
                  <a:lnTo>
                    <a:pt x="0" y="1330274"/>
                  </a:lnTo>
                  <a:lnTo>
                    <a:pt x="0" y="1367459"/>
                  </a:lnTo>
                  <a:lnTo>
                    <a:pt x="7985188" y="1367459"/>
                  </a:lnTo>
                  <a:lnTo>
                    <a:pt x="7985188" y="1330274"/>
                  </a:lnTo>
                  <a:close/>
                </a:path>
                <a:path w="7985759" h="4636134">
                  <a:moveTo>
                    <a:pt x="7985188" y="875690"/>
                  </a:moveTo>
                  <a:lnTo>
                    <a:pt x="0" y="875690"/>
                  </a:lnTo>
                  <a:lnTo>
                    <a:pt x="0" y="912888"/>
                  </a:lnTo>
                  <a:lnTo>
                    <a:pt x="7985188" y="912888"/>
                  </a:lnTo>
                  <a:lnTo>
                    <a:pt x="7985188" y="875690"/>
                  </a:lnTo>
                  <a:close/>
                </a:path>
                <a:path w="7985759" h="4636134">
                  <a:moveTo>
                    <a:pt x="7985188" y="0"/>
                  </a:moveTo>
                  <a:lnTo>
                    <a:pt x="0" y="0"/>
                  </a:lnTo>
                  <a:lnTo>
                    <a:pt x="0" y="37198"/>
                  </a:lnTo>
                  <a:lnTo>
                    <a:pt x="7985188" y="37198"/>
                  </a:lnTo>
                  <a:lnTo>
                    <a:pt x="798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210365" y="2428198"/>
              <a:ext cx="7007225" cy="4639310"/>
            </a:xfrm>
            <a:custGeom>
              <a:avLst/>
              <a:gdLst/>
              <a:ahLst/>
              <a:cxnLst/>
              <a:rect l="l" t="t" r="r" b="b"/>
              <a:pathLst>
                <a:path w="7007225" h="4639309">
                  <a:moveTo>
                    <a:pt x="0" y="4639054"/>
                  </a:moveTo>
                  <a:lnTo>
                    <a:pt x="7006860" y="0"/>
                  </a:lnTo>
                </a:path>
              </a:pathLst>
            </a:custGeom>
            <a:ln w="3716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232038" y="2425087"/>
              <a:ext cx="7985759" cy="4642485"/>
            </a:xfrm>
            <a:custGeom>
              <a:avLst/>
              <a:gdLst/>
              <a:ahLst/>
              <a:cxnLst/>
              <a:rect l="l" t="t" r="r" b="b"/>
              <a:pathLst>
                <a:path w="7985759" h="4642484">
                  <a:moveTo>
                    <a:pt x="0" y="0"/>
                  </a:moveTo>
                  <a:lnTo>
                    <a:pt x="7985188" y="0"/>
                  </a:lnTo>
                </a:path>
                <a:path w="7985759" h="4642484">
                  <a:moveTo>
                    <a:pt x="7985188" y="4642165"/>
                  </a:moveTo>
                  <a:lnTo>
                    <a:pt x="7985188" y="0"/>
                  </a:lnTo>
                </a:path>
                <a:path w="7985759" h="4642484">
                  <a:moveTo>
                    <a:pt x="0" y="4642165"/>
                  </a:moveTo>
                  <a:lnTo>
                    <a:pt x="7985188" y="4642165"/>
                  </a:lnTo>
                </a:path>
                <a:path w="7985759" h="4642484">
                  <a:moveTo>
                    <a:pt x="0" y="4642165"/>
                  </a:moveTo>
                  <a:lnTo>
                    <a:pt x="0" y="0"/>
                  </a:lnTo>
                </a:path>
              </a:pathLst>
            </a:custGeom>
            <a:ln w="3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14533" y="6918465"/>
              <a:ext cx="0" cy="149225"/>
            </a:xfrm>
            <a:custGeom>
              <a:avLst/>
              <a:gdLst/>
              <a:ahLst/>
              <a:cxnLst/>
              <a:rect l="l" t="t" r="r" b="b"/>
              <a:pathLst>
                <a:path h="149225">
                  <a:moveTo>
                    <a:pt x="0" y="0"/>
                  </a:moveTo>
                  <a:lnTo>
                    <a:pt x="0" y="14878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14533" y="6918465"/>
              <a:ext cx="0" cy="149225"/>
            </a:xfrm>
            <a:custGeom>
              <a:avLst/>
              <a:gdLst/>
              <a:ahLst/>
              <a:cxnLst/>
              <a:rect l="l" t="t" r="r" b="b"/>
              <a:pathLst>
                <a:path h="149225">
                  <a:moveTo>
                    <a:pt x="0" y="148787"/>
                  </a:moveTo>
                  <a:lnTo>
                    <a:pt x="0" y="0"/>
                  </a:lnTo>
                </a:path>
              </a:pathLst>
            </a:custGeom>
            <a:ln w="185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14533" y="2425087"/>
              <a:ext cx="0" cy="149225"/>
            </a:xfrm>
            <a:custGeom>
              <a:avLst/>
              <a:gdLst/>
              <a:ahLst/>
              <a:cxnLst/>
              <a:rect l="l" t="t" r="r" b="b"/>
              <a:pathLst>
                <a:path h="149225">
                  <a:moveTo>
                    <a:pt x="0" y="0"/>
                  </a:moveTo>
                  <a:lnTo>
                    <a:pt x="0" y="14878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14533" y="2425087"/>
              <a:ext cx="0" cy="149225"/>
            </a:xfrm>
            <a:custGeom>
              <a:avLst/>
              <a:gdLst/>
              <a:ahLst/>
              <a:cxnLst/>
              <a:rect l="l" t="t" r="r" b="b"/>
              <a:pathLst>
                <a:path h="149225">
                  <a:moveTo>
                    <a:pt x="0" y="0"/>
                  </a:moveTo>
                  <a:lnTo>
                    <a:pt x="0" y="148787"/>
                  </a:lnTo>
                </a:path>
              </a:pathLst>
            </a:custGeom>
            <a:ln w="185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647541" y="7938254"/>
            <a:ext cx="653415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45" dirty="0">
                <a:latin typeface="Century"/>
                <a:cs typeface="Century"/>
              </a:rPr>
              <a:t>1950</a:t>
            </a:r>
            <a:endParaRPr sz="2300">
              <a:latin typeface="Century"/>
              <a:cs typeface="Century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353557" y="3241062"/>
            <a:ext cx="2066925" cy="4661535"/>
            <a:chOff x="5293739" y="2415562"/>
            <a:chExt cx="2066925" cy="4661535"/>
          </a:xfrm>
        </p:grpSpPr>
        <p:sp>
          <p:nvSpPr>
            <p:cNvPr id="45" name="object 45"/>
            <p:cNvSpPr/>
            <p:nvPr/>
          </p:nvSpPr>
          <p:spPr>
            <a:xfrm>
              <a:off x="5303264" y="6918465"/>
              <a:ext cx="0" cy="149225"/>
            </a:xfrm>
            <a:custGeom>
              <a:avLst/>
              <a:gdLst/>
              <a:ahLst/>
              <a:cxnLst/>
              <a:rect l="l" t="t" r="r" b="b"/>
              <a:pathLst>
                <a:path h="149225">
                  <a:moveTo>
                    <a:pt x="0" y="0"/>
                  </a:moveTo>
                  <a:lnTo>
                    <a:pt x="0" y="14878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303264" y="6918465"/>
              <a:ext cx="0" cy="149225"/>
            </a:xfrm>
            <a:custGeom>
              <a:avLst/>
              <a:gdLst/>
              <a:ahLst/>
              <a:cxnLst/>
              <a:rect l="l" t="t" r="r" b="b"/>
              <a:pathLst>
                <a:path h="149225">
                  <a:moveTo>
                    <a:pt x="0" y="148787"/>
                  </a:moveTo>
                  <a:lnTo>
                    <a:pt x="0" y="0"/>
                  </a:lnTo>
                </a:path>
              </a:pathLst>
            </a:custGeom>
            <a:ln w="185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303264" y="2425087"/>
              <a:ext cx="0" cy="149225"/>
            </a:xfrm>
            <a:custGeom>
              <a:avLst/>
              <a:gdLst/>
              <a:ahLst/>
              <a:cxnLst/>
              <a:rect l="l" t="t" r="r" b="b"/>
              <a:pathLst>
                <a:path h="149225">
                  <a:moveTo>
                    <a:pt x="0" y="0"/>
                  </a:moveTo>
                  <a:lnTo>
                    <a:pt x="0" y="14878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303264" y="2425087"/>
              <a:ext cx="0" cy="149225"/>
            </a:xfrm>
            <a:custGeom>
              <a:avLst/>
              <a:gdLst/>
              <a:ahLst/>
              <a:cxnLst/>
              <a:rect l="l" t="t" r="r" b="b"/>
              <a:pathLst>
                <a:path h="149225">
                  <a:moveTo>
                    <a:pt x="0" y="0"/>
                  </a:moveTo>
                  <a:lnTo>
                    <a:pt x="0" y="148787"/>
                  </a:lnTo>
                </a:path>
              </a:pathLst>
            </a:custGeom>
            <a:ln w="185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327006" y="6918465"/>
              <a:ext cx="0" cy="149225"/>
            </a:xfrm>
            <a:custGeom>
              <a:avLst/>
              <a:gdLst/>
              <a:ahLst/>
              <a:cxnLst/>
              <a:rect l="l" t="t" r="r" b="b"/>
              <a:pathLst>
                <a:path h="149225">
                  <a:moveTo>
                    <a:pt x="0" y="0"/>
                  </a:moveTo>
                  <a:lnTo>
                    <a:pt x="0" y="14878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327006" y="6918465"/>
              <a:ext cx="0" cy="149225"/>
            </a:xfrm>
            <a:custGeom>
              <a:avLst/>
              <a:gdLst/>
              <a:ahLst/>
              <a:cxnLst/>
              <a:rect l="l" t="t" r="r" b="b"/>
              <a:pathLst>
                <a:path h="149225">
                  <a:moveTo>
                    <a:pt x="0" y="148787"/>
                  </a:moveTo>
                  <a:lnTo>
                    <a:pt x="0" y="0"/>
                  </a:lnTo>
                </a:path>
              </a:pathLst>
            </a:custGeom>
            <a:ln w="185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327006" y="2425087"/>
              <a:ext cx="0" cy="149225"/>
            </a:xfrm>
            <a:custGeom>
              <a:avLst/>
              <a:gdLst/>
              <a:ahLst/>
              <a:cxnLst/>
              <a:rect l="l" t="t" r="r" b="b"/>
              <a:pathLst>
                <a:path h="149225">
                  <a:moveTo>
                    <a:pt x="0" y="0"/>
                  </a:moveTo>
                  <a:lnTo>
                    <a:pt x="0" y="14878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327006" y="2425087"/>
              <a:ext cx="0" cy="149225"/>
            </a:xfrm>
            <a:custGeom>
              <a:avLst/>
              <a:gdLst/>
              <a:ahLst/>
              <a:cxnLst/>
              <a:rect l="l" t="t" r="r" b="b"/>
              <a:pathLst>
                <a:path h="149225">
                  <a:moveTo>
                    <a:pt x="0" y="0"/>
                  </a:moveTo>
                  <a:lnTo>
                    <a:pt x="0" y="148787"/>
                  </a:lnTo>
                </a:path>
              </a:pathLst>
            </a:custGeom>
            <a:ln w="185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350748" y="6918465"/>
              <a:ext cx="0" cy="149225"/>
            </a:xfrm>
            <a:custGeom>
              <a:avLst/>
              <a:gdLst/>
              <a:ahLst/>
              <a:cxnLst/>
              <a:rect l="l" t="t" r="r" b="b"/>
              <a:pathLst>
                <a:path h="149225">
                  <a:moveTo>
                    <a:pt x="0" y="0"/>
                  </a:moveTo>
                  <a:lnTo>
                    <a:pt x="0" y="14878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350748" y="6918465"/>
              <a:ext cx="0" cy="149225"/>
            </a:xfrm>
            <a:custGeom>
              <a:avLst/>
              <a:gdLst/>
              <a:ahLst/>
              <a:cxnLst/>
              <a:rect l="l" t="t" r="r" b="b"/>
              <a:pathLst>
                <a:path h="149225">
                  <a:moveTo>
                    <a:pt x="0" y="148787"/>
                  </a:moveTo>
                  <a:lnTo>
                    <a:pt x="0" y="0"/>
                  </a:lnTo>
                </a:path>
              </a:pathLst>
            </a:custGeom>
            <a:ln w="185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350748" y="2425087"/>
              <a:ext cx="0" cy="149225"/>
            </a:xfrm>
            <a:custGeom>
              <a:avLst/>
              <a:gdLst/>
              <a:ahLst/>
              <a:cxnLst/>
              <a:rect l="l" t="t" r="r" b="b"/>
              <a:pathLst>
                <a:path h="149225">
                  <a:moveTo>
                    <a:pt x="0" y="0"/>
                  </a:moveTo>
                  <a:lnTo>
                    <a:pt x="0" y="14878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350748" y="2425087"/>
              <a:ext cx="0" cy="149225"/>
            </a:xfrm>
            <a:custGeom>
              <a:avLst/>
              <a:gdLst/>
              <a:ahLst/>
              <a:cxnLst/>
              <a:rect l="l" t="t" r="r" b="b"/>
              <a:pathLst>
                <a:path h="149225">
                  <a:moveTo>
                    <a:pt x="0" y="0"/>
                  </a:moveTo>
                  <a:lnTo>
                    <a:pt x="0" y="148787"/>
                  </a:lnTo>
                </a:path>
              </a:pathLst>
            </a:custGeom>
            <a:ln w="185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5036271" y="7938254"/>
            <a:ext cx="2701290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36319" algn="l"/>
                <a:tab pos="2059939" algn="l"/>
              </a:tabLst>
            </a:pPr>
            <a:r>
              <a:rPr sz="2300" spc="-45" dirty="0">
                <a:latin typeface="Century"/>
                <a:cs typeface="Century"/>
              </a:rPr>
              <a:t>1985	2000	2015</a:t>
            </a:r>
            <a:endParaRPr sz="2300">
              <a:latin typeface="Century"/>
              <a:cs typeface="Century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0199269" y="3241062"/>
            <a:ext cx="19050" cy="4661535"/>
            <a:chOff x="10139451" y="2415562"/>
            <a:chExt cx="19050" cy="4661535"/>
          </a:xfrm>
        </p:grpSpPr>
        <p:sp>
          <p:nvSpPr>
            <p:cNvPr id="59" name="object 59"/>
            <p:cNvSpPr/>
            <p:nvPr/>
          </p:nvSpPr>
          <p:spPr>
            <a:xfrm>
              <a:off x="10148976" y="6918465"/>
              <a:ext cx="0" cy="149225"/>
            </a:xfrm>
            <a:custGeom>
              <a:avLst/>
              <a:gdLst/>
              <a:ahLst/>
              <a:cxnLst/>
              <a:rect l="l" t="t" r="r" b="b"/>
              <a:pathLst>
                <a:path h="149225">
                  <a:moveTo>
                    <a:pt x="0" y="0"/>
                  </a:moveTo>
                  <a:lnTo>
                    <a:pt x="0" y="14878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148976" y="6918465"/>
              <a:ext cx="0" cy="149225"/>
            </a:xfrm>
            <a:custGeom>
              <a:avLst/>
              <a:gdLst/>
              <a:ahLst/>
              <a:cxnLst/>
              <a:rect l="l" t="t" r="r" b="b"/>
              <a:pathLst>
                <a:path h="149225">
                  <a:moveTo>
                    <a:pt x="0" y="148787"/>
                  </a:moveTo>
                  <a:lnTo>
                    <a:pt x="0" y="0"/>
                  </a:lnTo>
                </a:path>
              </a:pathLst>
            </a:custGeom>
            <a:ln w="185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148976" y="2425087"/>
              <a:ext cx="0" cy="149225"/>
            </a:xfrm>
            <a:custGeom>
              <a:avLst/>
              <a:gdLst/>
              <a:ahLst/>
              <a:cxnLst/>
              <a:rect l="l" t="t" r="r" b="b"/>
              <a:pathLst>
                <a:path h="149225">
                  <a:moveTo>
                    <a:pt x="0" y="0"/>
                  </a:moveTo>
                  <a:lnTo>
                    <a:pt x="0" y="14878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148976" y="2425087"/>
              <a:ext cx="0" cy="149225"/>
            </a:xfrm>
            <a:custGeom>
              <a:avLst/>
              <a:gdLst/>
              <a:ahLst/>
              <a:cxnLst/>
              <a:rect l="l" t="t" r="r" b="b"/>
              <a:pathLst>
                <a:path h="149225">
                  <a:moveTo>
                    <a:pt x="0" y="0"/>
                  </a:moveTo>
                  <a:lnTo>
                    <a:pt x="0" y="148787"/>
                  </a:lnTo>
                </a:path>
              </a:pathLst>
            </a:custGeom>
            <a:ln w="185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9881983" y="7938254"/>
            <a:ext cx="653415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45" dirty="0">
                <a:latin typeface="Century"/>
                <a:cs typeface="Century"/>
              </a:rPr>
              <a:t>2056</a:t>
            </a:r>
            <a:endParaRPr sz="2300">
              <a:latin typeface="Century"/>
              <a:cs typeface="Century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282331" y="5750214"/>
            <a:ext cx="8004809" cy="2152650"/>
            <a:chOff x="2222513" y="4924714"/>
            <a:chExt cx="8004809" cy="2152650"/>
          </a:xfrm>
        </p:grpSpPr>
        <p:sp>
          <p:nvSpPr>
            <p:cNvPr id="65" name="object 65"/>
            <p:cNvSpPr/>
            <p:nvPr/>
          </p:nvSpPr>
          <p:spPr>
            <a:xfrm>
              <a:off x="2232038" y="7067252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36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232038" y="7067252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0" y="0"/>
                  </a:moveTo>
                  <a:lnTo>
                    <a:pt x="148368" y="0"/>
                  </a:lnTo>
                </a:path>
              </a:pathLst>
            </a:custGeom>
            <a:ln w="18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068857" y="7067252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36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068857" y="7067252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368" y="0"/>
                  </a:moveTo>
                  <a:lnTo>
                    <a:pt x="0" y="0"/>
                  </a:lnTo>
                </a:path>
              </a:pathLst>
            </a:custGeom>
            <a:ln w="18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068857" y="6710163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36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068857" y="6710163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368" y="0"/>
                  </a:moveTo>
                  <a:lnTo>
                    <a:pt x="0" y="0"/>
                  </a:lnTo>
                </a:path>
              </a:pathLst>
            </a:custGeom>
            <a:ln w="18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0068857" y="6353073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36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068857" y="6353073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368" y="0"/>
                  </a:moveTo>
                  <a:lnTo>
                    <a:pt x="0" y="0"/>
                  </a:lnTo>
                </a:path>
              </a:pathLst>
            </a:custGeom>
            <a:ln w="18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0068857" y="5995983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36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068857" y="5995983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368" y="0"/>
                  </a:moveTo>
                  <a:lnTo>
                    <a:pt x="0" y="0"/>
                  </a:lnTo>
                </a:path>
              </a:pathLst>
            </a:custGeom>
            <a:ln w="18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0068857" y="5638894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36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068857" y="5638894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368" y="0"/>
                  </a:moveTo>
                  <a:lnTo>
                    <a:pt x="0" y="0"/>
                  </a:lnTo>
                </a:path>
              </a:pathLst>
            </a:custGeom>
            <a:ln w="18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068857" y="5281804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36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068857" y="5281804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368" y="0"/>
                  </a:moveTo>
                  <a:lnTo>
                    <a:pt x="0" y="0"/>
                  </a:lnTo>
                </a:path>
              </a:pathLst>
            </a:custGeom>
            <a:ln w="18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232038" y="4924714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36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2279156" y="5751473"/>
            <a:ext cx="173990" cy="7397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750" b="0" u="heavy" spc="165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 </a:t>
            </a:r>
            <a:r>
              <a:rPr sz="1750" b="0" u="heavy" spc="-120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 </a:t>
            </a:r>
            <a:endParaRPr sz="175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750" b="0" u="heavy" spc="165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 </a:t>
            </a:r>
            <a:r>
              <a:rPr sz="1750" b="0" u="heavy" spc="-120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 </a:t>
            </a:r>
            <a:endParaRPr sz="1750">
              <a:latin typeface="Bookman Old Style"/>
              <a:cs typeface="Bookman Old Style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2282331" y="3607676"/>
            <a:ext cx="8004809" cy="2152650"/>
            <a:chOff x="2222513" y="2782176"/>
            <a:chExt cx="8004809" cy="2152650"/>
          </a:xfrm>
        </p:grpSpPr>
        <p:sp>
          <p:nvSpPr>
            <p:cNvPr id="82" name="object 82"/>
            <p:cNvSpPr/>
            <p:nvPr/>
          </p:nvSpPr>
          <p:spPr>
            <a:xfrm>
              <a:off x="2232038" y="4924714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0" y="0"/>
                  </a:moveTo>
                  <a:lnTo>
                    <a:pt x="148368" y="0"/>
                  </a:lnTo>
                </a:path>
              </a:pathLst>
            </a:custGeom>
            <a:ln w="18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0068857" y="4924714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36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0068857" y="4924714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368" y="0"/>
                  </a:moveTo>
                  <a:lnTo>
                    <a:pt x="0" y="0"/>
                  </a:lnTo>
                </a:path>
              </a:pathLst>
            </a:custGeom>
            <a:ln w="18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0068857" y="4567625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36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0068857" y="4567625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368" y="0"/>
                  </a:moveTo>
                  <a:lnTo>
                    <a:pt x="0" y="0"/>
                  </a:lnTo>
                </a:path>
              </a:pathLst>
            </a:custGeom>
            <a:ln w="18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232038" y="4210535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36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232038" y="4210535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0" y="0"/>
                  </a:moveTo>
                  <a:lnTo>
                    <a:pt x="148368" y="0"/>
                  </a:lnTo>
                </a:path>
              </a:pathLst>
            </a:custGeom>
            <a:ln w="18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068857" y="4210535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36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0068857" y="4210535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368" y="0"/>
                  </a:moveTo>
                  <a:lnTo>
                    <a:pt x="0" y="0"/>
                  </a:lnTo>
                </a:path>
              </a:pathLst>
            </a:custGeom>
            <a:ln w="18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0068857" y="3853445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36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0068857" y="3853445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368" y="0"/>
                  </a:moveTo>
                  <a:lnTo>
                    <a:pt x="0" y="0"/>
                  </a:lnTo>
                </a:path>
              </a:pathLst>
            </a:custGeom>
            <a:ln w="18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0068857" y="3496356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36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0068857" y="3496356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368" y="0"/>
                  </a:moveTo>
                  <a:lnTo>
                    <a:pt x="0" y="0"/>
                  </a:lnTo>
                </a:path>
              </a:pathLst>
            </a:custGeom>
            <a:ln w="18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0068857" y="3139266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36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0068857" y="3139266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368" y="0"/>
                  </a:moveTo>
                  <a:lnTo>
                    <a:pt x="0" y="0"/>
                  </a:lnTo>
                </a:path>
              </a:pathLst>
            </a:custGeom>
            <a:ln w="18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232038" y="2782176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36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2279156" y="5127566"/>
            <a:ext cx="17399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0" u="heavy" spc="165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 </a:t>
            </a:r>
            <a:r>
              <a:rPr sz="1750" b="0" u="heavy" spc="-120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 </a:t>
            </a:r>
            <a:endParaRPr sz="1750">
              <a:latin typeface="Bookman Old Style"/>
              <a:cs typeface="Bookman Old Style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279156" y="4413386"/>
            <a:ext cx="17399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0" u="heavy" spc="165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 </a:t>
            </a:r>
            <a:r>
              <a:rPr sz="1750" b="0" u="heavy" spc="-120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 </a:t>
            </a:r>
            <a:endParaRPr sz="1750">
              <a:latin typeface="Bookman Old Style"/>
              <a:cs typeface="Bookman Old Style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279156" y="3608933"/>
            <a:ext cx="173990" cy="7397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750" b="0" u="heavy" spc="165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 </a:t>
            </a:r>
            <a:r>
              <a:rPr sz="1750" b="0" u="heavy" spc="-120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 </a:t>
            </a:r>
            <a:endParaRPr sz="175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750" b="0" u="heavy" spc="165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 </a:t>
            </a:r>
            <a:r>
              <a:rPr sz="1750" b="0" u="heavy" spc="-120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 </a:t>
            </a:r>
            <a:endParaRPr sz="1750">
              <a:latin typeface="Bookman Old Style"/>
              <a:cs typeface="Bookman Old Style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2282331" y="3241062"/>
            <a:ext cx="8004809" cy="376555"/>
            <a:chOff x="2222513" y="2415562"/>
            <a:chExt cx="8004809" cy="376555"/>
          </a:xfrm>
        </p:grpSpPr>
        <p:sp>
          <p:nvSpPr>
            <p:cNvPr id="102" name="object 102"/>
            <p:cNvSpPr/>
            <p:nvPr/>
          </p:nvSpPr>
          <p:spPr>
            <a:xfrm>
              <a:off x="2232038" y="2782176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0" y="0"/>
                  </a:moveTo>
                  <a:lnTo>
                    <a:pt x="148368" y="0"/>
                  </a:lnTo>
                </a:path>
              </a:pathLst>
            </a:custGeom>
            <a:ln w="18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0068857" y="2782176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36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0068857" y="2782176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368" y="0"/>
                  </a:moveTo>
                  <a:lnTo>
                    <a:pt x="0" y="0"/>
                  </a:lnTo>
                </a:path>
              </a:pathLst>
            </a:custGeom>
            <a:ln w="18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232038" y="2425087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36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232038" y="2425087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0" y="0"/>
                  </a:moveTo>
                  <a:lnTo>
                    <a:pt x="148368" y="0"/>
                  </a:lnTo>
                </a:path>
              </a:pathLst>
            </a:custGeom>
            <a:ln w="18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0068857" y="2425087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36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0068857" y="2425087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368" y="0"/>
                  </a:moveTo>
                  <a:lnTo>
                    <a:pt x="0" y="0"/>
                  </a:lnTo>
                </a:path>
              </a:pathLst>
            </a:custGeom>
            <a:ln w="18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1429576" y="2910911"/>
            <a:ext cx="1049020" cy="50234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135"/>
              </a:spcBef>
            </a:pPr>
            <a:r>
              <a:rPr sz="3450" spc="-52" baseline="-19323" dirty="0">
                <a:latin typeface="Century"/>
                <a:cs typeface="Century"/>
              </a:rPr>
              <a:t>10</a:t>
            </a:r>
            <a:r>
              <a:rPr sz="1750" b="0" spc="-35" dirty="0">
                <a:latin typeface="Bookman Old Style"/>
                <a:cs typeface="Bookman Old Style"/>
              </a:rPr>
              <a:t>11</a:t>
            </a:r>
            <a:endParaRPr sz="1750">
              <a:latin typeface="Bookman Old Style"/>
              <a:cs typeface="Bookman Old Style"/>
            </a:endParaRPr>
          </a:p>
          <a:p>
            <a:pPr marL="128270">
              <a:lnSpc>
                <a:spcPct val="100000"/>
              </a:lnSpc>
              <a:spcBef>
                <a:spcPts val="50"/>
              </a:spcBef>
            </a:pPr>
            <a:r>
              <a:rPr sz="3450" spc="-52" baseline="-19323" dirty="0">
                <a:latin typeface="Century"/>
                <a:cs typeface="Century"/>
              </a:rPr>
              <a:t>10</a:t>
            </a:r>
            <a:r>
              <a:rPr sz="1750" b="0" spc="-35" dirty="0">
                <a:latin typeface="Bookman Old Style"/>
                <a:cs typeface="Bookman Old Style"/>
              </a:rPr>
              <a:t>10</a:t>
            </a:r>
            <a:endParaRPr sz="1750">
              <a:latin typeface="Bookman Old Style"/>
              <a:cs typeface="Bookman Old Style"/>
            </a:endParaRPr>
          </a:p>
          <a:p>
            <a:pPr marL="264160">
              <a:lnSpc>
                <a:spcPct val="100000"/>
              </a:lnSpc>
              <a:spcBef>
                <a:spcPts val="875"/>
              </a:spcBef>
            </a:pPr>
            <a:r>
              <a:rPr sz="2300" spc="-40" dirty="0">
                <a:latin typeface="Century"/>
                <a:cs typeface="Century"/>
              </a:rPr>
              <a:t>10</a:t>
            </a:r>
            <a:r>
              <a:rPr sz="2625" b="0" spc="-60" baseline="25396" dirty="0">
                <a:latin typeface="Bookman Old Style"/>
                <a:cs typeface="Bookman Old Style"/>
              </a:rPr>
              <a:t>9</a:t>
            </a:r>
            <a:endParaRPr sz="2625" baseline="25396">
              <a:latin typeface="Bookman Old Style"/>
              <a:cs typeface="Bookman Old Style"/>
            </a:endParaRPr>
          </a:p>
          <a:p>
            <a:pPr marL="264160">
              <a:lnSpc>
                <a:spcPct val="100000"/>
              </a:lnSpc>
              <a:spcBef>
                <a:spcPts val="50"/>
              </a:spcBef>
            </a:pPr>
            <a:r>
              <a:rPr sz="2300" spc="-40" dirty="0">
                <a:latin typeface="Century"/>
                <a:cs typeface="Century"/>
              </a:rPr>
              <a:t>10</a:t>
            </a:r>
            <a:r>
              <a:rPr sz="2625" b="0" spc="-60" baseline="25396" dirty="0">
                <a:latin typeface="Bookman Old Style"/>
                <a:cs typeface="Bookman Old Style"/>
              </a:rPr>
              <a:t>8</a:t>
            </a:r>
            <a:endParaRPr sz="2625" baseline="25396">
              <a:latin typeface="Bookman Old Style"/>
              <a:cs typeface="Bookman Old Style"/>
            </a:endParaRPr>
          </a:p>
          <a:p>
            <a:pPr marL="264160">
              <a:lnSpc>
                <a:spcPct val="100000"/>
              </a:lnSpc>
              <a:spcBef>
                <a:spcPts val="55"/>
              </a:spcBef>
            </a:pPr>
            <a:r>
              <a:rPr sz="2300" spc="-40" dirty="0">
                <a:latin typeface="Century"/>
                <a:cs typeface="Century"/>
              </a:rPr>
              <a:t>10</a:t>
            </a:r>
            <a:r>
              <a:rPr sz="2625" b="0" spc="-60" baseline="25396" dirty="0">
                <a:latin typeface="Bookman Old Style"/>
                <a:cs typeface="Bookman Old Style"/>
              </a:rPr>
              <a:t>7</a:t>
            </a:r>
            <a:endParaRPr sz="2625" baseline="25396">
              <a:latin typeface="Bookman Old Style"/>
              <a:cs typeface="Bookman Old Style"/>
            </a:endParaRPr>
          </a:p>
          <a:p>
            <a:pPr marL="264160">
              <a:lnSpc>
                <a:spcPct val="100000"/>
              </a:lnSpc>
              <a:spcBef>
                <a:spcPts val="50"/>
              </a:spcBef>
            </a:pPr>
            <a:r>
              <a:rPr sz="2300" spc="-40" dirty="0">
                <a:latin typeface="Century"/>
                <a:cs typeface="Century"/>
              </a:rPr>
              <a:t>10</a:t>
            </a:r>
            <a:r>
              <a:rPr sz="2625" b="0" spc="-60" baseline="25396" dirty="0">
                <a:latin typeface="Bookman Old Style"/>
                <a:cs typeface="Bookman Old Style"/>
              </a:rPr>
              <a:t>6</a:t>
            </a:r>
            <a:endParaRPr sz="2625" baseline="25396">
              <a:latin typeface="Bookman Old Style"/>
              <a:cs typeface="Bookman Old Style"/>
            </a:endParaRPr>
          </a:p>
          <a:p>
            <a:pPr marL="264160">
              <a:lnSpc>
                <a:spcPct val="100000"/>
              </a:lnSpc>
              <a:spcBef>
                <a:spcPts val="50"/>
              </a:spcBef>
            </a:pPr>
            <a:r>
              <a:rPr sz="2300" spc="-40" dirty="0">
                <a:latin typeface="Century"/>
                <a:cs typeface="Century"/>
              </a:rPr>
              <a:t>10</a:t>
            </a:r>
            <a:r>
              <a:rPr sz="2625" b="0" spc="-60" baseline="25396" dirty="0">
                <a:latin typeface="Bookman Old Style"/>
                <a:cs typeface="Bookman Old Style"/>
              </a:rPr>
              <a:t>5</a:t>
            </a:r>
            <a:endParaRPr sz="2625" baseline="25396">
              <a:latin typeface="Bookman Old Style"/>
              <a:cs typeface="Bookman Old Style"/>
            </a:endParaRPr>
          </a:p>
          <a:p>
            <a:pPr marL="264160">
              <a:lnSpc>
                <a:spcPct val="100000"/>
              </a:lnSpc>
              <a:spcBef>
                <a:spcPts val="55"/>
              </a:spcBef>
            </a:pPr>
            <a:r>
              <a:rPr sz="2300" spc="-40" dirty="0">
                <a:latin typeface="Century"/>
                <a:cs typeface="Century"/>
              </a:rPr>
              <a:t>10</a:t>
            </a:r>
            <a:r>
              <a:rPr sz="2625" b="0" spc="-60" baseline="25396" dirty="0">
                <a:latin typeface="Bookman Old Style"/>
                <a:cs typeface="Bookman Old Style"/>
              </a:rPr>
              <a:t>4</a:t>
            </a:r>
            <a:endParaRPr sz="2625" baseline="25396">
              <a:latin typeface="Bookman Old Style"/>
              <a:cs typeface="Bookman Old Style"/>
            </a:endParaRPr>
          </a:p>
          <a:p>
            <a:pPr marL="264160">
              <a:lnSpc>
                <a:spcPct val="100000"/>
              </a:lnSpc>
              <a:spcBef>
                <a:spcPts val="50"/>
              </a:spcBef>
            </a:pPr>
            <a:r>
              <a:rPr sz="2300" spc="-40" dirty="0">
                <a:latin typeface="Century"/>
                <a:cs typeface="Century"/>
              </a:rPr>
              <a:t>10</a:t>
            </a:r>
            <a:r>
              <a:rPr sz="2625" b="0" spc="-60" baseline="25396" dirty="0">
                <a:latin typeface="Bookman Old Style"/>
                <a:cs typeface="Bookman Old Style"/>
              </a:rPr>
              <a:t>3</a:t>
            </a:r>
            <a:endParaRPr sz="2625" baseline="25396">
              <a:latin typeface="Bookman Old Style"/>
              <a:cs typeface="Bookman Old Style"/>
            </a:endParaRPr>
          </a:p>
          <a:p>
            <a:pPr marL="264160">
              <a:lnSpc>
                <a:spcPts val="2375"/>
              </a:lnSpc>
              <a:spcBef>
                <a:spcPts val="50"/>
              </a:spcBef>
            </a:pPr>
            <a:r>
              <a:rPr sz="2300" spc="-40" dirty="0">
                <a:latin typeface="Century"/>
                <a:cs typeface="Century"/>
              </a:rPr>
              <a:t>10</a:t>
            </a:r>
            <a:r>
              <a:rPr sz="2625" b="0" spc="-60" baseline="25396" dirty="0">
                <a:latin typeface="Bookman Old Style"/>
                <a:cs typeface="Bookman Old Style"/>
              </a:rPr>
              <a:t>2</a:t>
            </a:r>
            <a:endParaRPr sz="2625" baseline="25396">
              <a:latin typeface="Bookman Old Style"/>
              <a:cs typeface="Bookman Old Style"/>
            </a:endParaRPr>
          </a:p>
          <a:p>
            <a:pPr marL="264160">
              <a:lnSpc>
                <a:spcPts val="2375"/>
              </a:lnSpc>
              <a:tabLst>
                <a:tab pos="861694" algn="l"/>
              </a:tabLst>
            </a:pPr>
            <a:r>
              <a:rPr sz="3450" spc="-60" baseline="-19323" dirty="0">
                <a:latin typeface="Century"/>
                <a:cs typeface="Century"/>
              </a:rPr>
              <a:t>10</a:t>
            </a:r>
            <a:r>
              <a:rPr sz="1750" b="0" spc="-40" dirty="0">
                <a:latin typeface="Bookman Old Style"/>
                <a:cs typeface="Bookman Old Style"/>
              </a:rPr>
              <a:t>1	</a:t>
            </a:r>
            <a:r>
              <a:rPr sz="1750" b="0" u="heavy" spc="125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 </a:t>
            </a:r>
            <a:r>
              <a:rPr sz="1750" b="0" u="heavy" spc="-120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 </a:t>
            </a:r>
            <a:endParaRPr sz="1750">
              <a:latin typeface="Bookman Old Style"/>
              <a:cs typeface="Bookman Old Style"/>
            </a:endParaRPr>
          </a:p>
          <a:p>
            <a:pPr marL="50800" marR="30480" indent="213360" algn="just">
              <a:lnSpc>
                <a:spcPct val="101899"/>
              </a:lnSpc>
            </a:pPr>
            <a:r>
              <a:rPr sz="3450" spc="-60" baseline="-19323" dirty="0">
                <a:latin typeface="Century"/>
                <a:cs typeface="Century"/>
              </a:rPr>
              <a:t>10</a:t>
            </a:r>
            <a:r>
              <a:rPr sz="1750" b="0" spc="-40" dirty="0">
                <a:latin typeface="Bookman Old Style"/>
                <a:cs typeface="Bookman Old Style"/>
              </a:rPr>
              <a:t>0  </a:t>
            </a:r>
            <a:r>
              <a:rPr sz="3450" spc="-67" baseline="-19323" dirty="0">
                <a:latin typeface="Century"/>
                <a:cs typeface="Century"/>
              </a:rPr>
              <a:t>10</a:t>
            </a:r>
            <a:r>
              <a:rPr sz="2300" spc="-45" dirty="0">
                <a:latin typeface="Century"/>
                <a:cs typeface="Century"/>
              </a:rPr>
              <a:t> </a:t>
            </a:r>
            <a:r>
              <a:rPr sz="1750" b="0" spc="-20" dirty="0">
                <a:latin typeface="Bookman Old Style"/>
                <a:cs typeface="Bookman Old Style"/>
              </a:rPr>
              <a:t>1  </a:t>
            </a:r>
            <a:r>
              <a:rPr sz="3450" spc="-67" baseline="-19323" dirty="0">
                <a:latin typeface="Century"/>
                <a:cs typeface="Century"/>
              </a:rPr>
              <a:t>10</a:t>
            </a:r>
            <a:r>
              <a:rPr sz="2300" spc="405" dirty="0">
                <a:latin typeface="Century"/>
                <a:cs typeface="Century"/>
              </a:rPr>
              <a:t> </a:t>
            </a:r>
            <a:r>
              <a:rPr sz="1750" b="0" spc="-20" dirty="0">
                <a:latin typeface="Bookman Old Style"/>
                <a:cs typeface="Bookman Old Style"/>
              </a:rPr>
              <a:t>2</a:t>
            </a:r>
            <a:endParaRPr sz="1750">
              <a:latin typeface="Bookman Old Style"/>
              <a:cs typeface="Bookman Old Style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2282331" y="3241062"/>
            <a:ext cx="8004809" cy="4661535"/>
            <a:chOff x="2222513" y="2415562"/>
            <a:chExt cx="8004809" cy="4661535"/>
          </a:xfrm>
        </p:grpSpPr>
        <p:sp>
          <p:nvSpPr>
            <p:cNvPr id="111" name="object 111"/>
            <p:cNvSpPr/>
            <p:nvPr/>
          </p:nvSpPr>
          <p:spPr>
            <a:xfrm>
              <a:off x="2232038" y="7067252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41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232038" y="7067252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0" y="0"/>
                  </a:moveTo>
                  <a:lnTo>
                    <a:pt x="74184" y="0"/>
                  </a:lnTo>
                </a:path>
              </a:pathLst>
            </a:custGeom>
            <a:ln w="18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0143042" y="7067252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1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0143042" y="7067252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184" y="0"/>
                  </a:moveTo>
                  <a:lnTo>
                    <a:pt x="0" y="0"/>
                  </a:lnTo>
                </a:path>
              </a:pathLst>
            </a:custGeom>
            <a:ln w="18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0143042" y="6710163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1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0143042" y="6710163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184" y="0"/>
                  </a:moveTo>
                  <a:lnTo>
                    <a:pt x="0" y="0"/>
                  </a:lnTo>
                </a:path>
              </a:pathLst>
            </a:custGeom>
            <a:ln w="18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0143042" y="6353073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1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0143042" y="6353073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184" y="0"/>
                  </a:moveTo>
                  <a:lnTo>
                    <a:pt x="0" y="0"/>
                  </a:lnTo>
                </a:path>
              </a:pathLst>
            </a:custGeom>
            <a:ln w="18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0143042" y="5995984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1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0143042" y="5995984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184" y="0"/>
                  </a:moveTo>
                  <a:lnTo>
                    <a:pt x="0" y="0"/>
                  </a:lnTo>
                </a:path>
              </a:pathLst>
            </a:custGeom>
            <a:ln w="18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0143042" y="5638894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1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0143042" y="5638894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184" y="0"/>
                  </a:moveTo>
                  <a:lnTo>
                    <a:pt x="0" y="0"/>
                  </a:lnTo>
                </a:path>
              </a:pathLst>
            </a:custGeom>
            <a:ln w="18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0143042" y="5281804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1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0143042" y="5281804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184" y="0"/>
                  </a:moveTo>
                  <a:lnTo>
                    <a:pt x="0" y="0"/>
                  </a:lnTo>
                </a:path>
              </a:pathLst>
            </a:custGeom>
            <a:ln w="18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232038" y="4924714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41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232038" y="4924714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0" y="0"/>
                  </a:moveTo>
                  <a:lnTo>
                    <a:pt x="74184" y="0"/>
                  </a:lnTo>
                </a:path>
              </a:pathLst>
            </a:custGeom>
            <a:ln w="18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0143042" y="4924714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1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0143042" y="4924714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184" y="0"/>
                  </a:moveTo>
                  <a:lnTo>
                    <a:pt x="0" y="0"/>
                  </a:lnTo>
                </a:path>
              </a:pathLst>
            </a:custGeom>
            <a:ln w="18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0143042" y="4567625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1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0143042" y="4567625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184" y="0"/>
                  </a:moveTo>
                  <a:lnTo>
                    <a:pt x="0" y="0"/>
                  </a:lnTo>
                </a:path>
              </a:pathLst>
            </a:custGeom>
            <a:ln w="18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232038" y="4210535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41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232038" y="4210535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0" y="0"/>
                  </a:moveTo>
                  <a:lnTo>
                    <a:pt x="74184" y="0"/>
                  </a:lnTo>
                </a:path>
              </a:pathLst>
            </a:custGeom>
            <a:ln w="18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0143042" y="4210535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1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0143042" y="4210535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184" y="0"/>
                  </a:moveTo>
                  <a:lnTo>
                    <a:pt x="0" y="0"/>
                  </a:lnTo>
                </a:path>
              </a:pathLst>
            </a:custGeom>
            <a:ln w="18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0143042" y="3853445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1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0143042" y="3853445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184" y="0"/>
                  </a:moveTo>
                  <a:lnTo>
                    <a:pt x="0" y="0"/>
                  </a:lnTo>
                </a:path>
              </a:pathLst>
            </a:custGeom>
            <a:ln w="18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0143042" y="3496356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1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0143042" y="3496356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184" y="0"/>
                  </a:moveTo>
                  <a:lnTo>
                    <a:pt x="0" y="0"/>
                  </a:lnTo>
                </a:path>
              </a:pathLst>
            </a:custGeom>
            <a:ln w="18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0143042" y="3139266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1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0143042" y="3139266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184" y="0"/>
                  </a:moveTo>
                  <a:lnTo>
                    <a:pt x="0" y="0"/>
                  </a:lnTo>
                </a:path>
              </a:pathLst>
            </a:custGeom>
            <a:ln w="18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232038" y="2782176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41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232038" y="2782176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0" y="0"/>
                  </a:moveTo>
                  <a:lnTo>
                    <a:pt x="74184" y="0"/>
                  </a:lnTo>
                </a:path>
              </a:pathLst>
            </a:custGeom>
            <a:ln w="18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0143042" y="2782176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1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0143042" y="2782176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184" y="0"/>
                  </a:moveTo>
                  <a:lnTo>
                    <a:pt x="0" y="0"/>
                  </a:lnTo>
                </a:path>
              </a:pathLst>
            </a:custGeom>
            <a:ln w="18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232038" y="2425087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41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232038" y="2425087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0" y="0"/>
                  </a:moveTo>
                  <a:lnTo>
                    <a:pt x="74184" y="0"/>
                  </a:lnTo>
                </a:path>
              </a:pathLst>
            </a:custGeom>
            <a:ln w="18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0143042" y="2425087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1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0143042" y="2425087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4184" y="0"/>
                  </a:moveTo>
                  <a:lnTo>
                    <a:pt x="0" y="0"/>
                  </a:lnTo>
                </a:path>
              </a:pathLst>
            </a:custGeom>
            <a:ln w="18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3093369" y="6146726"/>
              <a:ext cx="221274" cy="16048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579930" y="5680385"/>
              <a:ext cx="454025" cy="561340"/>
            </a:xfrm>
            <a:custGeom>
              <a:avLst/>
              <a:gdLst/>
              <a:ahLst/>
              <a:cxnLst/>
              <a:rect l="l" t="t" r="r" b="b"/>
              <a:pathLst>
                <a:path w="454025" h="561339">
                  <a:moveTo>
                    <a:pt x="305423" y="0"/>
                  </a:moveTo>
                  <a:lnTo>
                    <a:pt x="148368" y="0"/>
                  </a:lnTo>
                  <a:lnTo>
                    <a:pt x="94955" y="5951"/>
                  </a:lnTo>
                  <a:lnTo>
                    <a:pt x="53412" y="23806"/>
                  </a:lnTo>
                  <a:lnTo>
                    <a:pt x="23738" y="53563"/>
                  </a:lnTo>
                  <a:lnTo>
                    <a:pt x="5934" y="95224"/>
                  </a:lnTo>
                  <a:lnTo>
                    <a:pt x="0" y="148787"/>
                  </a:lnTo>
                  <a:lnTo>
                    <a:pt x="0" y="412310"/>
                  </a:lnTo>
                  <a:lnTo>
                    <a:pt x="5934" y="465873"/>
                  </a:lnTo>
                  <a:lnTo>
                    <a:pt x="23738" y="507534"/>
                  </a:lnTo>
                  <a:lnTo>
                    <a:pt x="53412" y="537291"/>
                  </a:lnTo>
                  <a:lnTo>
                    <a:pt x="94955" y="555146"/>
                  </a:lnTo>
                  <a:lnTo>
                    <a:pt x="148368" y="561097"/>
                  </a:lnTo>
                  <a:lnTo>
                    <a:pt x="305423" y="561097"/>
                  </a:lnTo>
                  <a:lnTo>
                    <a:pt x="358835" y="555146"/>
                  </a:lnTo>
                  <a:lnTo>
                    <a:pt x="400378" y="537291"/>
                  </a:lnTo>
                  <a:lnTo>
                    <a:pt x="430052" y="507534"/>
                  </a:lnTo>
                  <a:lnTo>
                    <a:pt x="447856" y="465873"/>
                  </a:lnTo>
                  <a:lnTo>
                    <a:pt x="453791" y="412310"/>
                  </a:lnTo>
                  <a:lnTo>
                    <a:pt x="453791" y="148787"/>
                  </a:lnTo>
                  <a:lnTo>
                    <a:pt x="447856" y="95224"/>
                  </a:lnTo>
                  <a:lnTo>
                    <a:pt x="430052" y="53563"/>
                  </a:lnTo>
                  <a:lnTo>
                    <a:pt x="400378" y="23806"/>
                  </a:lnTo>
                  <a:lnTo>
                    <a:pt x="358835" y="5951"/>
                  </a:lnTo>
                  <a:lnTo>
                    <a:pt x="305423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579930" y="5680385"/>
              <a:ext cx="454025" cy="561340"/>
            </a:xfrm>
            <a:custGeom>
              <a:avLst/>
              <a:gdLst/>
              <a:ahLst/>
              <a:cxnLst/>
              <a:rect l="l" t="t" r="r" b="b"/>
              <a:pathLst>
                <a:path w="454025" h="561339">
                  <a:moveTo>
                    <a:pt x="148368" y="561097"/>
                  </a:moveTo>
                  <a:lnTo>
                    <a:pt x="305423" y="561097"/>
                  </a:lnTo>
                  <a:lnTo>
                    <a:pt x="358835" y="555146"/>
                  </a:lnTo>
                  <a:lnTo>
                    <a:pt x="400378" y="537291"/>
                  </a:lnTo>
                  <a:lnTo>
                    <a:pt x="430052" y="507534"/>
                  </a:lnTo>
                  <a:lnTo>
                    <a:pt x="447856" y="465873"/>
                  </a:lnTo>
                  <a:lnTo>
                    <a:pt x="453791" y="412310"/>
                  </a:lnTo>
                  <a:lnTo>
                    <a:pt x="453791" y="148787"/>
                  </a:lnTo>
                  <a:lnTo>
                    <a:pt x="447856" y="95224"/>
                  </a:lnTo>
                  <a:lnTo>
                    <a:pt x="430052" y="53563"/>
                  </a:lnTo>
                  <a:lnTo>
                    <a:pt x="400378" y="23806"/>
                  </a:lnTo>
                  <a:lnTo>
                    <a:pt x="358835" y="5951"/>
                  </a:lnTo>
                  <a:lnTo>
                    <a:pt x="305423" y="0"/>
                  </a:lnTo>
                  <a:lnTo>
                    <a:pt x="148368" y="0"/>
                  </a:lnTo>
                  <a:lnTo>
                    <a:pt x="94955" y="5951"/>
                  </a:lnTo>
                  <a:lnTo>
                    <a:pt x="53412" y="23806"/>
                  </a:lnTo>
                  <a:lnTo>
                    <a:pt x="23738" y="53563"/>
                  </a:lnTo>
                  <a:lnTo>
                    <a:pt x="5934" y="95224"/>
                  </a:lnTo>
                  <a:lnTo>
                    <a:pt x="0" y="148787"/>
                  </a:lnTo>
                  <a:lnTo>
                    <a:pt x="0" y="412310"/>
                  </a:lnTo>
                  <a:lnTo>
                    <a:pt x="5934" y="465873"/>
                  </a:lnTo>
                  <a:lnTo>
                    <a:pt x="23738" y="507534"/>
                  </a:lnTo>
                  <a:lnTo>
                    <a:pt x="53412" y="537291"/>
                  </a:lnTo>
                  <a:lnTo>
                    <a:pt x="94955" y="555146"/>
                  </a:lnTo>
                  <a:lnTo>
                    <a:pt x="148368" y="561097"/>
                  </a:lnTo>
                  <a:close/>
                </a:path>
              </a:pathLst>
            </a:custGeom>
            <a:ln w="37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2" name="object 152"/>
          <p:cNvSpPr txBox="1"/>
          <p:nvPr/>
        </p:nvSpPr>
        <p:spPr>
          <a:xfrm>
            <a:off x="986587" y="2908211"/>
            <a:ext cx="321310" cy="53295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05"/>
              </a:lnSpc>
            </a:pPr>
            <a:r>
              <a:rPr sz="2300" spc="-10" dirty="0">
                <a:latin typeface="Century"/>
                <a:cs typeface="Century"/>
              </a:rPr>
              <a:t>Number </a:t>
            </a:r>
            <a:r>
              <a:rPr sz="2300" spc="40" dirty="0">
                <a:latin typeface="Century"/>
                <a:cs typeface="Century"/>
              </a:rPr>
              <a:t>of </a:t>
            </a:r>
            <a:r>
              <a:rPr sz="2300" spc="-30" dirty="0">
                <a:latin typeface="Century"/>
                <a:cs typeface="Century"/>
              </a:rPr>
              <a:t>neurons </a:t>
            </a:r>
            <a:r>
              <a:rPr sz="2300" spc="15" dirty="0">
                <a:latin typeface="Century"/>
                <a:cs typeface="Century"/>
              </a:rPr>
              <a:t>(logarithmic</a:t>
            </a:r>
            <a:r>
              <a:rPr sz="2300" spc="145" dirty="0">
                <a:latin typeface="Century"/>
                <a:cs typeface="Century"/>
              </a:rPr>
              <a:t> </a:t>
            </a:r>
            <a:r>
              <a:rPr sz="2300" spc="10" dirty="0">
                <a:latin typeface="Century"/>
                <a:cs typeface="Century"/>
              </a:rPr>
              <a:t>scale)</a:t>
            </a:r>
            <a:endParaRPr sz="2300">
              <a:latin typeface="Century"/>
              <a:cs typeface="Century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2775417" y="6551386"/>
            <a:ext cx="182880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45" dirty="0">
                <a:latin typeface="Century"/>
                <a:cs typeface="Century"/>
              </a:rPr>
              <a:t>1</a:t>
            </a:r>
            <a:endParaRPr sz="2300">
              <a:latin typeface="Century"/>
              <a:cs typeface="Century"/>
            </a:endParaRPr>
          </a:p>
        </p:txBody>
      </p:sp>
      <p:grpSp>
        <p:nvGrpSpPr>
          <p:cNvPr id="154" name="object 154"/>
          <p:cNvGrpSpPr/>
          <p:nvPr/>
        </p:nvGrpSpPr>
        <p:grpSpPr>
          <a:xfrm>
            <a:off x="3443966" y="6394160"/>
            <a:ext cx="491490" cy="706120"/>
            <a:chOff x="3384148" y="5568660"/>
            <a:chExt cx="491490" cy="706120"/>
          </a:xfrm>
        </p:grpSpPr>
        <p:sp>
          <p:nvSpPr>
            <p:cNvPr id="155" name="object 155"/>
            <p:cNvSpPr/>
            <p:nvPr/>
          </p:nvSpPr>
          <p:spPr>
            <a:xfrm>
              <a:off x="3604008" y="6237262"/>
              <a:ext cx="1270" cy="12700"/>
            </a:xfrm>
            <a:custGeom>
              <a:avLst/>
              <a:gdLst/>
              <a:ahLst/>
              <a:cxnLst/>
              <a:rect l="l" t="t" r="r" b="b"/>
              <a:pathLst>
                <a:path w="1270" h="12700">
                  <a:moveTo>
                    <a:pt x="-18546" y="6201"/>
                  </a:moveTo>
                  <a:lnTo>
                    <a:pt x="19383" y="6201"/>
                  </a:lnTo>
                </a:path>
              </a:pathLst>
            </a:custGeom>
            <a:ln w="49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553650" y="6114484"/>
              <a:ext cx="118745" cy="123189"/>
            </a:xfrm>
            <a:custGeom>
              <a:avLst/>
              <a:gdLst/>
              <a:ahLst/>
              <a:cxnLst/>
              <a:rect l="l" t="t" r="r" b="b"/>
              <a:pathLst>
                <a:path w="118745" h="123189">
                  <a:moveTo>
                    <a:pt x="118423" y="8039"/>
                  </a:moveTo>
                  <a:lnTo>
                    <a:pt x="51194" y="122777"/>
                  </a:lnTo>
                  <a:lnTo>
                    <a:pt x="0" y="0"/>
                  </a:lnTo>
                </a:path>
              </a:pathLst>
            </a:custGeom>
            <a:ln w="37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402880" y="5587393"/>
              <a:ext cx="454025" cy="561340"/>
            </a:xfrm>
            <a:custGeom>
              <a:avLst/>
              <a:gdLst/>
              <a:ahLst/>
              <a:cxnLst/>
              <a:rect l="l" t="t" r="r" b="b"/>
              <a:pathLst>
                <a:path w="454025" h="561339">
                  <a:moveTo>
                    <a:pt x="305423" y="0"/>
                  </a:moveTo>
                  <a:lnTo>
                    <a:pt x="148368" y="0"/>
                  </a:lnTo>
                  <a:lnTo>
                    <a:pt x="94955" y="5951"/>
                  </a:lnTo>
                  <a:lnTo>
                    <a:pt x="53412" y="23806"/>
                  </a:lnTo>
                  <a:lnTo>
                    <a:pt x="23738" y="53563"/>
                  </a:lnTo>
                  <a:lnTo>
                    <a:pt x="5934" y="95224"/>
                  </a:lnTo>
                  <a:lnTo>
                    <a:pt x="0" y="148787"/>
                  </a:lnTo>
                  <a:lnTo>
                    <a:pt x="0" y="412310"/>
                  </a:lnTo>
                  <a:lnTo>
                    <a:pt x="5934" y="465873"/>
                  </a:lnTo>
                  <a:lnTo>
                    <a:pt x="23738" y="507534"/>
                  </a:lnTo>
                  <a:lnTo>
                    <a:pt x="53412" y="537291"/>
                  </a:lnTo>
                  <a:lnTo>
                    <a:pt x="94955" y="555146"/>
                  </a:lnTo>
                  <a:lnTo>
                    <a:pt x="148368" y="561097"/>
                  </a:lnTo>
                  <a:lnTo>
                    <a:pt x="305423" y="561097"/>
                  </a:lnTo>
                  <a:lnTo>
                    <a:pt x="358835" y="555146"/>
                  </a:lnTo>
                  <a:lnTo>
                    <a:pt x="400378" y="537291"/>
                  </a:lnTo>
                  <a:lnTo>
                    <a:pt x="430052" y="507534"/>
                  </a:lnTo>
                  <a:lnTo>
                    <a:pt x="447856" y="465873"/>
                  </a:lnTo>
                  <a:lnTo>
                    <a:pt x="453791" y="412310"/>
                  </a:lnTo>
                  <a:lnTo>
                    <a:pt x="453791" y="148787"/>
                  </a:lnTo>
                  <a:lnTo>
                    <a:pt x="447856" y="95224"/>
                  </a:lnTo>
                  <a:lnTo>
                    <a:pt x="430052" y="53563"/>
                  </a:lnTo>
                  <a:lnTo>
                    <a:pt x="400378" y="23806"/>
                  </a:lnTo>
                  <a:lnTo>
                    <a:pt x="358835" y="5951"/>
                  </a:lnTo>
                  <a:lnTo>
                    <a:pt x="305423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402880" y="5587393"/>
              <a:ext cx="454025" cy="561340"/>
            </a:xfrm>
            <a:custGeom>
              <a:avLst/>
              <a:gdLst/>
              <a:ahLst/>
              <a:cxnLst/>
              <a:rect l="l" t="t" r="r" b="b"/>
              <a:pathLst>
                <a:path w="454025" h="561339">
                  <a:moveTo>
                    <a:pt x="148368" y="561097"/>
                  </a:moveTo>
                  <a:lnTo>
                    <a:pt x="305423" y="561097"/>
                  </a:lnTo>
                  <a:lnTo>
                    <a:pt x="358835" y="555146"/>
                  </a:lnTo>
                  <a:lnTo>
                    <a:pt x="400378" y="537291"/>
                  </a:lnTo>
                  <a:lnTo>
                    <a:pt x="430052" y="507534"/>
                  </a:lnTo>
                  <a:lnTo>
                    <a:pt x="447856" y="465873"/>
                  </a:lnTo>
                  <a:lnTo>
                    <a:pt x="453791" y="412310"/>
                  </a:lnTo>
                  <a:lnTo>
                    <a:pt x="453791" y="148787"/>
                  </a:lnTo>
                  <a:lnTo>
                    <a:pt x="447856" y="95224"/>
                  </a:lnTo>
                  <a:lnTo>
                    <a:pt x="430052" y="53563"/>
                  </a:lnTo>
                  <a:lnTo>
                    <a:pt x="400378" y="23806"/>
                  </a:lnTo>
                  <a:lnTo>
                    <a:pt x="358835" y="5951"/>
                  </a:lnTo>
                  <a:lnTo>
                    <a:pt x="305423" y="0"/>
                  </a:lnTo>
                  <a:lnTo>
                    <a:pt x="148368" y="0"/>
                  </a:lnTo>
                  <a:lnTo>
                    <a:pt x="94955" y="5951"/>
                  </a:lnTo>
                  <a:lnTo>
                    <a:pt x="53412" y="23806"/>
                  </a:lnTo>
                  <a:lnTo>
                    <a:pt x="23738" y="53563"/>
                  </a:lnTo>
                  <a:lnTo>
                    <a:pt x="5934" y="95224"/>
                  </a:lnTo>
                  <a:lnTo>
                    <a:pt x="0" y="148787"/>
                  </a:lnTo>
                  <a:lnTo>
                    <a:pt x="0" y="412310"/>
                  </a:lnTo>
                  <a:lnTo>
                    <a:pt x="5934" y="465873"/>
                  </a:lnTo>
                  <a:lnTo>
                    <a:pt x="23738" y="507534"/>
                  </a:lnTo>
                  <a:lnTo>
                    <a:pt x="53412" y="537291"/>
                  </a:lnTo>
                  <a:lnTo>
                    <a:pt x="94955" y="555146"/>
                  </a:lnTo>
                  <a:lnTo>
                    <a:pt x="148368" y="561097"/>
                  </a:lnTo>
                  <a:close/>
                </a:path>
              </a:pathLst>
            </a:custGeom>
            <a:ln w="37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9" name="object 159"/>
          <p:cNvSpPr txBox="1"/>
          <p:nvPr/>
        </p:nvSpPr>
        <p:spPr>
          <a:xfrm>
            <a:off x="3598367" y="6458394"/>
            <a:ext cx="182880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45" dirty="0">
                <a:latin typeface="Century"/>
                <a:cs typeface="Century"/>
              </a:rPr>
              <a:t>2</a:t>
            </a:r>
            <a:endParaRPr sz="2300">
              <a:latin typeface="Century"/>
              <a:cs typeface="Century"/>
            </a:endParaRPr>
          </a:p>
        </p:txBody>
      </p:sp>
      <p:grpSp>
        <p:nvGrpSpPr>
          <p:cNvPr id="160" name="object 160"/>
          <p:cNvGrpSpPr/>
          <p:nvPr/>
        </p:nvGrpSpPr>
        <p:grpSpPr>
          <a:xfrm>
            <a:off x="4190754" y="5043113"/>
            <a:ext cx="753745" cy="645795"/>
            <a:chOff x="4130936" y="4217613"/>
            <a:chExt cx="753745" cy="645795"/>
          </a:xfrm>
        </p:grpSpPr>
        <p:sp>
          <p:nvSpPr>
            <p:cNvPr id="161" name="object 161"/>
            <p:cNvSpPr/>
            <p:nvPr/>
          </p:nvSpPr>
          <p:spPr>
            <a:xfrm>
              <a:off x="4663107" y="4702687"/>
              <a:ext cx="221274" cy="16048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4149668" y="4236346"/>
              <a:ext cx="454025" cy="561340"/>
            </a:xfrm>
            <a:custGeom>
              <a:avLst/>
              <a:gdLst/>
              <a:ahLst/>
              <a:cxnLst/>
              <a:rect l="l" t="t" r="r" b="b"/>
              <a:pathLst>
                <a:path w="454025" h="561339">
                  <a:moveTo>
                    <a:pt x="305421" y="0"/>
                  </a:moveTo>
                  <a:lnTo>
                    <a:pt x="148368" y="0"/>
                  </a:lnTo>
                  <a:lnTo>
                    <a:pt x="94955" y="5951"/>
                  </a:lnTo>
                  <a:lnTo>
                    <a:pt x="53412" y="23805"/>
                  </a:lnTo>
                  <a:lnTo>
                    <a:pt x="23738" y="53563"/>
                  </a:lnTo>
                  <a:lnTo>
                    <a:pt x="5934" y="95223"/>
                  </a:lnTo>
                  <a:lnTo>
                    <a:pt x="0" y="148787"/>
                  </a:lnTo>
                  <a:lnTo>
                    <a:pt x="0" y="412309"/>
                  </a:lnTo>
                  <a:lnTo>
                    <a:pt x="5934" y="465873"/>
                  </a:lnTo>
                  <a:lnTo>
                    <a:pt x="23738" y="507533"/>
                  </a:lnTo>
                  <a:lnTo>
                    <a:pt x="53412" y="537291"/>
                  </a:lnTo>
                  <a:lnTo>
                    <a:pt x="94955" y="555145"/>
                  </a:lnTo>
                  <a:lnTo>
                    <a:pt x="148368" y="561097"/>
                  </a:lnTo>
                  <a:lnTo>
                    <a:pt x="305421" y="561097"/>
                  </a:lnTo>
                  <a:lnTo>
                    <a:pt x="358835" y="555145"/>
                  </a:lnTo>
                  <a:lnTo>
                    <a:pt x="400378" y="537291"/>
                  </a:lnTo>
                  <a:lnTo>
                    <a:pt x="430051" y="507533"/>
                  </a:lnTo>
                  <a:lnTo>
                    <a:pt x="447855" y="465873"/>
                  </a:lnTo>
                  <a:lnTo>
                    <a:pt x="453790" y="412309"/>
                  </a:lnTo>
                  <a:lnTo>
                    <a:pt x="453790" y="148787"/>
                  </a:lnTo>
                  <a:lnTo>
                    <a:pt x="447855" y="95223"/>
                  </a:lnTo>
                  <a:lnTo>
                    <a:pt x="430051" y="53563"/>
                  </a:lnTo>
                  <a:lnTo>
                    <a:pt x="400378" y="23805"/>
                  </a:lnTo>
                  <a:lnTo>
                    <a:pt x="358835" y="5951"/>
                  </a:lnTo>
                  <a:lnTo>
                    <a:pt x="305421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4149668" y="4236346"/>
              <a:ext cx="454025" cy="561340"/>
            </a:xfrm>
            <a:custGeom>
              <a:avLst/>
              <a:gdLst/>
              <a:ahLst/>
              <a:cxnLst/>
              <a:rect l="l" t="t" r="r" b="b"/>
              <a:pathLst>
                <a:path w="454025" h="561339">
                  <a:moveTo>
                    <a:pt x="148368" y="561097"/>
                  </a:moveTo>
                  <a:lnTo>
                    <a:pt x="305421" y="561097"/>
                  </a:lnTo>
                  <a:lnTo>
                    <a:pt x="358835" y="555145"/>
                  </a:lnTo>
                  <a:lnTo>
                    <a:pt x="400378" y="537291"/>
                  </a:lnTo>
                  <a:lnTo>
                    <a:pt x="430051" y="507533"/>
                  </a:lnTo>
                  <a:lnTo>
                    <a:pt x="447855" y="465873"/>
                  </a:lnTo>
                  <a:lnTo>
                    <a:pt x="453790" y="412309"/>
                  </a:lnTo>
                  <a:lnTo>
                    <a:pt x="453790" y="148787"/>
                  </a:lnTo>
                  <a:lnTo>
                    <a:pt x="447855" y="95223"/>
                  </a:lnTo>
                  <a:lnTo>
                    <a:pt x="430051" y="53563"/>
                  </a:lnTo>
                  <a:lnTo>
                    <a:pt x="400378" y="23805"/>
                  </a:lnTo>
                  <a:lnTo>
                    <a:pt x="358835" y="5951"/>
                  </a:lnTo>
                  <a:lnTo>
                    <a:pt x="305421" y="0"/>
                  </a:lnTo>
                  <a:lnTo>
                    <a:pt x="148368" y="0"/>
                  </a:lnTo>
                  <a:lnTo>
                    <a:pt x="94955" y="5951"/>
                  </a:lnTo>
                  <a:lnTo>
                    <a:pt x="53412" y="23805"/>
                  </a:lnTo>
                  <a:lnTo>
                    <a:pt x="23738" y="53563"/>
                  </a:lnTo>
                  <a:lnTo>
                    <a:pt x="5934" y="95223"/>
                  </a:lnTo>
                  <a:lnTo>
                    <a:pt x="0" y="148787"/>
                  </a:lnTo>
                  <a:lnTo>
                    <a:pt x="0" y="412309"/>
                  </a:lnTo>
                  <a:lnTo>
                    <a:pt x="5934" y="465873"/>
                  </a:lnTo>
                  <a:lnTo>
                    <a:pt x="23738" y="507533"/>
                  </a:lnTo>
                  <a:lnTo>
                    <a:pt x="53412" y="537291"/>
                  </a:lnTo>
                  <a:lnTo>
                    <a:pt x="94955" y="555145"/>
                  </a:lnTo>
                  <a:lnTo>
                    <a:pt x="148368" y="561097"/>
                  </a:lnTo>
                  <a:close/>
                </a:path>
              </a:pathLst>
            </a:custGeom>
            <a:ln w="37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4" name="object 164"/>
          <p:cNvSpPr txBox="1"/>
          <p:nvPr/>
        </p:nvSpPr>
        <p:spPr>
          <a:xfrm>
            <a:off x="4345154" y="5107347"/>
            <a:ext cx="182880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45" dirty="0">
                <a:latin typeface="Century"/>
                <a:cs typeface="Century"/>
              </a:rPr>
              <a:t>3</a:t>
            </a:r>
            <a:endParaRPr sz="2300">
              <a:latin typeface="Century"/>
              <a:cs typeface="Century"/>
            </a:endParaRPr>
          </a:p>
        </p:txBody>
      </p:sp>
      <p:grpSp>
        <p:nvGrpSpPr>
          <p:cNvPr id="165" name="object 165"/>
          <p:cNvGrpSpPr/>
          <p:nvPr/>
        </p:nvGrpSpPr>
        <p:grpSpPr>
          <a:xfrm>
            <a:off x="5503000" y="6860225"/>
            <a:ext cx="1196340" cy="1062990"/>
            <a:chOff x="5443182" y="6034725"/>
            <a:chExt cx="1196340" cy="1062990"/>
          </a:xfrm>
        </p:grpSpPr>
        <p:sp>
          <p:nvSpPr>
            <p:cNvPr id="166" name="object 166"/>
            <p:cNvSpPr/>
            <p:nvPr/>
          </p:nvSpPr>
          <p:spPr>
            <a:xfrm>
              <a:off x="5461914" y="6053457"/>
              <a:ext cx="636905" cy="509270"/>
            </a:xfrm>
            <a:custGeom>
              <a:avLst/>
              <a:gdLst/>
              <a:ahLst/>
              <a:cxnLst/>
              <a:rect l="l" t="t" r="r" b="b"/>
              <a:pathLst>
                <a:path w="636904" h="509270">
                  <a:moveTo>
                    <a:pt x="636845" y="509017"/>
                  </a:moveTo>
                  <a:lnTo>
                    <a:pt x="595142" y="475684"/>
                  </a:lnTo>
                  <a:lnTo>
                    <a:pt x="553693" y="442554"/>
                  </a:lnTo>
                  <a:lnTo>
                    <a:pt x="512497" y="409627"/>
                  </a:lnTo>
                  <a:lnTo>
                    <a:pt x="471554" y="376902"/>
                  </a:lnTo>
                  <a:lnTo>
                    <a:pt x="430864" y="344380"/>
                  </a:lnTo>
                  <a:lnTo>
                    <a:pt x="390428" y="312060"/>
                  </a:lnTo>
                  <a:lnTo>
                    <a:pt x="350245" y="279943"/>
                  </a:lnTo>
                  <a:lnTo>
                    <a:pt x="310316" y="248028"/>
                  </a:lnTo>
                  <a:lnTo>
                    <a:pt x="270640" y="216316"/>
                  </a:lnTo>
                  <a:lnTo>
                    <a:pt x="231217" y="184806"/>
                  </a:lnTo>
                  <a:lnTo>
                    <a:pt x="192047" y="153498"/>
                  </a:lnTo>
                  <a:lnTo>
                    <a:pt x="153131" y="122394"/>
                  </a:lnTo>
                  <a:lnTo>
                    <a:pt x="114468" y="91491"/>
                  </a:lnTo>
                  <a:lnTo>
                    <a:pt x="76059" y="60792"/>
                  </a:lnTo>
                  <a:lnTo>
                    <a:pt x="37902" y="30294"/>
                  </a:lnTo>
                  <a:lnTo>
                    <a:pt x="0" y="0"/>
                  </a:lnTo>
                </a:path>
                <a:path w="636904" h="509270">
                  <a:moveTo>
                    <a:pt x="55827" y="120729"/>
                  </a:moveTo>
                  <a:lnTo>
                    <a:pt x="0" y="0"/>
                  </a:lnTo>
                  <a:lnTo>
                    <a:pt x="129807" y="27647"/>
                  </a:lnTo>
                </a:path>
              </a:pathLst>
            </a:custGeom>
            <a:ln w="3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166490" y="6517411"/>
              <a:ext cx="454025" cy="561340"/>
            </a:xfrm>
            <a:custGeom>
              <a:avLst/>
              <a:gdLst/>
              <a:ahLst/>
              <a:cxnLst/>
              <a:rect l="l" t="t" r="r" b="b"/>
              <a:pathLst>
                <a:path w="454025" h="561340">
                  <a:moveTo>
                    <a:pt x="305423" y="0"/>
                  </a:moveTo>
                  <a:lnTo>
                    <a:pt x="148368" y="0"/>
                  </a:lnTo>
                  <a:lnTo>
                    <a:pt x="94955" y="5951"/>
                  </a:lnTo>
                  <a:lnTo>
                    <a:pt x="53412" y="23806"/>
                  </a:lnTo>
                  <a:lnTo>
                    <a:pt x="23738" y="53563"/>
                  </a:lnTo>
                  <a:lnTo>
                    <a:pt x="5934" y="95224"/>
                  </a:lnTo>
                  <a:lnTo>
                    <a:pt x="0" y="148787"/>
                  </a:lnTo>
                  <a:lnTo>
                    <a:pt x="0" y="412310"/>
                  </a:lnTo>
                  <a:lnTo>
                    <a:pt x="5934" y="465873"/>
                  </a:lnTo>
                  <a:lnTo>
                    <a:pt x="23738" y="507534"/>
                  </a:lnTo>
                  <a:lnTo>
                    <a:pt x="53412" y="537291"/>
                  </a:lnTo>
                  <a:lnTo>
                    <a:pt x="94955" y="555146"/>
                  </a:lnTo>
                  <a:lnTo>
                    <a:pt x="148368" y="561097"/>
                  </a:lnTo>
                  <a:lnTo>
                    <a:pt x="305423" y="561097"/>
                  </a:lnTo>
                  <a:lnTo>
                    <a:pt x="358835" y="555146"/>
                  </a:lnTo>
                  <a:lnTo>
                    <a:pt x="400378" y="537291"/>
                  </a:lnTo>
                  <a:lnTo>
                    <a:pt x="430052" y="507534"/>
                  </a:lnTo>
                  <a:lnTo>
                    <a:pt x="447857" y="465873"/>
                  </a:lnTo>
                  <a:lnTo>
                    <a:pt x="453792" y="412310"/>
                  </a:lnTo>
                  <a:lnTo>
                    <a:pt x="453792" y="148787"/>
                  </a:lnTo>
                  <a:lnTo>
                    <a:pt x="447857" y="95224"/>
                  </a:lnTo>
                  <a:lnTo>
                    <a:pt x="430052" y="53563"/>
                  </a:lnTo>
                  <a:lnTo>
                    <a:pt x="400378" y="23806"/>
                  </a:lnTo>
                  <a:lnTo>
                    <a:pt x="358835" y="5951"/>
                  </a:lnTo>
                  <a:lnTo>
                    <a:pt x="305423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166490" y="6517411"/>
              <a:ext cx="454025" cy="561340"/>
            </a:xfrm>
            <a:custGeom>
              <a:avLst/>
              <a:gdLst/>
              <a:ahLst/>
              <a:cxnLst/>
              <a:rect l="l" t="t" r="r" b="b"/>
              <a:pathLst>
                <a:path w="454025" h="561340">
                  <a:moveTo>
                    <a:pt x="148368" y="561097"/>
                  </a:moveTo>
                  <a:lnTo>
                    <a:pt x="305423" y="561097"/>
                  </a:lnTo>
                  <a:lnTo>
                    <a:pt x="358835" y="555146"/>
                  </a:lnTo>
                  <a:lnTo>
                    <a:pt x="400378" y="537291"/>
                  </a:lnTo>
                  <a:lnTo>
                    <a:pt x="430052" y="507534"/>
                  </a:lnTo>
                  <a:lnTo>
                    <a:pt x="447857" y="465873"/>
                  </a:lnTo>
                  <a:lnTo>
                    <a:pt x="453792" y="412310"/>
                  </a:lnTo>
                  <a:lnTo>
                    <a:pt x="453792" y="148787"/>
                  </a:lnTo>
                  <a:lnTo>
                    <a:pt x="447857" y="95224"/>
                  </a:lnTo>
                  <a:lnTo>
                    <a:pt x="430052" y="53563"/>
                  </a:lnTo>
                  <a:lnTo>
                    <a:pt x="400378" y="23806"/>
                  </a:lnTo>
                  <a:lnTo>
                    <a:pt x="358835" y="5951"/>
                  </a:lnTo>
                  <a:lnTo>
                    <a:pt x="305423" y="0"/>
                  </a:lnTo>
                  <a:lnTo>
                    <a:pt x="148368" y="0"/>
                  </a:lnTo>
                  <a:lnTo>
                    <a:pt x="94955" y="5951"/>
                  </a:lnTo>
                  <a:lnTo>
                    <a:pt x="53412" y="23806"/>
                  </a:lnTo>
                  <a:lnTo>
                    <a:pt x="23738" y="53563"/>
                  </a:lnTo>
                  <a:lnTo>
                    <a:pt x="5934" y="95224"/>
                  </a:lnTo>
                  <a:lnTo>
                    <a:pt x="0" y="148787"/>
                  </a:lnTo>
                  <a:lnTo>
                    <a:pt x="0" y="412310"/>
                  </a:lnTo>
                  <a:lnTo>
                    <a:pt x="5934" y="465873"/>
                  </a:lnTo>
                  <a:lnTo>
                    <a:pt x="23738" y="507534"/>
                  </a:lnTo>
                  <a:lnTo>
                    <a:pt x="53412" y="537291"/>
                  </a:lnTo>
                  <a:lnTo>
                    <a:pt x="94955" y="555146"/>
                  </a:lnTo>
                  <a:lnTo>
                    <a:pt x="148368" y="561097"/>
                  </a:lnTo>
                  <a:close/>
                </a:path>
              </a:pathLst>
            </a:custGeom>
            <a:ln w="37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9" name="object 169"/>
          <p:cNvSpPr txBox="1"/>
          <p:nvPr/>
        </p:nvSpPr>
        <p:spPr>
          <a:xfrm>
            <a:off x="6361976" y="7388413"/>
            <a:ext cx="182880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45" dirty="0">
                <a:latin typeface="Century"/>
                <a:cs typeface="Century"/>
              </a:rPr>
              <a:t>4</a:t>
            </a:r>
            <a:endParaRPr sz="2300">
              <a:latin typeface="Century"/>
              <a:cs typeface="Century"/>
            </a:endParaRPr>
          </a:p>
        </p:txBody>
      </p:sp>
      <p:grpSp>
        <p:nvGrpSpPr>
          <p:cNvPr id="170" name="object 170"/>
          <p:cNvGrpSpPr/>
          <p:nvPr/>
        </p:nvGrpSpPr>
        <p:grpSpPr>
          <a:xfrm>
            <a:off x="5844774" y="6373551"/>
            <a:ext cx="1442720" cy="1249045"/>
            <a:chOff x="5784956" y="5548051"/>
            <a:chExt cx="1442720" cy="1249045"/>
          </a:xfrm>
        </p:grpSpPr>
        <p:sp>
          <p:nvSpPr>
            <p:cNvPr id="171" name="object 171"/>
            <p:cNvSpPr/>
            <p:nvPr/>
          </p:nvSpPr>
          <p:spPr>
            <a:xfrm>
              <a:off x="5803689" y="5566783"/>
              <a:ext cx="882650" cy="697865"/>
            </a:xfrm>
            <a:custGeom>
              <a:avLst/>
              <a:gdLst/>
              <a:ahLst/>
              <a:cxnLst/>
              <a:rect l="l" t="t" r="r" b="b"/>
              <a:pathLst>
                <a:path w="882650" h="697864">
                  <a:moveTo>
                    <a:pt x="882636" y="697360"/>
                  </a:moveTo>
                  <a:lnTo>
                    <a:pt x="841102" y="664545"/>
                  </a:lnTo>
                  <a:lnTo>
                    <a:pt x="799704" y="631837"/>
                  </a:lnTo>
                  <a:lnTo>
                    <a:pt x="758440" y="599234"/>
                  </a:lnTo>
                  <a:lnTo>
                    <a:pt x="717310" y="566739"/>
                  </a:lnTo>
                  <a:lnTo>
                    <a:pt x="676315" y="534349"/>
                  </a:lnTo>
                  <a:lnTo>
                    <a:pt x="635455" y="502066"/>
                  </a:lnTo>
                  <a:lnTo>
                    <a:pt x="594730" y="469889"/>
                  </a:lnTo>
                  <a:lnTo>
                    <a:pt x="554139" y="437819"/>
                  </a:lnTo>
                  <a:lnTo>
                    <a:pt x="513682" y="405855"/>
                  </a:lnTo>
                  <a:lnTo>
                    <a:pt x="473361" y="373997"/>
                  </a:lnTo>
                  <a:lnTo>
                    <a:pt x="433174" y="342246"/>
                  </a:lnTo>
                  <a:lnTo>
                    <a:pt x="393121" y="310601"/>
                  </a:lnTo>
                  <a:lnTo>
                    <a:pt x="353203" y="279062"/>
                  </a:lnTo>
                  <a:lnTo>
                    <a:pt x="313420" y="247630"/>
                  </a:lnTo>
                  <a:lnTo>
                    <a:pt x="273771" y="216304"/>
                  </a:lnTo>
                  <a:lnTo>
                    <a:pt x="234257" y="185084"/>
                  </a:lnTo>
                  <a:lnTo>
                    <a:pt x="194878" y="153971"/>
                  </a:lnTo>
                  <a:lnTo>
                    <a:pt x="155633" y="122964"/>
                  </a:lnTo>
                  <a:lnTo>
                    <a:pt x="116523" y="92063"/>
                  </a:lnTo>
                  <a:lnTo>
                    <a:pt x="77547" y="61269"/>
                  </a:lnTo>
                  <a:lnTo>
                    <a:pt x="38706" y="30581"/>
                  </a:lnTo>
                  <a:lnTo>
                    <a:pt x="0" y="0"/>
                  </a:lnTo>
                </a:path>
                <a:path w="882650" h="697864">
                  <a:moveTo>
                    <a:pt x="56506" y="120412"/>
                  </a:moveTo>
                  <a:lnTo>
                    <a:pt x="0" y="0"/>
                  </a:lnTo>
                  <a:lnTo>
                    <a:pt x="129963" y="26914"/>
                  </a:lnTo>
                </a:path>
              </a:pathLst>
            </a:custGeom>
            <a:ln w="3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755016" y="6217137"/>
              <a:ext cx="454025" cy="561340"/>
            </a:xfrm>
            <a:custGeom>
              <a:avLst/>
              <a:gdLst/>
              <a:ahLst/>
              <a:cxnLst/>
              <a:rect l="l" t="t" r="r" b="b"/>
              <a:pathLst>
                <a:path w="454025" h="561340">
                  <a:moveTo>
                    <a:pt x="305423" y="0"/>
                  </a:moveTo>
                  <a:lnTo>
                    <a:pt x="148368" y="0"/>
                  </a:lnTo>
                  <a:lnTo>
                    <a:pt x="94956" y="5951"/>
                  </a:lnTo>
                  <a:lnTo>
                    <a:pt x="53413" y="23805"/>
                  </a:lnTo>
                  <a:lnTo>
                    <a:pt x="23739" y="53563"/>
                  </a:lnTo>
                  <a:lnTo>
                    <a:pt x="5934" y="95223"/>
                  </a:lnTo>
                  <a:lnTo>
                    <a:pt x="0" y="148787"/>
                  </a:lnTo>
                  <a:lnTo>
                    <a:pt x="0" y="412309"/>
                  </a:lnTo>
                  <a:lnTo>
                    <a:pt x="5934" y="465873"/>
                  </a:lnTo>
                  <a:lnTo>
                    <a:pt x="23739" y="507533"/>
                  </a:lnTo>
                  <a:lnTo>
                    <a:pt x="53413" y="537291"/>
                  </a:lnTo>
                  <a:lnTo>
                    <a:pt x="94956" y="555145"/>
                  </a:lnTo>
                  <a:lnTo>
                    <a:pt x="148368" y="561097"/>
                  </a:lnTo>
                  <a:lnTo>
                    <a:pt x="305423" y="561097"/>
                  </a:lnTo>
                  <a:lnTo>
                    <a:pt x="358836" y="555145"/>
                  </a:lnTo>
                  <a:lnTo>
                    <a:pt x="400380" y="537291"/>
                  </a:lnTo>
                  <a:lnTo>
                    <a:pt x="430053" y="507533"/>
                  </a:lnTo>
                  <a:lnTo>
                    <a:pt x="447857" y="465873"/>
                  </a:lnTo>
                  <a:lnTo>
                    <a:pt x="453792" y="412309"/>
                  </a:lnTo>
                  <a:lnTo>
                    <a:pt x="453792" y="148787"/>
                  </a:lnTo>
                  <a:lnTo>
                    <a:pt x="447857" y="95223"/>
                  </a:lnTo>
                  <a:lnTo>
                    <a:pt x="430053" y="53563"/>
                  </a:lnTo>
                  <a:lnTo>
                    <a:pt x="400380" y="23805"/>
                  </a:lnTo>
                  <a:lnTo>
                    <a:pt x="358836" y="5951"/>
                  </a:lnTo>
                  <a:lnTo>
                    <a:pt x="305423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755016" y="6217137"/>
              <a:ext cx="454025" cy="561340"/>
            </a:xfrm>
            <a:custGeom>
              <a:avLst/>
              <a:gdLst/>
              <a:ahLst/>
              <a:cxnLst/>
              <a:rect l="l" t="t" r="r" b="b"/>
              <a:pathLst>
                <a:path w="454025" h="561340">
                  <a:moveTo>
                    <a:pt x="148368" y="561097"/>
                  </a:moveTo>
                  <a:lnTo>
                    <a:pt x="305423" y="561097"/>
                  </a:lnTo>
                  <a:lnTo>
                    <a:pt x="358836" y="555145"/>
                  </a:lnTo>
                  <a:lnTo>
                    <a:pt x="400380" y="537291"/>
                  </a:lnTo>
                  <a:lnTo>
                    <a:pt x="430053" y="507533"/>
                  </a:lnTo>
                  <a:lnTo>
                    <a:pt x="447857" y="465873"/>
                  </a:lnTo>
                  <a:lnTo>
                    <a:pt x="453792" y="412309"/>
                  </a:lnTo>
                  <a:lnTo>
                    <a:pt x="453792" y="148787"/>
                  </a:lnTo>
                  <a:lnTo>
                    <a:pt x="447857" y="95223"/>
                  </a:lnTo>
                  <a:lnTo>
                    <a:pt x="430053" y="53563"/>
                  </a:lnTo>
                  <a:lnTo>
                    <a:pt x="400380" y="23805"/>
                  </a:lnTo>
                  <a:lnTo>
                    <a:pt x="358836" y="5951"/>
                  </a:lnTo>
                  <a:lnTo>
                    <a:pt x="305423" y="0"/>
                  </a:lnTo>
                  <a:lnTo>
                    <a:pt x="148368" y="0"/>
                  </a:lnTo>
                  <a:lnTo>
                    <a:pt x="94956" y="5951"/>
                  </a:lnTo>
                  <a:lnTo>
                    <a:pt x="53413" y="23805"/>
                  </a:lnTo>
                  <a:lnTo>
                    <a:pt x="23739" y="53563"/>
                  </a:lnTo>
                  <a:lnTo>
                    <a:pt x="5934" y="95223"/>
                  </a:lnTo>
                  <a:lnTo>
                    <a:pt x="0" y="148787"/>
                  </a:lnTo>
                  <a:lnTo>
                    <a:pt x="0" y="412309"/>
                  </a:lnTo>
                  <a:lnTo>
                    <a:pt x="5934" y="465873"/>
                  </a:lnTo>
                  <a:lnTo>
                    <a:pt x="23739" y="507533"/>
                  </a:lnTo>
                  <a:lnTo>
                    <a:pt x="53413" y="537291"/>
                  </a:lnTo>
                  <a:lnTo>
                    <a:pt x="94956" y="555145"/>
                  </a:lnTo>
                  <a:lnTo>
                    <a:pt x="148368" y="561097"/>
                  </a:lnTo>
                  <a:close/>
                </a:path>
              </a:pathLst>
            </a:custGeom>
            <a:ln w="37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4" name="object 174"/>
          <p:cNvSpPr txBox="1"/>
          <p:nvPr/>
        </p:nvSpPr>
        <p:spPr>
          <a:xfrm>
            <a:off x="6950505" y="7088139"/>
            <a:ext cx="182880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45" dirty="0">
                <a:latin typeface="Century"/>
                <a:cs typeface="Century"/>
              </a:rPr>
              <a:t>5</a:t>
            </a:r>
            <a:endParaRPr sz="2300">
              <a:latin typeface="Century"/>
              <a:cs typeface="Century"/>
            </a:endParaRPr>
          </a:p>
        </p:txBody>
      </p:sp>
      <p:grpSp>
        <p:nvGrpSpPr>
          <p:cNvPr id="175" name="object 175"/>
          <p:cNvGrpSpPr/>
          <p:nvPr/>
        </p:nvGrpSpPr>
        <p:grpSpPr>
          <a:xfrm>
            <a:off x="5910709" y="6627927"/>
            <a:ext cx="703580" cy="688340"/>
            <a:chOff x="5850891" y="5802427"/>
            <a:chExt cx="703580" cy="688340"/>
          </a:xfrm>
        </p:grpSpPr>
        <p:sp>
          <p:nvSpPr>
            <p:cNvPr id="176" name="object 176"/>
            <p:cNvSpPr/>
            <p:nvPr/>
          </p:nvSpPr>
          <p:spPr>
            <a:xfrm>
              <a:off x="5850891" y="5802427"/>
              <a:ext cx="185288" cy="16210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6081427" y="5910629"/>
              <a:ext cx="454025" cy="561340"/>
            </a:xfrm>
            <a:custGeom>
              <a:avLst/>
              <a:gdLst/>
              <a:ahLst/>
              <a:cxnLst/>
              <a:rect l="l" t="t" r="r" b="b"/>
              <a:pathLst>
                <a:path w="454025" h="561339">
                  <a:moveTo>
                    <a:pt x="305420" y="0"/>
                  </a:moveTo>
                  <a:lnTo>
                    <a:pt x="148368" y="0"/>
                  </a:lnTo>
                  <a:lnTo>
                    <a:pt x="94955" y="5951"/>
                  </a:lnTo>
                  <a:lnTo>
                    <a:pt x="53412" y="23805"/>
                  </a:lnTo>
                  <a:lnTo>
                    <a:pt x="23738" y="53563"/>
                  </a:lnTo>
                  <a:lnTo>
                    <a:pt x="5934" y="95223"/>
                  </a:lnTo>
                  <a:lnTo>
                    <a:pt x="0" y="148787"/>
                  </a:lnTo>
                  <a:lnTo>
                    <a:pt x="0" y="412310"/>
                  </a:lnTo>
                  <a:lnTo>
                    <a:pt x="5934" y="465873"/>
                  </a:lnTo>
                  <a:lnTo>
                    <a:pt x="23738" y="507534"/>
                  </a:lnTo>
                  <a:lnTo>
                    <a:pt x="53412" y="537291"/>
                  </a:lnTo>
                  <a:lnTo>
                    <a:pt x="94955" y="555146"/>
                  </a:lnTo>
                  <a:lnTo>
                    <a:pt x="148368" y="561097"/>
                  </a:lnTo>
                  <a:lnTo>
                    <a:pt x="305420" y="561097"/>
                  </a:lnTo>
                  <a:lnTo>
                    <a:pt x="358833" y="555146"/>
                  </a:lnTo>
                  <a:lnTo>
                    <a:pt x="400376" y="537291"/>
                  </a:lnTo>
                  <a:lnTo>
                    <a:pt x="430049" y="507534"/>
                  </a:lnTo>
                  <a:lnTo>
                    <a:pt x="447853" y="465873"/>
                  </a:lnTo>
                  <a:lnTo>
                    <a:pt x="453788" y="412310"/>
                  </a:lnTo>
                  <a:lnTo>
                    <a:pt x="453788" y="148787"/>
                  </a:lnTo>
                  <a:lnTo>
                    <a:pt x="447853" y="95223"/>
                  </a:lnTo>
                  <a:lnTo>
                    <a:pt x="430049" y="53563"/>
                  </a:lnTo>
                  <a:lnTo>
                    <a:pt x="400376" y="23805"/>
                  </a:lnTo>
                  <a:lnTo>
                    <a:pt x="358833" y="5951"/>
                  </a:lnTo>
                  <a:lnTo>
                    <a:pt x="30542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6081427" y="5910629"/>
              <a:ext cx="454025" cy="561340"/>
            </a:xfrm>
            <a:custGeom>
              <a:avLst/>
              <a:gdLst/>
              <a:ahLst/>
              <a:cxnLst/>
              <a:rect l="l" t="t" r="r" b="b"/>
              <a:pathLst>
                <a:path w="454025" h="561339">
                  <a:moveTo>
                    <a:pt x="148368" y="561097"/>
                  </a:moveTo>
                  <a:lnTo>
                    <a:pt x="305420" y="561097"/>
                  </a:lnTo>
                  <a:lnTo>
                    <a:pt x="358833" y="555146"/>
                  </a:lnTo>
                  <a:lnTo>
                    <a:pt x="400376" y="537291"/>
                  </a:lnTo>
                  <a:lnTo>
                    <a:pt x="430049" y="507534"/>
                  </a:lnTo>
                  <a:lnTo>
                    <a:pt x="447853" y="465873"/>
                  </a:lnTo>
                  <a:lnTo>
                    <a:pt x="453788" y="412310"/>
                  </a:lnTo>
                  <a:lnTo>
                    <a:pt x="453788" y="148787"/>
                  </a:lnTo>
                  <a:lnTo>
                    <a:pt x="447853" y="95223"/>
                  </a:lnTo>
                  <a:lnTo>
                    <a:pt x="430049" y="53563"/>
                  </a:lnTo>
                  <a:lnTo>
                    <a:pt x="400376" y="23805"/>
                  </a:lnTo>
                  <a:lnTo>
                    <a:pt x="358833" y="5951"/>
                  </a:lnTo>
                  <a:lnTo>
                    <a:pt x="305420" y="0"/>
                  </a:lnTo>
                  <a:lnTo>
                    <a:pt x="148368" y="0"/>
                  </a:lnTo>
                  <a:lnTo>
                    <a:pt x="94955" y="5951"/>
                  </a:lnTo>
                  <a:lnTo>
                    <a:pt x="53412" y="23805"/>
                  </a:lnTo>
                  <a:lnTo>
                    <a:pt x="23738" y="53563"/>
                  </a:lnTo>
                  <a:lnTo>
                    <a:pt x="5934" y="95223"/>
                  </a:lnTo>
                  <a:lnTo>
                    <a:pt x="0" y="148787"/>
                  </a:lnTo>
                  <a:lnTo>
                    <a:pt x="0" y="412310"/>
                  </a:lnTo>
                  <a:lnTo>
                    <a:pt x="5934" y="465873"/>
                  </a:lnTo>
                  <a:lnTo>
                    <a:pt x="23738" y="507534"/>
                  </a:lnTo>
                  <a:lnTo>
                    <a:pt x="53412" y="537291"/>
                  </a:lnTo>
                  <a:lnTo>
                    <a:pt x="94955" y="555146"/>
                  </a:lnTo>
                  <a:lnTo>
                    <a:pt x="148368" y="561097"/>
                  </a:lnTo>
                  <a:close/>
                </a:path>
              </a:pathLst>
            </a:custGeom>
            <a:ln w="37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9" name="object 179"/>
          <p:cNvSpPr txBox="1"/>
          <p:nvPr/>
        </p:nvSpPr>
        <p:spPr>
          <a:xfrm>
            <a:off x="6276913" y="6781631"/>
            <a:ext cx="182880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45" dirty="0">
                <a:latin typeface="Century"/>
                <a:cs typeface="Century"/>
              </a:rPr>
              <a:t>6</a:t>
            </a:r>
            <a:endParaRPr sz="2300">
              <a:latin typeface="Century"/>
              <a:cs typeface="Century"/>
            </a:endParaRPr>
          </a:p>
        </p:txBody>
      </p:sp>
      <p:grpSp>
        <p:nvGrpSpPr>
          <p:cNvPr id="180" name="object 180"/>
          <p:cNvGrpSpPr/>
          <p:nvPr/>
        </p:nvGrpSpPr>
        <p:grpSpPr>
          <a:xfrm>
            <a:off x="4801043" y="4626628"/>
            <a:ext cx="2951480" cy="3239135"/>
            <a:chOff x="4741225" y="3801128"/>
            <a:chExt cx="2951480" cy="3239135"/>
          </a:xfrm>
        </p:grpSpPr>
        <p:sp>
          <p:nvSpPr>
            <p:cNvPr id="181" name="object 181"/>
            <p:cNvSpPr/>
            <p:nvPr/>
          </p:nvSpPr>
          <p:spPr>
            <a:xfrm>
              <a:off x="6144895" y="5716726"/>
              <a:ext cx="1006475" cy="791845"/>
            </a:xfrm>
            <a:custGeom>
              <a:avLst/>
              <a:gdLst/>
              <a:ahLst/>
              <a:cxnLst/>
              <a:rect l="l" t="t" r="r" b="b"/>
              <a:pathLst>
                <a:path w="1006475" h="791845">
                  <a:moveTo>
                    <a:pt x="1006227" y="791617"/>
                  </a:moveTo>
                  <a:lnTo>
                    <a:pt x="964725" y="758967"/>
                  </a:lnTo>
                  <a:lnTo>
                    <a:pt x="923327" y="726398"/>
                  </a:lnTo>
                  <a:lnTo>
                    <a:pt x="882034" y="693912"/>
                  </a:lnTo>
                  <a:lnTo>
                    <a:pt x="840845" y="661508"/>
                  </a:lnTo>
                  <a:lnTo>
                    <a:pt x="799761" y="629187"/>
                  </a:lnTo>
                  <a:lnTo>
                    <a:pt x="758781" y="596947"/>
                  </a:lnTo>
                  <a:lnTo>
                    <a:pt x="717906" y="564789"/>
                  </a:lnTo>
                  <a:lnTo>
                    <a:pt x="677135" y="532714"/>
                  </a:lnTo>
                  <a:lnTo>
                    <a:pt x="636468" y="500721"/>
                  </a:lnTo>
                  <a:lnTo>
                    <a:pt x="595906" y="468810"/>
                  </a:lnTo>
                  <a:lnTo>
                    <a:pt x="555448" y="436981"/>
                  </a:lnTo>
                  <a:lnTo>
                    <a:pt x="515094" y="405234"/>
                  </a:lnTo>
                  <a:lnTo>
                    <a:pt x="474845" y="373569"/>
                  </a:lnTo>
                  <a:lnTo>
                    <a:pt x="434700" y="341987"/>
                  </a:lnTo>
                  <a:lnTo>
                    <a:pt x="394660" y="310486"/>
                  </a:lnTo>
                  <a:lnTo>
                    <a:pt x="354724" y="279068"/>
                  </a:lnTo>
                  <a:lnTo>
                    <a:pt x="314893" y="247732"/>
                  </a:lnTo>
                  <a:lnTo>
                    <a:pt x="275166" y="216478"/>
                  </a:lnTo>
                  <a:lnTo>
                    <a:pt x="235543" y="185306"/>
                  </a:lnTo>
                  <a:lnTo>
                    <a:pt x="196025" y="154216"/>
                  </a:lnTo>
                  <a:lnTo>
                    <a:pt x="156611" y="123209"/>
                  </a:lnTo>
                  <a:lnTo>
                    <a:pt x="117301" y="92283"/>
                  </a:lnTo>
                  <a:lnTo>
                    <a:pt x="78096" y="61440"/>
                  </a:lnTo>
                  <a:lnTo>
                    <a:pt x="38996" y="30679"/>
                  </a:lnTo>
                  <a:lnTo>
                    <a:pt x="0" y="0"/>
                  </a:lnTo>
                </a:path>
                <a:path w="1006475" h="791845">
                  <a:moveTo>
                    <a:pt x="56754" y="120294"/>
                  </a:moveTo>
                  <a:lnTo>
                    <a:pt x="0" y="0"/>
                  </a:lnTo>
                  <a:lnTo>
                    <a:pt x="130015" y="26643"/>
                  </a:lnTo>
                </a:path>
              </a:pathLst>
            </a:custGeom>
            <a:ln w="3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7219906" y="6460410"/>
              <a:ext cx="454025" cy="561340"/>
            </a:xfrm>
            <a:custGeom>
              <a:avLst/>
              <a:gdLst/>
              <a:ahLst/>
              <a:cxnLst/>
              <a:rect l="l" t="t" r="r" b="b"/>
              <a:pathLst>
                <a:path w="454025" h="561340">
                  <a:moveTo>
                    <a:pt x="305423" y="0"/>
                  </a:moveTo>
                  <a:lnTo>
                    <a:pt x="148368" y="0"/>
                  </a:lnTo>
                  <a:lnTo>
                    <a:pt x="94955" y="5951"/>
                  </a:lnTo>
                  <a:lnTo>
                    <a:pt x="53412" y="23805"/>
                  </a:lnTo>
                  <a:lnTo>
                    <a:pt x="23738" y="53563"/>
                  </a:lnTo>
                  <a:lnTo>
                    <a:pt x="5934" y="95223"/>
                  </a:lnTo>
                  <a:lnTo>
                    <a:pt x="0" y="148787"/>
                  </a:lnTo>
                  <a:lnTo>
                    <a:pt x="0" y="412310"/>
                  </a:lnTo>
                  <a:lnTo>
                    <a:pt x="5934" y="465873"/>
                  </a:lnTo>
                  <a:lnTo>
                    <a:pt x="23738" y="507534"/>
                  </a:lnTo>
                  <a:lnTo>
                    <a:pt x="53412" y="537291"/>
                  </a:lnTo>
                  <a:lnTo>
                    <a:pt x="94955" y="555146"/>
                  </a:lnTo>
                  <a:lnTo>
                    <a:pt x="148368" y="561097"/>
                  </a:lnTo>
                  <a:lnTo>
                    <a:pt x="305423" y="561097"/>
                  </a:lnTo>
                  <a:lnTo>
                    <a:pt x="358835" y="555146"/>
                  </a:lnTo>
                  <a:lnTo>
                    <a:pt x="400378" y="537291"/>
                  </a:lnTo>
                  <a:lnTo>
                    <a:pt x="430052" y="507534"/>
                  </a:lnTo>
                  <a:lnTo>
                    <a:pt x="447857" y="465873"/>
                  </a:lnTo>
                  <a:lnTo>
                    <a:pt x="453792" y="412310"/>
                  </a:lnTo>
                  <a:lnTo>
                    <a:pt x="453792" y="148787"/>
                  </a:lnTo>
                  <a:lnTo>
                    <a:pt x="447857" y="95223"/>
                  </a:lnTo>
                  <a:lnTo>
                    <a:pt x="430052" y="53563"/>
                  </a:lnTo>
                  <a:lnTo>
                    <a:pt x="400378" y="23805"/>
                  </a:lnTo>
                  <a:lnTo>
                    <a:pt x="358835" y="5951"/>
                  </a:lnTo>
                  <a:lnTo>
                    <a:pt x="305423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7219906" y="6460410"/>
              <a:ext cx="454025" cy="561340"/>
            </a:xfrm>
            <a:custGeom>
              <a:avLst/>
              <a:gdLst/>
              <a:ahLst/>
              <a:cxnLst/>
              <a:rect l="l" t="t" r="r" b="b"/>
              <a:pathLst>
                <a:path w="454025" h="561340">
                  <a:moveTo>
                    <a:pt x="148368" y="561097"/>
                  </a:moveTo>
                  <a:lnTo>
                    <a:pt x="305423" y="561097"/>
                  </a:lnTo>
                  <a:lnTo>
                    <a:pt x="358835" y="555146"/>
                  </a:lnTo>
                  <a:lnTo>
                    <a:pt x="400378" y="537291"/>
                  </a:lnTo>
                  <a:lnTo>
                    <a:pt x="430052" y="507534"/>
                  </a:lnTo>
                  <a:lnTo>
                    <a:pt x="447857" y="465873"/>
                  </a:lnTo>
                  <a:lnTo>
                    <a:pt x="453792" y="412310"/>
                  </a:lnTo>
                  <a:lnTo>
                    <a:pt x="453792" y="148787"/>
                  </a:lnTo>
                  <a:lnTo>
                    <a:pt x="447857" y="95223"/>
                  </a:lnTo>
                  <a:lnTo>
                    <a:pt x="430052" y="53563"/>
                  </a:lnTo>
                  <a:lnTo>
                    <a:pt x="400378" y="23805"/>
                  </a:lnTo>
                  <a:lnTo>
                    <a:pt x="358835" y="5951"/>
                  </a:lnTo>
                  <a:lnTo>
                    <a:pt x="305423" y="0"/>
                  </a:lnTo>
                  <a:lnTo>
                    <a:pt x="148368" y="0"/>
                  </a:lnTo>
                  <a:lnTo>
                    <a:pt x="94955" y="5951"/>
                  </a:lnTo>
                  <a:lnTo>
                    <a:pt x="53412" y="23805"/>
                  </a:lnTo>
                  <a:lnTo>
                    <a:pt x="23738" y="53563"/>
                  </a:lnTo>
                  <a:lnTo>
                    <a:pt x="5934" y="95223"/>
                  </a:lnTo>
                  <a:lnTo>
                    <a:pt x="0" y="148787"/>
                  </a:lnTo>
                  <a:lnTo>
                    <a:pt x="0" y="412310"/>
                  </a:lnTo>
                  <a:lnTo>
                    <a:pt x="5934" y="465873"/>
                  </a:lnTo>
                  <a:lnTo>
                    <a:pt x="23738" y="507534"/>
                  </a:lnTo>
                  <a:lnTo>
                    <a:pt x="53412" y="537291"/>
                  </a:lnTo>
                  <a:lnTo>
                    <a:pt x="94955" y="555146"/>
                  </a:lnTo>
                  <a:lnTo>
                    <a:pt x="148368" y="561097"/>
                  </a:lnTo>
                  <a:close/>
                </a:path>
              </a:pathLst>
            </a:custGeom>
            <a:ln w="37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5289577" y="4315974"/>
              <a:ext cx="807085" cy="574675"/>
            </a:xfrm>
            <a:custGeom>
              <a:avLst/>
              <a:gdLst/>
              <a:ahLst/>
              <a:cxnLst/>
              <a:rect l="l" t="t" r="r" b="b"/>
              <a:pathLst>
                <a:path w="807085" h="574675">
                  <a:moveTo>
                    <a:pt x="0" y="0"/>
                  </a:moveTo>
                  <a:lnTo>
                    <a:pt x="44146" y="31435"/>
                  </a:lnTo>
                  <a:lnTo>
                    <a:pt x="88105" y="62737"/>
                  </a:lnTo>
                  <a:lnTo>
                    <a:pt x="131876" y="93906"/>
                  </a:lnTo>
                  <a:lnTo>
                    <a:pt x="175460" y="124941"/>
                  </a:lnTo>
                  <a:lnTo>
                    <a:pt x="218857" y="155843"/>
                  </a:lnTo>
                  <a:lnTo>
                    <a:pt x="262066" y="186611"/>
                  </a:lnTo>
                  <a:lnTo>
                    <a:pt x="305088" y="217246"/>
                  </a:lnTo>
                  <a:lnTo>
                    <a:pt x="347922" y="247748"/>
                  </a:lnTo>
                  <a:lnTo>
                    <a:pt x="390570" y="278116"/>
                  </a:lnTo>
                  <a:lnTo>
                    <a:pt x="433029" y="308351"/>
                  </a:lnTo>
                  <a:lnTo>
                    <a:pt x="475302" y="338453"/>
                  </a:lnTo>
                  <a:lnTo>
                    <a:pt x="517387" y="368421"/>
                  </a:lnTo>
                  <a:lnTo>
                    <a:pt x="559285" y="398256"/>
                  </a:lnTo>
                  <a:lnTo>
                    <a:pt x="600995" y="427957"/>
                  </a:lnTo>
                  <a:lnTo>
                    <a:pt x="642518" y="457525"/>
                  </a:lnTo>
                  <a:lnTo>
                    <a:pt x="683854" y="486960"/>
                  </a:lnTo>
                  <a:lnTo>
                    <a:pt x="725003" y="516261"/>
                  </a:lnTo>
                  <a:lnTo>
                    <a:pt x="765964" y="545429"/>
                  </a:lnTo>
                  <a:lnTo>
                    <a:pt x="806738" y="574463"/>
                  </a:lnTo>
                </a:path>
                <a:path w="807085" h="574675">
                  <a:moveTo>
                    <a:pt x="744323" y="457023"/>
                  </a:moveTo>
                  <a:lnTo>
                    <a:pt x="806738" y="574463"/>
                  </a:lnTo>
                  <a:lnTo>
                    <a:pt x="675602" y="554075"/>
                  </a:lnTo>
                </a:path>
              </a:pathLst>
            </a:custGeom>
            <a:ln w="3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759957" y="3819860"/>
              <a:ext cx="454025" cy="561340"/>
            </a:xfrm>
            <a:custGeom>
              <a:avLst/>
              <a:gdLst/>
              <a:ahLst/>
              <a:cxnLst/>
              <a:rect l="l" t="t" r="r" b="b"/>
              <a:pathLst>
                <a:path w="454025" h="561339">
                  <a:moveTo>
                    <a:pt x="305423" y="0"/>
                  </a:moveTo>
                  <a:lnTo>
                    <a:pt x="148368" y="0"/>
                  </a:lnTo>
                  <a:lnTo>
                    <a:pt x="94955" y="5951"/>
                  </a:lnTo>
                  <a:lnTo>
                    <a:pt x="53412" y="23805"/>
                  </a:lnTo>
                  <a:lnTo>
                    <a:pt x="23738" y="53562"/>
                  </a:lnTo>
                  <a:lnTo>
                    <a:pt x="5934" y="95223"/>
                  </a:lnTo>
                  <a:lnTo>
                    <a:pt x="0" y="148786"/>
                  </a:lnTo>
                  <a:lnTo>
                    <a:pt x="0" y="412309"/>
                  </a:lnTo>
                  <a:lnTo>
                    <a:pt x="5934" y="465872"/>
                  </a:lnTo>
                  <a:lnTo>
                    <a:pt x="23738" y="507533"/>
                  </a:lnTo>
                  <a:lnTo>
                    <a:pt x="53412" y="537290"/>
                  </a:lnTo>
                  <a:lnTo>
                    <a:pt x="94955" y="555145"/>
                  </a:lnTo>
                  <a:lnTo>
                    <a:pt x="148368" y="561096"/>
                  </a:lnTo>
                  <a:lnTo>
                    <a:pt x="305423" y="561096"/>
                  </a:lnTo>
                  <a:lnTo>
                    <a:pt x="358835" y="555145"/>
                  </a:lnTo>
                  <a:lnTo>
                    <a:pt x="400378" y="537290"/>
                  </a:lnTo>
                  <a:lnTo>
                    <a:pt x="430052" y="507533"/>
                  </a:lnTo>
                  <a:lnTo>
                    <a:pt x="447857" y="465872"/>
                  </a:lnTo>
                  <a:lnTo>
                    <a:pt x="453792" y="412309"/>
                  </a:lnTo>
                  <a:lnTo>
                    <a:pt x="453792" y="148786"/>
                  </a:lnTo>
                  <a:lnTo>
                    <a:pt x="447857" y="95223"/>
                  </a:lnTo>
                  <a:lnTo>
                    <a:pt x="430052" y="53562"/>
                  </a:lnTo>
                  <a:lnTo>
                    <a:pt x="400378" y="23805"/>
                  </a:lnTo>
                  <a:lnTo>
                    <a:pt x="358835" y="5951"/>
                  </a:lnTo>
                  <a:lnTo>
                    <a:pt x="305423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759957" y="3819860"/>
              <a:ext cx="454025" cy="561340"/>
            </a:xfrm>
            <a:custGeom>
              <a:avLst/>
              <a:gdLst/>
              <a:ahLst/>
              <a:cxnLst/>
              <a:rect l="l" t="t" r="r" b="b"/>
              <a:pathLst>
                <a:path w="454025" h="561339">
                  <a:moveTo>
                    <a:pt x="148368" y="561096"/>
                  </a:moveTo>
                  <a:lnTo>
                    <a:pt x="305423" y="561096"/>
                  </a:lnTo>
                  <a:lnTo>
                    <a:pt x="358835" y="555145"/>
                  </a:lnTo>
                  <a:lnTo>
                    <a:pt x="400378" y="537290"/>
                  </a:lnTo>
                  <a:lnTo>
                    <a:pt x="430052" y="507533"/>
                  </a:lnTo>
                  <a:lnTo>
                    <a:pt x="447857" y="465872"/>
                  </a:lnTo>
                  <a:lnTo>
                    <a:pt x="453792" y="412309"/>
                  </a:lnTo>
                  <a:lnTo>
                    <a:pt x="453792" y="148786"/>
                  </a:lnTo>
                  <a:lnTo>
                    <a:pt x="447857" y="95223"/>
                  </a:lnTo>
                  <a:lnTo>
                    <a:pt x="430052" y="53562"/>
                  </a:lnTo>
                  <a:lnTo>
                    <a:pt x="400378" y="23805"/>
                  </a:lnTo>
                  <a:lnTo>
                    <a:pt x="358835" y="5951"/>
                  </a:lnTo>
                  <a:lnTo>
                    <a:pt x="305423" y="0"/>
                  </a:lnTo>
                  <a:lnTo>
                    <a:pt x="148368" y="0"/>
                  </a:lnTo>
                  <a:lnTo>
                    <a:pt x="94955" y="5951"/>
                  </a:lnTo>
                  <a:lnTo>
                    <a:pt x="53412" y="23805"/>
                  </a:lnTo>
                  <a:lnTo>
                    <a:pt x="23738" y="53562"/>
                  </a:lnTo>
                  <a:lnTo>
                    <a:pt x="5934" y="95223"/>
                  </a:lnTo>
                  <a:lnTo>
                    <a:pt x="0" y="148786"/>
                  </a:lnTo>
                  <a:lnTo>
                    <a:pt x="0" y="412309"/>
                  </a:lnTo>
                  <a:lnTo>
                    <a:pt x="5934" y="465872"/>
                  </a:lnTo>
                  <a:lnTo>
                    <a:pt x="23738" y="507533"/>
                  </a:lnTo>
                  <a:lnTo>
                    <a:pt x="53412" y="537290"/>
                  </a:lnTo>
                  <a:lnTo>
                    <a:pt x="94955" y="555145"/>
                  </a:lnTo>
                  <a:lnTo>
                    <a:pt x="148368" y="561096"/>
                  </a:lnTo>
                  <a:close/>
                </a:path>
              </a:pathLst>
            </a:custGeom>
            <a:ln w="37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7" name="object 187"/>
          <p:cNvSpPr txBox="1"/>
          <p:nvPr/>
        </p:nvSpPr>
        <p:spPr>
          <a:xfrm>
            <a:off x="4955444" y="4690861"/>
            <a:ext cx="182880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45" dirty="0">
                <a:latin typeface="Century"/>
                <a:cs typeface="Century"/>
              </a:rPr>
              <a:t>8</a:t>
            </a:r>
            <a:endParaRPr sz="2300">
              <a:latin typeface="Century"/>
              <a:cs typeface="Century"/>
            </a:endParaRPr>
          </a:p>
        </p:txBody>
      </p:sp>
      <p:grpSp>
        <p:nvGrpSpPr>
          <p:cNvPr id="188" name="object 188"/>
          <p:cNvGrpSpPr/>
          <p:nvPr/>
        </p:nvGrpSpPr>
        <p:grpSpPr>
          <a:xfrm>
            <a:off x="6711917" y="6180263"/>
            <a:ext cx="968375" cy="1229360"/>
            <a:chOff x="6652099" y="5354763"/>
            <a:chExt cx="968375" cy="1229360"/>
          </a:xfrm>
        </p:grpSpPr>
        <p:sp>
          <p:nvSpPr>
            <p:cNvPr id="189" name="object 189"/>
            <p:cNvSpPr/>
            <p:nvPr/>
          </p:nvSpPr>
          <p:spPr>
            <a:xfrm>
              <a:off x="6670831" y="5373495"/>
              <a:ext cx="460375" cy="595630"/>
            </a:xfrm>
            <a:custGeom>
              <a:avLst/>
              <a:gdLst/>
              <a:ahLst/>
              <a:cxnLst/>
              <a:rect l="l" t="t" r="r" b="b"/>
              <a:pathLst>
                <a:path w="460375" h="595629">
                  <a:moveTo>
                    <a:pt x="460105" y="595626"/>
                  </a:moveTo>
                  <a:lnTo>
                    <a:pt x="427851" y="553872"/>
                  </a:lnTo>
                  <a:lnTo>
                    <a:pt x="395823" y="512410"/>
                  </a:lnTo>
                  <a:lnTo>
                    <a:pt x="364021" y="471240"/>
                  </a:lnTo>
                  <a:lnTo>
                    <a:pt x="332444" y="430363"/>
                  </a:lnTo>
                  <a:lnTo>
                    <a:pt x="301093" y="389778"/>
                  </a:lnTo>
                  <a:lnTo>
                    <a:pt x="269968" y="349485"/>
                  </a:lnTo>
                  <a:lnTo>
                    <a:pt x="239069" y="309484"/>
                  </a:lnTo>
                  <a:lnTo>
                    <a:pt x="208395" y="269776"/>
                  </a:lnTo>
                  <a:lnTo>
                    <a:pt x="177947" y="230360"/>
                  </a:lnTo>
                  <a:lnTo>
                    <a:pt x="147725" y="191236"/>
                  </a:lnTo>
                  <a:lnTo>
                    <a:pt x="117728" y="152404"/>
                  </a:lnTo>
                  <a:lnTo>
                    <a:pt x="87958" y="113865"/>
                  </a:lnTo>
                  <a:lnTo>
                    <a:pt x="58413" y="75617"/>
                  </a:lnTo>
                  <a:lnTo>
                    <a:pt x="29093" y="37662"/>
                  </a:lnTo>
                  <a:lnTo>
                    <a:pt x="0" y="0"/>
                  </a:lnTo>
                </a:path>
                <a:path w="460375" h="595629">
                  <a:moveTo>
                    <a:pt x="25775" y="130546"/>
                  </a:moveTo>
                  <a:lnTo>
                    <a:pt x="0" y="0"/>
                  </a:lnTo>
                  <a:lnTo>
                    <a:pt x="119607" y="57651"/>
                  </a:lnTo>
                </a:path>
              </a:pathLst>
            </a:custGeom>
            <a:ln w="3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7147699" y="6003998"/>
              <a:ext cx="454025" cy="561340"/>
            </a:xfrm>
            <a:custGeom>
              <a:avLst/>
              <a:gdLst/>
              <a:ahLst/>
              <a:cxnLst/>
              <a:rect l="l" t="t" r="r" b="b"/>
              <a:pathLst>
                <a:path w="454025" h="561340">
                  <a:moveTo>
                    <a:pt x="305423" y="0"/>
                  </a:moveTo>
                  <a:lnTo>
                    <a:pt x="148368" y="0"/>
                  </a:lnTo>
                  <a:lnTo>
                    <a:pt x="94956" y="5951"/>
                  </a:lnTo>
                  <a:lnTo>
                    <a:pt x="53413" y="23806"/>
                  </a:lnTo>
                  <a:lnTo>
                    <a:pt x="23739" y="53563"/>
                  </a:lnTo>
                  <a:lnTo>
                    <a:pt x="5934" y="95224"/>
                  </a:lnTo>
                  <a:lnTo>
                    <a:pt x="0" y="148787"/>
                  </a:lnTo>
                  <a:lnTo>
                    <a:pt x="0" y="412310"/>
                  </a:lnTo>
                  <a:lnTo>
                    <a:pt x="5934" y="465873"/>
                  </a:lnTo>
                  <a:lnTo>
                    <a:pt x="23739" y="507534"/>
                  </a:lnTo>
                  <a:lnTo>
                    <a:pt x="53413" y="537291"/>
                  </a:lnTo>
                  <a:lnTo>
                    <a:pt x="94956" y="555146"/>
                  </a:lnTo>
                  <a:lnTo>
                    <a:pt x="148368" y="561097"/>
                  </a:lnTo>
                  <a:lnTo>
                    <a:pt x="305423" y="561097"/>
                  </a:lnTo>
                  <a:lnTo>
                    <a:pt x="358836" y="555146"/>
                  </a:lnTo>
                  <a:lnTo>
                    <a:pt x="400380" y="537291"/>
                  </a:lnTo>
                  <a:lnTo>
                    <a:pt x="430053" y="507534"/>
                  </a:lnTo>
                  <a:lnTo>
                    <a:pt x="447857" y="465873"/>
                  </a:lnTo>
                  <a:lnTo>
                    <a:pt x="453792" y="412310"/>
                  </a:lnTo>
                  <a:lnTo>
                    <a:pt x="453792" y="148787"/>
                  </a:lnTo>
                  <a:lnTo>
                    <a:pt x="447857" y="95224"/>
                  </a:lnTo>
                  <a:lnTo>
                    <a:pt x="430053" y="53563"/>
                  </a:lnTo>
                  <a:lnTo>
                    <a:pt x="400380" y="23806"/>
                  </a:lnTo>
                  <a:lnTo>
                    <a:pt x="358836" y="5951"/>
                  </a:lnTo>
                  <a:lnTo>
                    <a:pt x="305423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7147699" y="6003998"/>
              <a:ext cx="454025" cy="561340"/>
            </a:xfrm>
            <a:custGeom>
              <a:avLst/>
              <a:gdLst/>
              <a:ahLst/>
              <a:cxnLst/>
              <a:rect l="l" t="t" r="r" b="b"/>
              <a:pathLst>
                <a:path w="454025" h="561340">
                  <a:moveTo>
                    <a:pt x="148368" y="561097"/>
                  </a:moveTo>
                  <a:lnTo>
                    <a:pt x="305423" y="561097"/>
                  </a:lnTo>
                  <a:lnTo>
                    <a:pt x="358836" y="555146"/>
                  </a:lnTo>
                  <a:lnTo>
                    <a:pt x="400380" y="537291"/>
                  </a:lnTo>
                  <a:lnTo>
                    <a:pt x="430053" y="507534"/>
                  </a:lnTo>
                  <a:lnTo>
                    <a:pt x="447857" y="465873"/>
                  </a:lnTo>
                  <a:lnTo>
                    <a:pt x="453792" y="412310"/>
                  </a:lnTo>
                  <a:lnTo>
                    <a:pt x="453792" y="148787"/>
                  </a:lnTo>
                  <a:lnTo>
                    <a:pt x="447857" y="95224"/>
                  </a:lnTo>
                  <a:lnTo>
                    <a:pt x="430053" y="53563"/>
                  </a:lnTo>
                  <a:lnTo>
                    <a:pt x="400380" y="23806"/>
                  </a:lnTo>
                  <a:lnTo>
                    <a:pt x="358836" y="5951"/>
                  </a:lnTo>
                  <a:lnTo>
                    <a:pt x="305423" y="0"/>
                  </a:lnTo>
                  <a:lnTo>
                    <a:pt x="148368" y="0"/>
                  </a:lnTo>
                  <a:lnTo>
                    <a:pt x="94956" y="5951"/>
                  </a:lnTo>
                  <a:lnTo>
                    <a:pt x="53413" y="23806"/>
                  </a:lnTo>
                  <a:lnTo>
                    <a:pt x="23739" y="53563"/>
                  </a:lnTo>
                  <a:lnTo>
                    <a:pt x="5934" y="95224"/>
                  </a:lnTo>
                  <a:lnTo>
                    <a:pt x="0" y="148787"/>
                  </a:lnTo>
                  <a:lnTo>
                    <a:pt x="0" y="412310"/>
                  </a:lnTo>
                  <a:lnTo>
                    <a:pt x="5934" y="465873"/>
                  </a:lnTo>
                  <a:lnTo>
                    <a:pt x="23739" y="507534"/>
                  </a:lnTo>
                  <a:lnTo>
                    <a:pt x="53413" y="537291"/>
                  </a:lnTo>
                  <a:lnTo>
                    <a:pt x="94956" y="555146"/>
                  </a:lnTo>
                  <a:lnTo>
                    <a:pt x="148368" y="561097"/>
                  </a:lnTo>
                  <a:close/>
                </a:path>
              </a:pathLst>
            </a:custGeom>
            <a:ln w="37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2" name="object 192"/>
          <p:cNvSpPr txBox="1"/>
          <p:nvPr/>
        </p:nvSpPr>
        <p:spPr>
          <a:xfrm>
            <a:off x="7343185" y="6774342"/>
            <a:ext cx="254635" cy="93853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300" spc="-45" dirty="0">
                <a:latin typeface="Century"/>
                <a:cs typeface="Century"/>
              </a:rPr>
              <a:t>9</a:t>
            </a:r>
            <a:endParaRPr sz="2300">
              <a:latin typeface="Century"/>
              <a:cs typeface="Century"/>
            </a:endParaRPr>
          </a:p>
          <a:p>
            <a:pPr marL="84455">
              <a:lnSpc>
                <a:spcPct val="100000"/>
              </a:lnSpc>
              <a:spcBef>
                <a:spcPts val="835"/>
              </a:spcBef>
            </a:pPr>
            <a:r>
              <a:rPr sz="2300" spc="-45" dirty="0">
                <a:latin typeface="Century"/>
                <a:cs typeface="Century"/>
              </a:rPr>
              <a:t>7</a:t>
            </a:r>
            <a:endParaRPr sz="2300">
              <a:latin typeface="Century"/>
              <a:cs typeface="Century"/>
            </a:endParaRPr>
          </a:p>
        </p:txBody>
      </p:sp>
      <p:grpSp>
        <p:nvGrpSpPr>
          <p:cNvPr id="193" name="object 193"/>
          <p:cNvGrpSpPr/>
          <p:nvPr/>
        </p:nvGrpSpPr>
        <p:grpSpPr>
          <a:xfrm>
            <a:off x="5301260" y="4447730"/>
            <a:ext cx="3121660" cy="3121660"/>
            <a:chOff x="5241442" y="3622230"/>
            <a:chExt cx="3121660" cy="3121660"/>
          </a:xfrm>
        </p:grpSpPr>
        <p:sp>
          <p:nvSpPr>
            <p:cNvPr id="194" name="object 194"/>
            <p:cNvSpPr/>
            <p:nvPr/>
          </p:nvSpPr>
          <p:spPr>
            <a:xfrm>
              <a:off x="6816255" y="5154001"/>
              <a:ext cx="911860" cy="962660"/>
            </a:xfrm>
            <a:custGeom>
              <a:avLst/>
              <a:gdLst/>
              <a:ahLst/>
              <a:cxnLst/>
              <a:rect l="l" t="t" r="r" b="b"/>
              <a:pathLst>
                <a:path w="911859" h="962660">
                  <a:moveTo>
                    <a:pt x="911679" y="962664"/>
                  </a:moveTo>
                  <a:lnTo>
                    <a:pt x="875558" y="924524"/>
                  </a:lnTo>
                  <a:lnTo>
                    <a:pt x="839522" y="886472"/>
                  </a:lnTo>
                  <a:lnTo>
                    <a:pt x="803570" y="848510"/>
                  </a:lnTo>
                  <a:lnTo>
                    <a:pt x="767703" y="810637"/>
                  </a:lnTo>
                  <a:lnTo>
                    <a:pt x="731920" y="772853"/>
                  </a:lnTo>
                  <a:lnTo>
                    <a:pt x="696222" y="735158"/>
                  </a:lnTo>
                  <a:lnTo>
                    <a:pt x="660608" y="697552"/>
                  </a:lnTo>
                  <a:lnTo>
                    <a:pt x="625078" y="660036"/>
                  </a:lnTo>
                  <a:lnTo>
                    <a:pt x="589634" y="622609"/>
                  </a:lnTo>
                  <a:lnTo>
                    <a:pt x="554273" y="585271"/>
                  </a:lnTo>
                  <a:lnTo>
                    <a:pt x="518998" y="548023"/>
                  </a:lnTo>
                  <a:lnTo>
                    <a:pt x="483806" y="510863"/>
                  </a:lnTo>
                  <a:lnTo>
                    <a:pt x="448699" y="473793"/>
                  </a:lnTo>
                  <a:lnTo>
                    <a:pt x="413677" y="436812"/>
                  </a:lnTo>
                  <a:lnTo>
                    <a:pt x="378739" y="399920"/>
                  </a:lnTo>
                  <a:lnTo>
                    <a:pt x="343886" y="363118"/>
                  </a:lnTo>
                  <a:lnTo>
                    <a:pt x="309117" y="326405"/>
                  </a:lnTo>
                  <a:lnTo>
                    <a:pt x="274433" y="289780"/>
                  </a:lnTo>
                  <a:lnTo>
                    <a:pt x="239833" y="253246"/>
                  </a:lnTo>
                  <a:lnTo>
                    <a:pt x="205318" y="216800"/>
                  </a:lnTo>
                  <a:lnTo>
                    <a:pt x="170887" y="180443"/>
                  </a:lnTo>
                  <a:lnTo>
                    <a:pt x="136540" y="144176"/>
                  </a:lnTo>
                  <a:lnTo>
                    <a:pt x="102278" y="107998"/>
                  </a:lnTo>
                  <a:lnTo>
                    <a:pt x="68101" y="71909"/>
                  </a:lnTo>
                  <a:lnTo>
                    <a:pt x="34008" y="35910"/>
                  </a:lnTo>
                  <a:lnTo>
                    <a:pt x="0" y="0"/>
                  </a:lnTo>
                </a:path>
                <a:path w="911859" h="962660">
                  <a:moveTo>
                    <a:pt x="38705" y="127293"/>
                  </a:moveTo>
                  <a:lnTo>
                    <a:pt x="0" y="0"/>
                  </a:lnTo>
                  <a:lnTo>
                    <a:pt x="124770" y="45324"/>
                  </a:lnTo>
                </a:path>
              </a:pathLst>
            </a:custGeom>
            <a:ln w="3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7732982" y="6163951"/>
              <a:ext cx="610870" cy="561340"/>
            </a:xfrm>
            <a:custGeom>
              <a:avLst/>
              <a:gdLst/>
              <a:ahLst/>
              <a:cxnLst/>
              <a:rect l="l" t="t" r="r" b="b"/>
              <a:pathLst>
                <a:path w="610870" h="561340">
                  <a:moveTo>
                    <a:pt x="462475" y="0"/>
                  </a:moveTo>
                  <a:lnTo>
                    <a:pt x="148368" y="0"/>
                  </a:lnTo>
                  <a:lnTo>
                    <a:pt x="94955" y="5951"/>
                  </a:lnTo>
                  <a:lnTo>
                    <a:pt x="53412" y="23806"/>
                  </a:lnTo>
                  <a:lnTo>
                    <a:pt x="23738" y="53563"/>
                  </a:lnTo>
                  <a:lnTo>
                    <a:pt x="5934" y="95224"/>
                  </a:lnTo>
                  <a:lnTo>
                    <a:pt x="0" y="148787"/>
                  </a:lnTo>
                  <a:lnTo>
                    <a:pt x="0" y="412310"/>
                  </a:lnTo>
                  <a:lnTo>
                    <a:pt x="5934" y="465873"/>
                  </a:lnTo>
                  <a:lnTo>
                    <a:pt x="23738" y="507534"/>
                  </a:lnTo>
                  <a:lnTo>
                    <a:pt x="53412" y="537291"/>
                  </a:lnTo>
                  <a:lnTo>
                    <a:pt x="94955" y="555146"/>
                  </a:lnTo>
                  <a:lnTo>
                    <a:pt x="148368" y="561097"/>
                  </a:lnTo>
                  <a:lnTo>
                    <a:pt x="462475" y="561097"/>
                  </a:lnTo>
                  <a:lnTo>
                    <a:pt x="515888" y="555146"/>
                  </a:lnTo>
                  <a:lnTo>
                    <a:pt x="557431" y="537291"/>
                  </a:lnTo>
                  <a:lnTo>
                    <a:pt x="587105" y="507534"/>
                  </a:lnTo>
                  <a:lnTo>
                    <a:pt x="604909" y="465873"/>
                  </a:lnTo>
                  <a:lnTo>
                    <a:pt x="610843" y="412310"/>
                  </a:lnTo>
                  <a:lnTo>
                    <a:pt x="610843" y="148787"/>
                  </a:lnTo>
                  <a:lnTo>
                    <a:pt x="604909" y="95224"/>
                  </a:lnTo>
                  <a:lnTo>
                    <a:pt x="587105" y="53563"/>
                  </a:lnTo>
                  <a:lnTo>
                    <a:pt x="557431" y="23806"/>
                  </a:lnTo>
                  <a:lnTo>
                    <a:pt x="515888" y="5951"/>
                  </a:lnTo>
                  <a:lnTo>
                    <a:pt x="462475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7732982" y="6163951"/>
              <a:ext cx="610870" cy="561340"/>
            </a:xfrm>
            <a:custGeom>
              <a:avLst/>
              <a:gdLst/>
              <a:ahLst/>
              <a:cxnLst/>
              <a:rect l="l" t="t" r="r" b="b"/>
              <a:pathLst>
                <a:path w="610870" h="561340">
                  <a:moveTo>
                    <a:pt x="148368" y="561097"/>
                  </a:moveTo>
                  <a:lnTo>
                    <a:pt x="462475" y="561097"/>
                  </a:lnTo>
                  <a:lnTo>
                    <a:pt x="515888" y="555146"/>
                  </a:lnTo>
                  <a:lnTo>
                    <a:pt x="557431" y="537291"/>
                  </a:lnTo>
                  <a:lnTo>
                    <a:pt x="587105" y="507534"/>
                  </a:lnTo>
                  <a:lnTo>
                    <a:pt x="604909" y="465873"/>
                  </a:lnTo>
                  <a:lnTo>
                    <a:pt x="610843" y="412310"/>
                  </a:lnTo>
                  <a:lnTo>
                    <a:pt x="610843" y="148787"/>
                  </a:lnTo>
                  <a:lnTo>
                    <a:pt x="604909" y="95224"/>
                  </a:lnTo>
                  <a:lnTo>
                    <a:pt x="587105" y="53563"/>
                  </a:lnTo>
                  <a:lnTo>
                    <a:pt x="557431" y="23806"/>
                  </a:lnTo>
                  <a:lnTo>
                    <a:pt x="515888" y="5951"/>
                  </a:lnTo>
                  <a:lnTo>
                    <a:pt x="462475" y="0"/>
                  </a:lnTo>
                  <a:lnTo>
                    <a:pt x="148368" y="0"/>
                  </a:lnTo>
                  <a:lnTo>
                    <a:pt x="94955" y="5951"/>
                  </a:lnTo>
                  <a:lnTo>
                    <a:pt x="53412" y="23806"/>
                  </a:lnTo>
                  <a:lnTo>
                    <a:pt x="23738" y="53563"/>
                  </a:lnTo>
                  <a:lnTo>
                    <a:pt x="5934" y="95224"/>
                  </a:lnTo>
                  <a:lnTo>
                    <a:pt x="0" y="148787"/>
                  </a:lnTo>
                  <a:lnTo>
                    <a:pt x="0" y="412310"/>
                  </a:lnTo>
                  <a:lnTo>
                    <a:pt x="5934" y="465873"/>
                  </a:lnTo>
                  <a:lnTo>
                    <a:pt x="23738" y="507534"/>
                  </a:lnTo>
                  <a:lnTo>
                    <a:pt x="53412" y="537291"/>
                  </a:lnTo>
                  <a:lnTo>
                    <a:pt x="94955" y="555146"/>
                  </a:lnTo>
                  <a:lnTo>
                    <a:pt x="148368" y="561097"/>
                  </a:lnTo>
                  <a:close/>
                </a:path>
              </a:pathLst>
            </a:custGeom>
            <a:ln w="37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5929616" y="4187970"/>
              <a:ext cx="713740" cy="522605"/>
            </a:xfrm>
            <a:custGeom>
              <a:avLst/>
              <a:gdLst/>
              <a:ahLst/>
              <a:cxnLst/>
              <a:rect l="l" t="t" r="r" b="b"/>
              <a:pathLst>
                <a:path w="713740" h="522604">
                  <a:moveTo>
                    <a:pt x="0" y="0"/>
                  </a:moveTo>
                  <a:lnTo>
                    <a:pt x="43819" y="32075"/>
                  </a:lnTo>
                  <a:lnTo>
                    <a:pt x="87406" y="63981"/>
                  </a:lnTo>
                  <a:lnTo>
                    <a:pt x="130762" y="95718"/>
                  </a:lnTo>
                  <a:lnTo>
                    <a:pt x="173886" y="127284"/>
                  </a:lnTo>
                  <a:lnTo>
                    <a:pt x="216779" y="158681"/>
                  </a:lnTo>
                  <a:lnTo>
                    <a:pt x="259439" y="189909"/>
                  </a:lnTo>
                  <a:lnTo>
                    <a:pt x="301868" y="220967"/>
                  </a:lnTo>
                  <a:lnTo>
                    <a:pt x="344065" y="251855"/>
                  </a:lnTo>
                  <a:lnTo>
                    <a:pt x="386030" y="282573"/>
                  </a:lnTo>
                  <a:lnTo>
                    <a:pt x="427764" y="313122"/>
                  </a:lnTo>
                  <a:lnTo>
                    <a:pt x="469265" y="343500"/>
                  </a:lnTo>
                  <a:lnTo>
                    <a:pt x="510535" y="373710"/>
                  </a:lnTo>
                  <a:lnTo>
                    <a:pt x="551573" y="403749"/>
                  </a:lnTo>
                  <a:lnTo>
                    <a:pt x="592379" y="433619"/>
                  </a:lnTo>
                  <a:lnTo>
                    <a:pt x="632954" y="463319"/>
                  </a:lnTo>
                  <a:lnTo>
                    <a:pt x="673296" y="492850"/>
                  </a:lnTo>
                  <a:lnTo>
                    <a:pt x="713407" y="522211"/>
                  </a:lnTo>
                </a:path>
                <a:path w="713740" h="522604">
                  <a:moveTo>
                    <a:pt x="652524" y="403963"/>
                  </a:moveTo>
                  <a:lnTo>
                    <a:pt x="713407" y="522211"/>
                  </a:lnTo>
                  <a:lnTo>
                    <a:pt x="582546" y="500104"/>
                  </a:lnTo>
                </a:path>
              </a:pathLst>
            </a:custGeom>
            <a:ln w="3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5260174" y="3640962"/>
              <a:ext cx="610870" cy="561340"/>
            </a:xfrm>
            <a:custGeom>
              <a:avLst/>
              <a:gdLst/>
              <a:ahLst/>
              <a:cxnLst/>
              <a:rect l="l" t="t" r="r" b="b"/>
              <a:pathLst>
                <a:path w="610870" h="561339">
                  <a:moveTo>
                    <a:pt x="462479" y="0"/>
                  </a:moveTo>
                  <a:lnTo>
                    <a:pt x="148368" y="0"/>
                  </a:lnTo>
                  <a:lnTo>
                    <a:pt x="94955" y="5951"/>
                  </a:lnTo>
                  <a:lnTo>
                    <a:pt x="53412" y="23805"/>
                  </a:lnTo>
                  <a:lnTo>
                    <a:pt x="23738" y="53562"/>
                  </a:lnTo>
                  <a:lnTo>
                    <a:pt x="5934" y="95223"/>
                  </a:lnTo>
                  <a:lnTo>
                    <a:pt x="0" y="148787"/>
                  </a:lnTo>
                  <a:lnTo>
                    <a:pt x="0" y="412308"/>
                  </a:lnTo>
                  <a:lnTo>
                    <a:pt x="5934" y="465872"/>
                  </a:lnTo>
                  <a:lnTo>
                    <a:pt x="23738" y="507532"/>
                  </a:lnTo>
                  <a:lnTo>
                    <a:pt x="53412" y="537290"/>
                  </a:lnTo>
                  <a:lnTo>
                    <a:pt x="94955" y="555144"/>
                  </a:lnTo>
                  <a:lnTo>
                    <a:pt x="148368" y="561096"/>
                  </a:lnTo>
                  <a:lnTo>
                    <a:pt x="462479" y="561096"/>
                  </a:lnTo>
                  <a:lnTo>
                    <a:pt x="515890" y="555144"/>
                  </a:lnTo>
                  <a:lnTo>
                    <a:pt x="557433" y="537290"/>
                  </a:lnTo>
                  <a:lnTo>
                    <a:pt x="587107" y="507532"/>
                  </a:lnTo>
                  <a:lnTo>
                    <a:pt x="604912" y="465872"/>
                  </a:lnTo>
                  <a:lnTo>
                    <a:pt x="610847" y="412308"/>
                  </a:lnTo>
                  <a:lnTo>
                    <a:pt x="610847" y="148787"/>
                  </a:lnTo>
                  <a:lnTo>
                    <a:pt x="604912" y="95223"/>
                  </a:lnTo>
                  <a:lnTo>
                    <a:pt x="587107" y="53562"/>
                  </a:lnTo>
                  <a:lnTo>
                    <a:pt x="557433" y="23805"/>
                  </a:lnTo>
                  <a:lnTo>
                    <a:pt x="515890" y="5951"/>
                  </a:lnTo>
                  <a:lnTo>
                    <a:pt x="462479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5260174" y="3640962"/>
              <a:ext cx="610870" cy="561340"/>
            </a:xfrm>
            <a:custGeom>
              <a:avLst/>
              <a:gdLst/>
              <a:ahLst/>
              <a:cxnLst/>
              <a:rect l="l" t="t" r="r" b="b"/>
              <a:pathLst>
                <a:path w="610870" h="561339">
                  <a:moveTo>
                    <a:pt x="148368" y="561096"/>
                  </a:moveTo>
                  <a:lnTo>
                    <a:pt x="462479" y="561096"/>
                  </a:lnTo>
                  <a:lnTo>
                    <a:pt x="515890" y="555144"/>
                  </a:lnTo>
                  <a:lnTo>
                    <a:pt x="557433" y="537290"/>
                  </a:lnTo>
                  <a:lnTo>
                    <a:pt x="587107" y="507532"/>
                  </a:lnTo>
                  <a:lnTo>
                    <a:pt x="604912" y="465872"/>
                  </a:lnTo>
                  <a:lnTo>
                    <a:pt x="610847" y="412308"/>
                  </a:lnTo>
                  <a:lnTo>
                    <a:pt x="610847" y="148787"/>
                  </a:lnTo>
                  <a:lnTo>
                    <a:pt x="604912" y="95223"/>
                  </a:lnTo>
                  <a:lnTo>
                    <a:pt x="587107" y="53562"/>
                  </a:lnTo>
                  <a:lnTo>
                    <a:pt x="557433" y="23805"/>
                  </a:lnTo>
                  <a:lnTo>
                    <a:pt x="515890" y="5951"/>
                  </a:lnTo>
                  <a:lnTo>
                    <a:pt x="462479" y="0"/>
                  </a:lnTo>
                  <a:lnTo>
                    <a:pt x="148368" y="0"/>
                  </a:lnTo>
                  <a:lnTo>
                    <a:pt x="94955" y="5951"/>
                  </a:lnTo>
                  <a:lnTo>
                    <a:pt x="53412" y="23805"/>
                  </a:lnTo>
                  <a:lnTo>
                    <a:pt x="23738" y="53562"/>
                  </a:lnTo>
                  <a:lnTo>
                    <a:pt x="5934" y="95223"/>
                  </a:lnTo>
                  <a:lnTo>
                    <a:pt x="0" y="148787"/>
                  </a:lnTo>
                  <a:lnTo>
                    <a:pt x="0" y="412308"/>
                  </a:lnTo>
                  <a:lnTo>
                    <a:pt x="5934" y="465872"/>
                  </a:lnTo>
                  <a:lnTo>
                    <a:pt x="23738" y="507532"/>
                  </a:lnTo>
                  <a:lnTo>
                    <a:pt x="53412" y="537290"/>
                  </a:lnTo>
                  <a:lnTo>
                    <a:pt x="94955" y="555144"/>
                  </a:lnTo>
                  <a:lnTo>
                    <a:pt x="148368" y="561096"/>
                  </a:lnTo>
                  <a:close/>
                </a:path>
              </a:pathLst>
            </a:custGeom>
            <a:ln w="37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0" name="object 200"/>
          <p:cNvSpPr txBox="1"/>
          <p:nvPr/>
        </p:nvSpPr>
        <p:spPr>
          <a:xfrm>
            <a:off x="5455660" y="4511962"/>
            <a:ext cx="339725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45" dirty="0">
                <a:latin typeface="Century"/>
                <a:cs typeface="Century"/>
              </a:rPr>
              <a:t>11</a:t>
            </a:r>
            <a:endParaRPr sz="2300">
              <a:latin typeface="Century"/>
              <a:cs typeface="Century"/>
            </a:endParaRPr>
          </a:p>
        </p:txBody>
      </p:sp>
      <p:grpSp>
        <p:nvGrpSpPr>
          <p:cNvPr id="201" name="object 201"/>
          <p:cNvGrpSpPr/>
          <p:nvPr/>
        </p:nvGrpSpPr>
        <p:grpSpPr>
          <a:xfrm>
            <a:off x="7012719" y="6085247"/>
            <a:ext cx="1423035" cy="981710"/>
            <a:chOff x="6952901" y="5259747"/>
            <a:chExt cx="1423035" cy="981710"/>
          </a:xfrm>
        </p:grpSpPr>
        <p:sp>
          <p:nvSpPr>
            <p:cNvPr id="202" name="object 202"/>
            <p:cNvSpPr/>
            <p:nvPr/>
          </p:nvSpPr>
          <p:spPr>
            <a:xfrm>
              <a:off x="6971633" y="5278480"/>
              <a:ext cx="702945" cy="431800"/>
            </a:xfrm>
            <a:custGeom>
              <a:avLst/>
              <a:gdLst/>
              <a:ahLst/>
              <a:cxnLst/>
              <a:rect l="l" t="t" r="r" b="b"/>
              <a:pathLst>
                <a:path w="702945" h="431800">
                  <a:moveTo>
                    <a:pt x="702450" y="431491"/>
                  </a:moveTo>
                  <a:lnTo>
                    <a:pt x="656475" y="403250"/>
                  </a:lnTo>
                  <a:lnTo>
                    <a:pt x="610776" y="375178"/>
                  </a:lnTo>
                  <a:lnTo>
                    <a:pt x="565354" y="347277"/>
                  </a:lnTo>
                  <a:lnTo>
                    <a:pt x="520208" y="319545"/>
                  </a:lnTo>
                  <a:lnTo>
                    <a:pt x="475338" y="291983"/>
                  </a:lnTo>
                  <a:lnTo>
                    <a:pt x="430744" y="264590"/>
                  </a:lnTo>
                  <a:lnTo>
                    <a:pt x="386426" y="237368"/>
                  </a:lnTo>
                  <a:lnTo>
                    <a:pt x="342385" y="210315"/>
                  </a:lnTo>
                  <a:lnTo>
                    <a:pt x="298620" y="183431"/>
                  </a:lnTo>
                  <a:lnTo>
                    <a:pt x="255131" y="156718"/>
                  </a:lnTo>
                  <a:lnTo>
                    <a:pt x="211919" y="130174"/>
                  </a:lnTo>
                  <a:lnTo>
                    <a:pt x="168982" y="103799"/>
                  </a:lnTo>
                  <a:lnTo>
                    <a:pt x="126322" y="77595"/>
                  </a:lnTo>
                  <a:lnTo>
                    <a:pt x="83938" y="51560"/>
                  </a:lnTo>
                  <a:lnTo>
                    <a:pt x="41831" y="25695"/>
                  </a:lnTo>
                  <a:lnTo>
                    <a:pt x="0" y="0"/>
                  </a:lnTo>
                </a:path>
                <a:path w="702945" h="431800">
                  <a:moveTo>
                    <a:pt x="70219" y="112924"/>
                  </a:moveTo>
                  <a:lnTo>
                    <a:pt x="0" y="0"/>
                  </a:lnTo>
                  <a:lnTo>
                    <a:pt x="132214" y="11422"/>
                  </a:lnTo>
                </a:path>
              </a:pathLst>
            </a:custGeom>
            <a:ln w="3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7745838" y="5661110"/>
              <a:ext cx="610870" cy="561340"/>
            </a:xfrm>
            <a:custGeom>
              <a:avLst/>
              <a:gdLst/>
              <a:ahLst/>
              <a:cxnLst/>
              <a:rect l="l" t="t" r="r" b="b"/>
              <a:pathLst>
                <a:path w="610870" h="561339">
                  <a:moveTo>
                    <a:pt x="462479" y="0"/>
                  </a:moveTo>
                  <a:lnTo>
                    <a:pt x="148368" y="0"/>
                  </a:lnTo>
                  <a:lnTo>
                    <a:pt x="94956" y="5951"/>
                  </a:lnTo>
                  <a:lnTo>
                    <a:pt x="53413" y="23806"/>
                  </a:lnTo>
                  <a:lnTo>
                    <a:pt x="23739" y="53563"/>
                  </a:lnTo>
                  <a:lnTo>
                    <a:pt x="5934" y="95224"/>
                  </a:lnTo>
                  <a:lnTo>
                    <a:pt x="0" y="148787"/>
                  </a:lnTo>
                  <a:lnTo>
                    <a:pt x="0" y="412310"/>
                  </a:lnTo>
                  <a:lnTo>
                    <a:pt x="5934" y="465873"/>
                  </a:lnTo>
                  <a:lnTo>
                    <a:pt x="23739" y="507534"/>
                  </a:lnTo>
                  <a:lnTo>
                    <a:pt x="53413" y="537291"/>
                  </a:lnTo>
                  <a:lnTo>
                    <a:pt x="94956" y="555146"/>
                  </a:lnTo>
                  <a:lnTo>
                    <a:pt x="148368" y="561097"/>
                  </a:lnTo>
                  <a:lnTo>
                    <a:pt x="462479" y="561097"/>
                  </a:lnTo>
                  <a:lnTo>
                    <a:pt x="515892" y="555146"/>
                  </a:lnTo>
                  <a:lnTo>
                    <a:pt x="557435" y="537291"/>
                  </a:lnTo>
                  <a:lnTo>
                    <a:pt x="587109" y="507534"/>
                  </a:lnTo>
                  <a:lnTo>
                    <a:pt x="604912" y="465873"/>
                  </a:lnTo>
                  <a:lnTo>
                    <a:pt x="610847" y="412310"/>
                  </a:lnTo>
                  <a:lnTo>
                    <a:pt x="610847" y="148787"/>
                  </a:lnTo>
                  <a:lnTo>
                    <a:pt x="604912" y="95224"/>
                  </a:lnTo>
                  <a:lnTo>
                    <a:pt x="587109" y="53563"/>
                  </a:lnTo>
                  <a:lnTo>
                    <a:pt x="557435" y="23806"/>
                  </a:lnTo>
                  <a:lnTo>
                    <a:pt x="515892" y="5951"/>
                  </a:lnTo>
                  <a:lnTo>
                    <a:pt x="462479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7745838" y="5661110"/>
              <a:ext cx="610870" cy="561340"/>
            </a:xfrm>
            <a:custGeom>
              <a:avLst/>
              <a:gdLst/>
              <a:ahLst/>
              <a:cxnLst/>
              <a:rect l="l" t="t" r="r" b="b"/>
              <a:pathLst>
                <a:path w="610870" h="561339">
                  <a:moveTo>
                    <a:pt x="148368" y="561097"/>
                  </a:moveTo>
                  <a:lnTo>
                    <a:pt x="462479" y="561097"/>
                  </a:lnTo>
                  <a:lnTo>
                    <a:pt x="515892" y="555146"/>
                  </a:lnTo>
                  <a:lnTo>
                    <a:pt x="557435" y="537291"/>
                  </a:lnTo>
                  <a:lnTo>
                    <a:pt x="587109" y="507534"/>
                  </a:lnTo>
                  <a:lnTo>
                    <a:pt x="604912" y="465873"/>
                  </a:lnTo>
                  <a:lnTo>
                    <a:pt x="610847" y="412310"/>
                  </a:lnTo>
                  <a:lnTo>
                    <a:pt x="610847" y="148787"/>
                  </a:lnTo>
                  <a:lnTo>
                    <a:pt x="604912" y="95224"/>
                  </a:lnTo>
                  <a:lnTo>
                    <a:pt x="587109" y="53563"/>
                  </a:lnTo>
                  <a:lnTo>
                    <a:pt x="557435" y="23806"/>
                  </a:lnTo>
                  <a:lnTo>
                    <a:pt x="515892" y="5951"/>
                  </a:lnTo>
                  <a:lnTo>
                    <a:pt x="462479" y="0"/>
                  </a:lnTo>
                  <a:lnTo>
                    <a:pt x="148368" y="0"/>
                  </a:lnTo>
                  <a:lnTo>
                    <a:pt x="94956" y="5951"/>
                  </a:lnTo>
                  <a:lnTo>
                    <a:pt x="53413" y="23806"/>
                  </a:lnTo>
                  <a:lnTo>
                    <a:pt x="23739" y="53563"/>
                  </a:lnTo>
                  <a:lnTo>
                    <a:pt x="5934" y="95224"/>
                  </a:lnTo>
                  <a:lnTo>
                    <a:pt x="0" y="148787"/>
                  </a:lnTo>
                  <a:lnTo>
                    <a:pt x="0" y="412310"/>
                  </a:lnTo>
                  <a:lnTo>
                    <a:pt x="5934" y="465873"/>
                  </a:lnTo>
                  <a:lnTo>
                    <a:pt x="23739" y="507534"/>
                  </a:lnTo>
                  <a:lnTo>
                    <a:pt x="53413" y="537291"/>
                  </a:lnTo>
                  <a:lnTo>
                    <a:pt x="94956" y="555146"/>
                  </a:lnTo>
                  <a:lnTo>
                    <a:pt x="148368" y="561097"/>
                  </a:lnTo>
                  <a:close/>
                </a:path>
              </a:pathLst>
            </a:custGeom>
            <a:ln w="37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5" name="object 205"/>
          <p:cNvSpPr txBox="1"/>
          <p:nvPr/>
        </p:nvSpPr>
        <p:spPr>
          <a:xfrm>
            <a:off x="7928468" y="6385026"/>
            <a:ext cx="352425" cy="1031240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90"/>
              </a:spcBef>
            </a:pPr>
            <a:r>
              <a:rPr sz="2300" spc="-45" dirty="0">
                <a:latin typeface="Century"/>
                <a:cs typeface="Century"/>
              </a:rPr>
              <a:t>12</a:t>
            </a:r>
            <a:endParaRPr sz="230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300" spc="-45" dirty="0">
                <a:latin typeface="Century"/>
                <a:cs typeface="Century"/>
              </a:rPr>
              <a:t>10</a:t>
            </a:r>
            <a:endParaRPr sz="2300">
              <a:latin typeface="Century"/>
              <a:cs typeface="Century"/>
            </a:endParaRPr>
          </a:p>
        </p:txBody>
      </p:sp>
      <p:grpSp>
        <p:nvGrpSpPr>
          <p:cNvPr id="206" name="object 206"/>
          <p:cNvGrpSpPr/>
          <p:nvPr/>
        </p:nvGrpSpPr>
        <p:grpSpPr>
          <a:xfrm>
            <a:off x="7079800" y="5441686"/>
            <a:ext cx="1671320" cy="1165860"/>
            <a:chOff x="7019982" y="4616186"/>
            <a:chExt cx="1671320" cy="1165860"/>
          </a:xfrm>
        </p:grpSpPr>
        <p:sp>
          <p:nvSpPr>
            <p:cNvPr id="207" name="object 207"/>
            <p:cNvSpPr/>
            <p:nvPr/>
          </p:nvSpPr>
          <p:spPr>
            <a:xfrm>
              <a:off x="7038714" y="4634919"/>
              <a:ext cx="953769" cy="608965"/>
            </a:xfrm>
            <a:custGeom>
              <a:avLst/>
              <a:gdLst/>
              <a:ahLst/>
              <a:cxnLst/>
              <a:rect l="l" t="t" r="r" b="b"/>
              <a:pathLst>
                <a:path w="953770" h="608964">
                  <a:moveTo>
                    <a:pt x="953485" y="608494"/>
                  </a:moveTo>
                  <a:lnTo>
                    <a:pt x="908627" y="579866"/>
                  </a:lnTo>
                  <a:lnTo>
                    <a:pt x="863914" y="551331"/>
                  </a:lnTo>
                  <a:lnTo>
                    <a:pt x="819345" y="522888"/>
                  </a:lnTo>
                  <a:lnTo>
                    <a:pt x="774920" y="494537"/>
                  </a:lnTo>
                  <a:lnTo>
                    <a:pt x="730640" y="466278"/>
                  </a:lnTo>
                  <a:lnTo>
                    <a:pt x="686505" y="438112"/>
                  </a:lnTo>
                  <a:lnTo>
                    <a:pt x="642514" y="410038"/>
                  </a:lnTo>
                  <a:lnTo>
                    <a:pt x="598668" y="382056"/>
                  </a:lnTo>
                  <a:lnTo>
                    <a:pt x="554966" y="354167"/>
                  </a:lnTo>
                  <a:lnTo>
                    <a:pt x="511409" y="326370"/>
                  </a:lnTo>
                  <a:lnTo>
                    <a:pt x="467996" y="298665"/>
                  </a:lnTo>
                  <a:lnTo>
                    <a:pt x="424728" y="271052"/>
                  </a:lnTo>
                  <a:lnTo>
                    <a:pt x="381605" y="243531"/>
                  </a:lnTo>
                  <a:lnTo>
                    <a:pt x="338626" y="216103"/>
                  </a:lnTo>
                  <a:lnTo>
                    <a:pt x="295791" y="188767"/>
                  </a:lnTo>
                  <a:lnTo>
                    <a:pt x="253102" y="161524"/>
                  </a:lnTo>
                  <a:lnTo>
                    <a:pt x="210556" y="134372"/>
                  </a:lnTo>
                  <a:lnTo>
                    <a:pt x="168156" y="107313"/>
                  </a:lnTo>
                  <a:lnTo>
                    <a:pt x="125900" y="80346"/>
                  </a:lnTo>
                  <a:lnTo>
                    <a:pt x="83788" y="53472"/>
                  </a:lnTo>
                  <a:lnTo>
                    <a:pt x="41822" y="26690"/>
                  </a:lnTo>
                  <a:lnTo>
                    <a:pt x="0" y="0"/>
                  </a:lnTo>
                </a:path>
                <a:path w="953770" h="608964">
                  <a:moveTo>
                    <a:pt x="68275" y="114115"/>
                  </a:moveTo>
                  <a:lnTo>
                    <a:pt x="0" y="0"/>
                  </a:lnTo>
                  <a:lnTo>
                    <a:pt x="131999" y="13695"/>
                  </a:lnTo>
                </a:path>
              </a:pathLst>
            </a:custGeom>
            <a:ln w="3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8061370" y="5201921"/>
              <a:ext cx="610870" cy="561340"/>
            </a:xfrm>
            <a:custGeom>
              <a:avLst/>
              <a:gdLst/>
              <a:ahLst/>
              <a:cxnLst/>
              <a:rect l="l" t="t" r="r" b="b"/>
              <a:pathLst>
                <a:path w="610870" h="561339">
                  <a:moveTo>
                    <a:pt x="462479" y="0"/>
                  </a:moveTo>
                  <a:lnTo>
                    <a:pt x="148368" y="0"/>
                  </a:lnTo>
                  <a:lnTo>
                    <a:pt x="94955" y="5951"/>
                  </a:lnTo>
                  <a:lnTo>
                    <a:pt x="53412" y="23805"/>
                  </a:lnTo>
                  <a:lnTo>
                    <a:pt x="23738" y="53563"/>
                  </a:lnTo>
                  <a:lnTo>
                    <a:pt x="5934" y="95223"/>
                  </a:lnTo>
                  <a:lnTo>
                    <a:pt x="0" y="148787"/>
                  </a:lnTo>
                  <a:lnTo>
                    <a:pt x="0" y="412309"/>
                  </a:lnTo>
                  <a:lnTo>
                    <a:pt x="5934" y="465873"/>
                  </a:lnTo>
                  <a:lnTo>
                    <a:pt x="23738" y="507533"/>
                  </a:lnTo>
                  <a:lnTo>
                    <a:pt x="53412" y="537291"/>
                  </a:lnTo>
                  <a:lnTo>
                    <a:pt x="94955" y="555145"/>
                  </a:lnTo>
                  <a:lnTo>
                    <a:pt x="148368" y="561097"/>
                  </a:lnTo>
                  <a:lnTo>
                    <a:pt x="462479" y="561097"/>
                  </a:lnTo>
                  <a:lnTo>
                    <a:pt x="515890" y="555145"/>
                  </a:lnTo>
                  <a:lnTo>
                    <a:pt x="557433" y="537291"/>
                  </a:lnTo>
                  <a:lnTo>
                    <a:pt x="587107" y="507533"/>
                  </a:lnTo>
                  <a:lnTo>
                    <a:pt x="604912" y="465873"/>
                  </a:lnTo>
                  <a:lnTo>
                    <a:pt x="610847" y="412309"/>
                  </a:lnTo>
                  <a:lnTo>
                    <a:pt x="610847" y="148787"/>
                  </a:lnTo>
                  <a:lnTo>
                    <a:pt x="604912" y="95223"/>
                  </a:lnTo>
                  <a:lnTo>
                    <a:pt x="587107" y="53563"/>
                  </a:lnTo>
                  <a:lnTo>
                    <a:pt x="557433" y="23805"/>
                  </a:lnTo>
                  <a:lnTo>
                    <a:pt x="515890" y="5951"/>
                  </a:lnTo>
                  <a:lnTo>
                    <a:pt x="462479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8061370" y="5201921"/>
              <a:ext cx="610870" cy="561340"/>
            </a:xfrm>
            <a:custGeom>
              <a:avLst/>
              <a:gdLst/>
              <a:ahLst/>
              <a:cxnLst/>
              <a:rect l="l" t="t" r="r" b="b"/>
              <a:pathLst>
                <a:path w="610870" h="561339">
                  <a:moveTo>
                    <a:pt x="148368" y="561097"/>
                  </a:moveTo>
                  <a:lnTo>
                    <a:pt x="462479" y="561097"/>
                  </a:lnTo>
                  <a:lnTo>
                    <a:pt x="515890" y="555145"/>
                  </a:lnTo>
                  <a:lnTo>
                    <a:pt x="557433" y="537291"/>
                  </a:lnTo>
                  <a:lnTo>
                    <a:pt x="587107" y="507533"/>
                  </a:lnTo>
                  <a:lnTo>
                    <a:pt x="604912" y="465873"/>
                  </a:lnTo>
                  <a:lnTo>
                    <a:pt x="610847" y="412309"/>
                  </a:lnTo>
                  <a:lnTo>
                    <a:pt x="610847" y="148787"/>
                  </a:lnTo>
                  <a:lnTo>
                    <a:pt x="604912" y="95223"/>
                  </a:lnTo>
                  <a:lnTo>
                    <a:pt x="587107" y="53563"/>
                  </a:lnTo>
                  <a:lnTo>
                    <a:pt x="557433" y="23805"/>
                  </a:lnTo>
                  <a:lnTo>
                    <a:pt x="515890" y="5951"/>
                  </a:lnTo>
                  <a:lnTo>
                    <a:pt x="462479" y="0"/>
                  </a:lnTo>
                  <a:lnTo>
                    <a:pt x="148368" y="0"/>
                  </a:lnTo>
                  <a:lnTo>
                    <a:pt x="94955" y="5951"/>
                  </a:lnTo>
                  <a:lnTo>
                    <a:pt x="53412" y="23805"/>
                  </a:lnTo>
                  <a:lnTo>
                    <a:pt x="23738" y="53563"/>
                  </a:lnTo>
                  <a:lnTo>
                    <a:pt x="5934" y="95223"/>
                  </a:lnTo>
                  <a:lnTo>
                    <a:pt x="0" y="148787"/>
                  </a:lnTo>
                  <a:lnTo>
                    <a:pt x="0" y="412309"/>
                  </a:lnTo>
                  <a:lnTo>
                    <a:pt x="5934" y="465873"/>
                  </a:lnTo>
                  <a:lnTo>
                    <a:pt x="23738" y="507533"/>
                  </a:lnTo>
                  <a:lnTo>
                    <a:pt x="53412" y="537291"/>
                  </a:lnTo>
                  <a:lnTo>
                    <a:pt x="94955" y="555145"/>
                  </a:lnTo>
                  <a:lnTo>
                    <a:pt x="148368" y="561097"/>
                  </a:lnTo>
                  <a:close/>
                </a:path>
              </a:pathLst>
            </a:custGeom>
            <a:ln w="37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0" name="object 210"/>
          <p:cNvSpPr txBox="1"/>
          <p:nvPr/>
        </p:nvSpPr>
        <p:spPr>
          <a:xfrm>
            <a:off x="8256856" y="6072923"/>
            <a:ext cx="339725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45" dirty="0">
                <a:latin typeface="Century"/>
                <a:cs typeface="Century"/>
              </a:rPr>
              <a:t>13</a:t>
            </a:r>
            <a:endParaRPr sz="2300">
              <a:latin typeface="Century"/>
              <a:cs typeface="Century"/>
            </a:endParaRPr>
          </a:p>
        </p:txBody>
      </p:sp>
      <p:grpSp>
        <p:nvGrpSpPr>
          <p:cNvPr id="211" name="object 211"/>
          <p:cNvGrpSpPr/>
          <p:nvPr/>
        </p:nvGrpSpPr>
        <p:grpSpPr>
          <a:xfrm>
            <a:off x="5135087" y="4082631"/>
            <a:ext cx="1776730" cy="869950"/>
            <a:chOff x="5075269" y="3257131"/>
            <a:chExt cx="1776730" cy="869950"/>
          </a:xfrm>
        </p:grpSpPr>
        <p:sp>
          <p:nvSpPr>
            <p:cNvPr id="212" name="object 212"/>
            <p:cNvSpPr/>
            <p:nvPr/>
          </p:nvSpPr>
          <p:spPr>
            <a:xfrm>
              <a:off x="5792854" y="3703932"/>
              <a:ext cx="1040765" cy="404495"/>
            </a:xfrm>
            <a:custGeom>
              <a:avLst/>
              <a:gdLst/>
              <a:ahLst/>
              <a:cxnLst/>
              <a:rect l="l" t="t" r="r" b="b"/>
              <a:pathLst>
                <a:path w="1040765" h="404495">
                  <a:moveTo>
                    <a:pt x="0" y="0"/>
                  </a:moveTo>
                  <a:lnTo>
                    <a:pt x="48965" y="18360"/>
                  </a:lnTo>
                  <a:lnTo>
                    <a:pt x="97770" y="36659"/>
                  </a:lnTo>
                  <a:lnTo>
                    <a:pt x="146414" y="54899"/>
                  </a:lnTo>
                  <a:lnTo>
                    <a:pt x="194898" y="73078"/>
                  </a:lnTo>
                  <a:lnTo>
                    <a:pt x="243221" y="91198"/>
                  </a:lnTo>
                  <a:lnTo>
                    <a:pt x="291384" y="109257"/>
                  </a:lnTo>
                  <a:lnTo>
                    <a:pt x="339386" y="127256"/>
                  </a:lnTo>
                  <a:lnTo>
                    <a:pt x="387228" y="145195"/>
                  </a:lnTo>
                  <a:lnTo>
                    <a:pt x="434910" y="163073"/>
                  </a:lnTo>
                  <a:lnTo>
                    <a:pt x="482431" y="180891"/>
                  </a:lnTo>
                  <a:lnTo>
                    <a:pt x="529791" y="198650"/>
                  </a:lnTo>
                  <a:lnTo>
                    <a:pt x="576991" y="216348"/>
                  </a:lnTo>
                  <a:lnTo>
                    <a:pt x="624030" y="233985"/>
                  </a:lnTo>
                  <a:lnTo>
                    <a:pt x="670909" y="251563"/>
                  </a:lnTo>
                  <a:lnTo>
                    <a:pt x="717628" y="269081"/>
                  </a:lnTo>
                  <a:lnTo>
                    <a:pt x="764186" y="286538"/>
                  </a:lnTo>
                  <a:lnTo>
                    <a:pt x="810583" y="303935"/>
                  </a:lnTo>
                  <a:lnTo>
                    <a:pt x="856820" y="321272"/>
                  </a:lnTo>
                  <a:lnTo>
                    <a:pt x="902896" y="338549"/>
                  </a:lnTo>
                  <a:lnTo>
                    <a:pt x="948812" y="355765"/>
                  </a:lnTo>
                  <a:lnTo>
                    <a:pt x="994567" y="372921"/>
                  </a:lnTo>
                  <a:lnTo>
                    <a:pt x="1040162" y="390018"/>
                  </a:lnTo>
                </a:path>
                <a:path w="1040765" h="404495">
                  <a:moveTo>
                    <a:pt x="949769" y="292585"/>
                  </a:moveTo>
                  <a:lnTo>
                    <a:pt x="1040162" y="390018"/>
                  </a:lnTo>
                  <a:lnTo>
                    <a:pt x="908200" y="404076"/>
                  </a:lnTo>
                </a:path>
              </a:pathLst>
            </a:custGeom>
            <a:ln w="3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5094002" y="3275864"/>
              <a:ext cx="610870" cy="561340"/>
            </a:xfrm>
            <a:custGeom>
              <a:avLst/>
              <a:gdLst/>
              <a:ahLst/>
              <a:cxnLst/>
              <a:rect l="l" t="t" r="r" b="b"/>
              <a:pathLst>
                <a:path w="610870" h="561339">
                  <a:moveTo>
                    <a:pt x="462479" y="0"/>
                  </a:moveTo>
                  <a:lnTo>
                    <a:pt x="148368" y="0"/>
                  </a:lnTo>
                  <a:lnTo>
                    <a:pt x="94955" y="5951"/>
                  </a:lnTo>
                  <a:lnTo>
                    <a:pt x="53412" y="23805"/>
                  </a:lnTo>
                  <a:lnTo>
                    <a:pt x="23738" y="53562"/>
                  </a:lnTo>
                  <a:lnTo>
                    <a:pt x="5934" y="95223"/>
                  </a:lnTo>
                  <a:lnTo>
                    <a:pt x="0" y="148787"/>
                  </a:lnTo>
                  <a:lnTo>
                    <a:pt x="0" y="412308"/>
                  </a:lnTo>
                  <a:lnTo>
                    <a:pt x="5934" y="465872"/>
                  </a:lnTo>
                  <a:lnTo>
                    <a:pt x="23738" y="507532"/>
                  </a:lnTo>
                  <a:lnTo>
                    <a:pt x="53412" y="537290"/>
                  </a:lnTo>
                  <a:lnTo>
                    <a:pt x="94955" y="555144"/>
                  </a:lnTo>
                  <a:lnTo>
                    <a:pt x="148368" y="561095"/>
                  </a:lnTo>
                  <a:lnTo>
                    <a:pt x="462479" y="561095"/>
                  </a:lnTo>
                  <a:lnTo>
                    <a:pt x="515890" y="555144"/>
                  </a:lnTo>
                  <a:lnTo>
                    <a:pt x="557433" y="537290"/>
                  </a:lnTo>
                  <a:lnTo>
                    <a:pt x="587107" y="507532"/>
                  </a:lnTo>
                  <a:lnTo>
                    <a:pt x="604912" y="465872"/>
                  </a:lnTo>
                  <a:lnTo>
                    <a:pt x="610847" y="412308"/>
                  </a:lnTo>
                  <a:lnTo>
                    <a:pt x="610847" y="148787"/>
                  </a:lnTo>
                  <a:lnTo>
                    <a:pt x="604912" y="95223"/>
                  </a:lnTo>
                  <a:lnTo>
                    <a:pt x="587107" y="53562"/>
                  </a:lnTo>
                  <a:lnTo>
                    <a:pt x="557433" y="23805"/>
                  </a:lnTo>
                  <a:lnTo>
                    <a:pt x="515890" y="5951"/>
                  </a:lnTo>
                  <a:lnTo>
                    <a:pt x="462479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5094002" y="3275864"/>
              <a:ext cx="610870" cy="561340"/>
            </a:xfrm>
            <a:custGeom>
              <a:avLst/>
              <a:gdLst/>
              <a:ahLst/>
              <a:cxnLst/>
              <a:rect l="l" t="t" r="r" b="b"/>
              <a:pathLst>
                <a:path w="610870" h="561339">
                  <a:moveTo>
                    <a:pt x="148368" y="561095"/>
                  </a:moveTo>
                  <a:lnTo>
                    <a:pt x="462479" y="561095"/>
                  </a:lnTo>
                  <a:lnTo>
                    <a:pt x="515890" y="555144"/>
                  </a:lnTo>
                  <a:lnTo>
                    <a:pt x="557433" y="537290"/>
                  </a:lnTo>
                  <a:lnTo>
                    <a:pt x="587107" y="507532"/>
                  </a:lnTo>
                  <a:lnTo>
                    <a:pt x="604912" y="465872"/>
                  </a:lnTo>
                  <a:lnTo>
                    <a:pt x="610847" y="412308"/>
                  </a:lnTo>
                  <a:lnTo>
                    <a:pt x="610847" y="148787"/>
                  </a:lnTo>
                  <a:lnTo>
                    <a:pt x="604912" y="95223"/>
                  </a:lnTo>
                  <a:lnTo>
                    <a:pt x="587107" y="53562"/>
                  </a:lnTo>
                  <a:lnTo>
                    <a:pt x="557433" y="23805"/>
                  </a:lnTo>
                  <a:lnTo>
                    <a:pt x="515890" y="5951"/>
                  </a:lnTo>
                  <a:lnTo>
                    <a:pt x="462479" y="0"/>
                  </a:lnTo>
                  <a:lnTo>
                    <a:pt x="148368" y="0"/>
                  </a:lnTo>
                  <a:lnTo>
                    <a:pt x="94955" y="5951"/>
                  </a:lnTo>
                  <a:lnTo>
                    <a:pt x="53412" y="23805"/>
                  </a:lnTo>
                  <a:lnTo>
                    <a:pt x="23738" y="53562"/>
                  </a:lnTo>
                  <a:lnTo>
                    <a:pt x="5934" y="95223"/>
                  </a:lnTo>
                  <a:lnTo>
                    <a:pt x="0" y="148787"/>
                  </a:lnTo>
                  <a:lnTo>
                    <a:pt x="0" y="412308"/>
                  </a:lnTo>
                  <a:lnTo>
                    <a:pt x="5934" y="465872"/>
                  </a:lnTo>
                  <a:lnTo>
                    <a:pt x="23738" y="507532"/>
                  </a:lnTo>
                  <a:lnTo>
                    <a:pt x="53412" y="537290"/>
                  </a:lnTo>
                  <a:lnTo>
                    <a:pt x="94955" y="555144"/>
                  </a:lnTo>
                  <a:lnTo>
                    <a:pt x="148368" y="561095"/>
                  </a:lnTo>
                  <a:close/>
                </a:path>
              </a:pathLst>
            </a:custGeom>
            <a:ln w="37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5" name="object 215"/>
          <p:cNvSpPr txBox="1"/>
          <p:nvPr/>
        </p:nvSpPr>
        <p:spPr>
          <a:xfrm>
            <a:off x="5289488" y="4146865"/>
            <a:ext cx="339725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45" dirty="0">
                <a:latin typeface="Century"/>
                <a:cs typeface="Century"/>
              </a:rPr>
              <a:t>14</a:t>
            </a:r>
            <a:endParaRPr sz="2300">
              <a:latin typeface="Century"/>
              <a:cs typeface="Century"/>
            </a:endParaRPr>
          </a:p>
        </p:txBody>
      </p:sp>
      <p:grpSp>
        <p:nvGrpSpPr>
          <p:cNvPr id="216" name="object 216"/>
          <p:cNvGrpSpPr/>
          <p:nvPr/>
        </p:nvGrpSpPr>
        <p:grpSpPr>
          <a:xfrm>
            <a:off x="7147445" y="5811093"/>
            <a:ext cx="1918970" cy="1350645"/>
            <a:chOff x="7087627" y="4985593"/>
            <a:chExt cx="1918970" cy="1350645"/>
          </a:xfrm>
        </p:grpSpPr>
        <p:sp>
          <p:nvSpPr>
            <p:cNvPr id="217" name="object 217"/>
            <p:cNvSpPr/>
            <p:nvPr/>
          </p:nvSpPr>
          <p:spPr>
            <a:xfrm>
              <a:off x="7106359" y="5004326"/>
              <a:ext cx="1203960" cy="788670"/>
            </a:xfrm>
            <a:custGeom>
              <a:avLst/>
              <a:gdLst/>
              <a:ahLst/>
              <a:cxnLst/>
              <a:rect l="l" t="t" r="r" b="b"/>
              <a:pathLst>
                <a:path w="1203959" h="788670">
                  <a:moveTo>
                    <a:pt x="1203360" y="788227"/>
                  </a:moveTo>
                  <a:lnTo>
                    <a:pt x="1159187" y="759293"/>
                  </a:lnTo>
                  <a:lnTo>
                    <a:pt x="1115103" y="730417"/>
                  </a:lnTo>
                  <a:lnTo>
                    <a:pt x="1071107" y="701599"/>
                  </a:lnTo>
                  <a:lnTo>
                    <a:pt x="1027200" y="672839"/>
                  </a:lnTo>
                  <a:lnTo>
                    <a:pt x="983381" y="644137"/>
                  </a:lnTo>
                  <a:lnTo>
                    <a:pt x="939651" y="615492"/>
                  </a:lnTo>
                  <a:lnTo>
                    <a:pt x="896010" y="586906"/>
                  </a:lnTo>
                  <a:lnTo>
                    <a:pt x="852457" y="558378"/>
                  </a:lnTo>
                  <a:lnTo>
                    <a:pt x="808993" y="529908"/>
                  </a:lnTo>
                  <a:lnTo>
                    <a:pt x="765617" y="501496"/>
                  </a:lnTo>
                  <a:lnTo>
                    <a:pt x="722330" y="473142"/>
                  </a:lnTo>
                  <a:lnTo>
                    <a:pt x="679132" y="444846"/>
                  </a:lnTo>
                  <a:lnTo>
                    <a:pt x="636022" y="416608"/>
                  </a:lnTo>
                  <a:lnTo>
                    <a:pt x="593000" y="388428"/>
                  </a:lnTo>
                  <a:lnTo>
                    <a:pt x="550067" y="360306"/>
                  </a:lnTo>
                  <a:lnTo>
                    <a:pt x="507223" y="332242"/>
                  </a:lnTo>
                  <a:lnTo>
                    <a:pt x="464467" y="304236"/>
                  </a:lnTo>
                  <a:lnTo>
                    <a:pt x="421800" y="276288"/>
                  </a:lnTo>
                  <a:lnTo>
                    <a:pt x="379222" y="248398"/>
                  </a:lnTo>
                  <a:lnTo>
                    <a:pt x="336732" y="220566"/>
                  </a:lnTo>
                  <a:lnTo>
                    <a:pt x="294330" y="192792"/>
                  </a:lnTo>
                  <a:lnTo>
                    <a:pt x="252017" y="165077"/>
                  </a:lnTo>
                  <a:lnTo>
                    <a:pt x="209793" y="137419"/>
                  </a:lnTo>
                  <a:lnTo>
                    <a:pt x="167657" y="109819"/>
                  </a:lnTo>
                  <a:lnTo>
                    <a:pt x="125610" y="82277"/>
                  </a:lnTo>
                  <a:lnTo>
                    <a:pt x="83651" y="54793"/>
                  </a:lnTo>
                  <a:lnTo>
                    <a:pt x="41781" y="27367"/>
                  </a:lnTo>
                  <a:lnTo>
                    <a:pt x="0" y="0"/>
                  </a:lnTo>
                </a:path>
                <a:path w="1203959" h="788670">
                  <a:moveTo>
                    <a:pt x="66917" y="114920"/>
                  </a:moveTo>
                  <a:lnTo>
                    <a:pt x="0" y="0"/>
                  </a:lnTo>
                  <a:lnTo>
                    <a:pt x="131829" y="15265"/>
                  </a:lnTo>
                </a:path>
              </a:pathLst>
            </a:custGeom>
            <a:ln w="3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8376901" y="5756068"/>
              <a:ext cx="610870" cy="561340"/>
            </a:xfrm>
            <a:custGeom>
              <a:avLst/>
              <a:gdLst/>
              <a:ahLst/>
              <a:cxnLst/>
              <a:rect l="l" t="t" r="r" b="b"/>
              <a:pathLst>
                <a:path w="610870" h="561339">
                  <a:moveTo>
                    <a:pt x="462475" y="0"/>
                  </a:moveTo>
                  <a:lnTo>
                    <a:pt x="148368" y="0"/>
                  </a:lnTo>
                  <a:lnTo>
                    <a:pt x="94955" y="5951"/>
                  </a:lnTo>
                  <a:lnTo>
                    <a:pt x="53412" y="23805"/>
                  </a:lnTo>
                  <a:lnTo>
                    <a:pt x="23738" y="53563"/>
                  </a:lnTo>
                  <a:lnTo>
                    <a:pt x="5934" y="95223"/>
                  </a:lnTo>
                  <a:lnTo>
                    <a:pt x="0" y="148787"/>
                  </a:lnTo>
                  <a:lnTo>
                    <a:pt x="0" y="412309"/>
                  </a:lnTo>
                  <a:lnTo>
                    <a:pt x="5934" y="465873"/>
                  </a:lnTo>
                  <a:lnTo>
                    <a:pt x="23738" y="507533"/>
                  </a:lnTo>
                  <a:lnTo>
                    <a:pt x="53412" y="537291"/>
                  </a:lnTo>
                  <a:lnTo>
                    <a:pt x="94955" y="555145"/>
                  </a:lnTo>
                  <a:lnTo>
                    <a:pt x="148368" y="561097"/>
                  </a:lnTo>
                  <a:lnTo>
                    <a:pt x="462475" y="561097"/>
                  </a:lnTo>
                  <a:lnTo>
                    <a:pt x="515888" y="555145"/>
                  </a:lnTo>
                  <a:lnTo>
                    <a:pt x="557431" y="537291"/>
                  </a:lnTo>
                  <a:lnTo>
                    <a:pt x="587105" y="507533"/>
                  </a:lnTo>
                  <a:lnTo>
                    <a:pt x="604909" y="465873"/>
                  </a:lnTo>
                  <a:lnTo>
                    <a:pt x="610843" y="412309"/>
                  </a:lnTo>
                  <a:lnTo>
                    <a:pt x="610843" y="148787"/>
                  </a:lnTo>
                  <a:lnTo>
                    <a:pt x="604909" y="95223"/>
                  </a:lnTo>
                  <a:lnTo>
                    <a:pt x="587105" y="53563"/>
                  </a:lnTo>
                  <a:lnTo>
                    <a:pt x="557431" y="23805"/>
                  </a:lnTo>
                  <a:lnTo>
                    <a:pt x="515888" y="5951"/>
                  </a:lnTo>
                  <a:lnTo>
                    <a:pt x="462475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8376901" y="5756068"/>
              <a:ext cx="610870" cy="561340"/>
            </a:xfrm>
            <a:custGeom>
              <a:avLst/>
              <a:gdLst/>
              <a:ahLst/>
              <a:cxnLst/>
              <a:rect l="l" t="t" r="r" b="b"/>
              <a:pathLst>
                <a:path w="610870" h="561339">
                  <a:moveTo>
                    <a:pt x="148368" y="561097"/>
                  </a:moveTo>
                  <a:lnTo>
                    <a:pt x="462475" y="561097"/>
                  </a:lnTo>
                  <a:lnTo>
                    <a:pt x="515888" y="555145"/>
                  </a:lnTo>
                  <a:lnTo>
                    <a:pt x="557431" y="537291"/>
                  </a:lnTo>
                  <a:lnTo>
                    <a:pt x="587105" y="507533"/>
                  </a:lnTo>
                  <a:lnTo>
                    <a:pt x="604909" y="465873"/>
                  </a:lnTo>
                  <a:lnTo>
                    <a:pt x="610843" y="412309"/>
                  </a:lnTo>
                  <a:lnTo>
                    <a:pt x="610843" y="148787"/>
                  </a:lnTo>
                  <a:lnTo>
                    <a:pt x="604909" y="95223"/>
                  </a:lnTo>
                  <a:lnTo>
                    <a:pt x="587105" y="53563"/>
                  </a:lnTo>
                  <a:lnTo>
                    <a:pt x="557431" y="23805"/>
                  </a:lnTo>
                  <a:lnTo>
                    <a:pt x="515888" y="5951"/>
                  </a:lnTo>
                  <a:lnTo>
                    <a:pt x="462475" y="0"/>
                  </a:lnTo>
                  <a:lnTo>
                    <a:pt x="148368" y="0"/>
                  </a:lnTo>
                  <a:lnTo>
                    <a:pt x="94955" y="5951"/>
                  </a:lnTo>
                  <a:lnTo>
                    <a:pt x="53412" y="23805"/>
                  </a:lnTo>
                  <a:lnTo>
                    <a:pt x="23738" y="53563"/>
                  </a:lnTo>
                  <a:lnTo>
                    <a:pt x="5934" y="95223"/>
                  </a:lnTo>
                  <a:lnTo>
                    <a:pt x="0" y="148787"/>
                  </a:lnTo>
                  <a:lnTo>
                    <a:pt x="0" y="412309"/>
                  </a:lnTo>
                  <a:lnTo>
                    <a:pt x="5934" y="465873"/>
                  </a:lnTo>
                  <a:lnTo>
                    <a:pt x="23738" y="507533"/>
                  </a:lnTo>
                  <a:lnTo>
                    <a:pt x="53412" y="537291"/>
                  </a:lnTo>
                  <a:lnTo>
                    <a:pt x="94955" y="555145"/>
                  </a:lnTo>
                  <a:lnTo>
                    <a:pt x="148368" y="561097"/>
                  </a:lnTo>
                  <a:close/>
                </a:path>
              </a:pathLst>
            </a:custGeom>
            <a:ln w="37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0" name="object 220"/>
          <p:cNvSpPr txBox="1"/>
          <p:nvPr/>
        </p:nvSpPr>
        <p:spPr>
          <a:xfrm>
            <a:off x="8572387" y="6627069"/>
            <a:ext cx="339725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45" dirty="0">
                <a:latin typeface="Century"/>
                <a:cs typeface="Century"/>
              </a:rPr>
              <a:t>15</a:t>
            </a:r>
            <a:endParaRPr sz="2300">
              <a:latin typeface="Century"/>
              <a:cs typeface="Century"/>
            </a:endParaRPr>
          </a:p>
        </p:txBody>
      </p:sp>
      <p:grpSp>
        <p:nvGrpSpPr>
          <p:cNvPr id="221" name="object 221"/>
          <p:cNvGrpSpPr/>
          <p:nvPr/>
        </p:nvGrpSpPr>
        <p:grpSpPr>
          <a:xfrm>
            <a:off x="5216196" y="3515640"/>
            <a:ext cx="1915795" cy="1478915"/>
            <a:chOff x="5156378" y="2690140"/>
            <a:chExt cx="1915795" cy="1478915"/>
          </a:xfrm>
        </p:grpSpPr>
        <p:sp>
          <p:nvSpPr>
            <p:cNvPr id="222" name="object 222"/>
            <p:cNvSpPr/>
            <p:nvPr/>
          </p:nvSpPr>
          <p:spPr>
            <a:xfrm>
              <a:off x="6756766" y="3507790"/>
              <a:ext cx="258445" cy="400685"/>
            </a:xfrm>
            <a:custGeom>
              <a:avLst/>
              <a:gdLst/>
              <a:ahLst/>
              <a:cxnLst/>
              <a:rect l="l" t="t" r="r" b="b"/>
              <a:pathLst>
                <a:path w="258445" h="400685">
                  <a:moveTo>
                    <a:pt x="0" y="0"/>
                  </a:moveTo>
                  <a:lnTo>
                    <a:pt x="30902" y="47922"/>
                  </a:lnTo>
                  <a:lnTo>
                    <a:pt x="61249" y="94982"/>
                  </a:lnTo>
                  <a:lnTo>
                    <a:pt x="91040" y="141179"/>
                  </a:lnTo>
                  <a:lnTo>
                    <a:pt x="120274" y="186514"/>
                  </a:lnTo>
                  <a:lnTo>
                    <a:pt x="148952" y="230987"/>
                  </a:lnTo>
                  <a:lnTo>
                    <a:pt x="177075" y="274598"/>
                  </a:lnTo>
                  <a:lnTo>
                    <a:pt x="204641" y="317346"/>
                  </a:lnTo>
                  <a:lnTo>
                    <a:pt x="231651" y="359232"/>
                  </a:lnTo>
                  <a:lnTo>
                    <a:pt x="258105" y="400256"/>
                  </a:lnTo>
                </a:path>
                <a:path w="258445" h="400685">
                  <a:moveTo>
                    <a:pt x="243487" y="267988"/>
                  </a:moveTo>
                  <a:lnTo>
                    <a:pt x="258105" y="400256"/>
                  </a:lnTo>
                  <a:lnTo>
                    <a:pt x="143817" y="332625"/>
                  </a:lnTo>
                </a:path>
              </a:pathLst>
            </a:custGeom>
            <a:ln w="3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6219624" y="2867908"/>
              <a:ext cx="610870" cy="561340"/>
            </a:xfrm>
            <a:custGeom>
              <a:avLst/>
              <a:gdLst/>
              <a:ahLst/>
              <a:cxnLst/>
              <a:rect l="l" t="t" r="r" b="b"/>
              <a:pathLst>
                <a:path w="610870" h="561339">
                  <a:moveTo>
                    <a:pt x="462475" y="0"/>
                  </a:moveTo>
                  <a:lnTo>
                    <a:pt x="148368" y="0"/>
                  </a:lnTo>
                  <a:lnTo>
                    <a:pt x="94955" y="5951"/>
                  </a:lnTo>
                  <a:lnTo>
                    <a:pt x="53412" y="23805"/>
                  </a:lnTo>
                  <a:lnTo>
                    <a:pt x="23738" y="53562"/>
                  </a:lnTo>
                  <a:lnTo>
                    <a:pt x="5934" y="95223"/>
                  </a:lnTo>
                  <a:lnTo>
                    <a:pt x="0" y="148787"/>
                  </a:lnTo>
                  <a:lnTo>
                    <a:pt x="0" y="412308"/>
                  </a:lnTo>
                  <a:lnTo>
                    <a:pt x="5934" y="465872"/>
                  </a:lnTo>
                  <a:lnTo>
                    <a:pt x="23738" y="507532"/>
                  </a:lnTo>
                  <a:lnTo>
                    <a:pt x="53412" y="537290"/>
                  </a:lnTo>
                  <a:lnTo>
                    <a:pt x="94955" y="555144"/>
                  </a:lnTo>
                  <a:lnTo>
                    <a:pt x="148368" y="561095"/>
                  </a:lnTo>
                  <a:lnTo>
                    <a:pt x="462475" y="561095"/>
                  </a:lnTo>
                  <a:lnTo>
                    <a:pt x="515888" y="555144"/>
                  </a:lnTo>
                  <a:lnTo>
                    <a:pt x="557431" y="537290"/>
                  </a:lnTo>
                  <a:lnTo>
                    <a:pt x="587105" y="507532"/>
                  </a:lnTo>
                  <a:lnTo>
                    <a:pt x="604909" y="465872"/>
                  </a:lnTo>
                  <a:lnTo>
                    <a:pt x="610843" y="412308"/>
                  </a:lnTo>
                  <a:lnTo>
                    <a:pt x="610843" y="148787"/>
                  </a:lnTo>
                  <a:lnTo>
                    <a:pt x="604909" y="95223"/>
                  </a:lnTo>
                  <a:lnTo>
                    <a:pt x="587105" y="53562"/>
                  </a:lnTo>
                  <a:lnTo>
                    <a:pt x="557431" y="23805"/>
                  </a:lnTo>
                  <a:lnTo>
                    <a:pt x="515888" y="5951"/>
                  </a:lnTo>
                  <a:lnTo>
                    <a:pt x="462475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6219624" y="2867908"/>
              <a:ext cx="610870" cy="561340"/>
            </a:xfrm>
            <a:custGeom>
              <a:avLst/>
              <a:gdLst/>
              <a:ahLst/>
              <a:cxnLst/>
              <a:rect l="l" t="t" r="r" b="b"/>
              <a:pathLst>
                <a:path w="610870" h="561339">
                  <a:moveTo>
                    <a:pt x="148368" y="561095"/>
                  </a:moveTo>
                  <a:lnTo>
                    <a:pt x="462475" y="561095"/>
                  </a:lnTo>
                  <a:lnTo>
                    <a:pt x="515888" y="555144"/>
                  </a:lnTo>
                  <a:lnTo>
                    <a:pt x="557431" y="537290"/>
                  </a:lnTo>
                  <a:lnTo>
                    <a:pt x="587105" y="507532"/>
                  </a:lnTo>
                  <a:lnTo>
                    <a:pt x="604909" y="465872"/>
                  </a:lnTo>
                  <a:lnTo>
                    <a:pt x="610843" y="412308"/>
                  </a:lnTo>
                  <a:lnTo>
                    <a:pt x="610843" y="148787"/>
                  </a:lnTo>
                  <a:lnTo>
                    <a:pt x="604909" y="95223"/>
                  </a:lnTo>
                  <a:lnTo>
                    <a:pt x="587105" y="53562"/>
                  </a:lnTo>
                  <a:lnTo>
                    <a:pt x="557431" y="23805"/>
                  </a:lnTo>
                  <a:lnTo>
                    <a:pt x="515888" y="5951"/>
                  </a:lnTo>
                  <a:lnTo>
                    <a:pt x="462475" y="0"/>
                  </a:lnTo>
                  <a:lnTo>
                    <a:pt x="148368" y="0"/>
                  </a:lnTo>
                  <a:lnTo>
                    <a:pt x="94955" y="5951"/>
                  </a:lnTo>
                  <a:lnTo>
                    <a:pt x="53412" y="23805"/>
                  </a:lnTo>
                  <a:lnTo>
                    <a:pt x="23738" y="53562"/>
                  </a:lnTo>
                  <a:lnTo>
                    <a:pt x="5934" y="95223"/>
                  </a:lnTo>
                  <a:lnTo>
                    <a:pt x="0" y="148787"/>
                  </a:lnTo>
                  <a:lnTo>
                    <a:pt x="0" y="412308"/>
                  </a:lnTo>
                  <a:lnTo>
                    <a:pt x="5934" y="465872"/>
                  </a:lnTo>
                  <a:lnTo>
                    <a:pt x="23738" y="507532"/>
                  </a:lnTo>
                  <a:lnTo>
                    <a:pt x="53412" y="537290"/>
                  </a:lnTo>
                  <a:lnTo>
                    <a:pt x="94955" y="555144"/>
                  </a:lnTo>
                  <a:lnTo>
                    <a:pt x="148368" y="561095"/>
                  </a:lnTo>
                  <a:close/>
                </a:path>
              </a:pathLst>
            </a:custGeom>
            <a:ln w="37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5843930" y="3257600"/>
              <a:ext cx="1209040" cy="892810"/>
            </a:xfrm>
            <a:custGeom>
              <a:avLst/>
              <a:gdLst/>
              <a:ahLst/>
              <a:cxnLst/>
              <a:rect l="l" t="t" r="r" b="b"/>
              <a:pathLst>
                <a:path w="1209040" h="892810">
                  <a:moveTo>
                    <a:pt x="0" y="0"/>
                  </a:moveTo>
                  <a:lnTo>
                    <a:pt x="41375" y="30533"/>
                  </a:lnTo>
                  <a:lnTo>
                    <a:pt x="82677" y="61013"/>
                  </a:lnTo>
                  <a:lnTo>
                    <a:pt x="123904" y="91437"/>
                  </a:lnTo>
                  <a:lnTo>
                    <a:pt x="165057" y="121807"/>
                  </a:lnTo>
                  <a:lnTo>
                    <a:pt x="206136" y="152122"/>
                  </a:lnTo>
                  <a:lnTo>
                    <a:pt x="247141" y="182382"/>
                  </a:lnTo>
                  <a:lnTo>
                    <a:pt x="288072" y="212587"/>
                  </a:lnTo>
                  <a:lnTo>
                    <a:pt x="328928" y="242738"/>
                  </a:lnTo>
                  <a:lnTo>
                    <a:pt x="369710" y="272834"/>
                  </a:lnTo>
                  <a:lnTo>
                    <a:pt x="410418" y="302875"/>
                  </a:lnTo>
                  <a:lnTo>
                    <a:pt x="451051" y="332861"/>
                  </a:lnTo>
                  <a:lnTo>
                    <a:pt x="491610" y="362793"/>
                  </a:lnTo>
                  <a:lnTo>
                    <a:pt x="532096" y="392669"/>
                  </a:lnTo>
                  <a:lnTo>
                    <a:pt x="572506" y="422491"/>
                  </a:lnTo>
                  <a:lnTo>
                    <a:pt x="612843" y="452259"/>
                  </a:lnTo>
                  <a:lnTo>
                    <a:pt x="653106" y="481971"/>
                  </a:lnTo>
                  <a:lnTo>
                    <a:pt x="693294" y="511629"/>
                  </a:lnTo>
                  <a:lnTo>
                    <a:pt x="733408" y="541232"/>
                  </a:lnTo>
                  <a:lnTo>
                    <a:pt x="773448" y="570780"/>
                  </a:lnTo>
                  <a:lnTo>
                    <a:pt x="813413" y="600273"/>
                  </a:lnTo>
                  <a:lnTo>
                    <a:pt x="853304" y="629712"/>
                  </a:lnTo>
                  <a:lnTo>
                    <a:pt x="893122" y="659096"/>
                  </a:lnTo>
                  <a:lnTo>
                    <a:pt x="932865" y="688425"/>
                  </a:lnTo>
                  <a:lnTo>
                    <a:pt x="972533" y="717699"/>
                  </a:lnTo>
                  <a:lnTo>
                    <a:pt x="1012128" y="746919"/>
                  </a:lnTo>
                  <a:lnTo>
                    <a:pt x="1051648" y="776084"/>
                  </a:lnTo>
                  <a:lnTo>
                    <a:pt x="1091094" y="805194"/>
                  </a:lnTo>
                  <a:lnTo>
                    <a:pt x="1130466" y="834249"/>
                  </a:lnTo>
                  <a:lnTo>
                    <a:pt x="1169764" y="863249"/>
                  </a:lnTo>
                  <a:lnTo>
                    <a:pt x="1208987" y="892195"/>
                  </a:lnTo>
                </a:path>
                <a:path w="1209040" h="892810">
                  <a:moveTo>
                    <a:pt x="1148560" y="773711"/>
                  </a:moveTo>
                  <a:lnTo>
                    <a:pt x="1208987" y="892195"/>
                  </a:lnTo>
                  <a:lnTo>
                    <a:pt x="1078211" y="869580"/>
                  </a:lnTo>
                </a:path>
              </a:pathLst>
            </a:custGeom>
            <a:ln w="3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5175111" y="2708873"/>
              <a:ext cx="610870" cy="561340"/>
            </a:xfrm>
            <a:custGeom>
              <a:avLst/>
              <a:gdLst/>
              <a:ahLst/>
              <a:cxnLst/>
              <a:rect l="l" t="t" r="r" b="b"/>
              <a:pathLst>
                <a:path w="610870" h="561339">
                  <a:moveTo>
                    <a:pt x="462475" y="0"/>
                  </a:moveTo>
                  <a:lnTo>
                    <a:pt x="148368" y="0"/>
                  </a:lnTo>
                  <a:lnTo>
                    <a:pt x="94955" y="5951"/>
                  </a:lnTo>
                  <a:lnTo>
                    <a:pt x="53412" y="23805"/>
                  </a:lnTo>
                  <a:lnTo>
                    <a:pt x="23738" y="53562"/>
                  </a:lnTo>
                  <a:lnTo>
                    <a:pt x="5934" y="95223"/>
                  </a:lnTo>
                  <a:lnTo>
                    <a:pt x="0" y="148787"/>
                  </a:lnTo>
                  <a:lnTo>
                    <a:pt x="0" y="412312"/>
                  </a:lnTo>
                  <a:lnTo>
                    <a:pt x="5934" y="465874"/>
                  </a:lnTo>
                  <a:lnTo>
                    <a:pt x="23738" y="507534"/>
                  </a:lnTo>
                  <a:lnTo>
                    <a:pt x="53412" y="537292"/>
                  </a:lnTo>
                  <a:lnTo>
                    <a:pt x="94955" y="555147"/>
                  </a:lnTo>
                  <a:lnTo>
                    <a:pt x="148368" y="561099"/>
                  </a:lnTo>
                  <a:lnTo>
                    <a:pt x="462475" y="561099"/>
                  </a:lnTo>
                  <a:lnTo>
                    <a:pt x="515888" y="555147"/>
                  </a:lnTo>
                  <a:lnTo>
                    <a:pt x="557431" y="537292"/>
                  </a:lnTo>
                  <a:lnTo>
                    <a:pt x="587105" y="507534"/>
                  </a:lnTo>
                  <a:lnTo>
                    <a:pt x="604909" y="465874"/>
                  </a:lnTo>
                  <a:lnTo>
                    <a:pt x="610843" y="412312"/>
                  </a:lnTo>
                  <a:lnTo>
                    <a:pt x="610843" y="148787"/>
                  </a:lnTo>
                  <a:lnTo>
                    <a:pt x="604909" y="95223"/>
                  </a:lnTo>
                  <a:lnTo>
                    <a:pt x="587105" y="53562"/>
                  </a:lnTo>
                  <a:lnTo>
                    <a:pt x="557431" y="23805"/>
                  </a:lnTo>
                  <a:lnTo>
                    <a:pt x="515888" y="5951"/>
                  </a:lnTo>
                  <a:lnTo>
                    <a:pt x="462475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5175111" y="2708873"/>
              <a:ext cx="610870" cy="561340"/>
            </a:xfrm>
            <a:custGeom>
              <a:avLst/>
              <a:gdLst/>
              <a:ahLst/>
              <a:cxnLst/>
              <a:rect l="l" t="t" r="r" b="b"/>
              <a:pathLst>
                <a:path w="610870" h="561339">
                  <a:moveTo>
                    <a:pt x="148368" y="561099"/>
                  </a:moveTo>
                  <a:lnTo>
                    <a:pt x="462475" y="561099"/>
                  </a:lnTo>
                  <a:lnTo>
                    <a:pt x="515888" y="555147"/>
                  </a:lnTo>
                  <a:lnTo>
                    <a:pt x="557431" y="537292"/>
                  </a:lnTo>
                  <a:lnTo>
                    <a:pt x="587105" y="507534"/>
                  </a:lnTo>
                  <a:lnTo>
                    <a:pt x="604909" y="465874"/>
                  </a:lnTo>
                  <a:lnTo>
                    <a:pt x="610843" y="412312"/>
                  </a:lnTo>
                  <a:lnTo>
                    <a:pt x="610843" y="148787"/>
                  </a:lnTo>
                  <a:lnTo>
                    <a:pt x="604909" y="95223"/>
                  </a:lnTo>
                  <a:lnTo>
                    <a:pt x="587105" y="53562"/>
                  </a:lnTo>
                  <a:lnTo>
                    <a:pt x="557431" y="23805"/>
                  </a:lnTo>
                  <a:lnTo>
                    <a:pt x="515888" y="5951"/>
                  </a:lnTo>
                  <a:lnTo>
                    <a:pt x="462475" y="0"/>
                  </a:lnTo>
                  <a:lnTo>
                    <a:pt x="148368" y="0"/>
                  </a:lnTo>
                  <a:lnTo>
                    <a:pt x="94955" y="5951"/>
                  </a:lnTo>
                  <a:lnTo>
                    <a:pt x="53412" y="23805"/>
                  </a:lnTo>
                  <a:lnTo>
                    <a:pt x="23738" y="53562"/>
                  </a:lnTo>
                  <a:lnTo>
                    <a:pt x="5934" y="95223"/>
                  </a:lnTo>
                  <a:lnTo>
                    <a:pt x="0" y="148787"/>
                  </a:lnTo>
                  <a:lnTo>
                    <a:pt x="0" y="412312"/>
                  </a:lnTo>
                  <a:lnTo>
                    <a:pt x="5934" y="465874"/>
                  </a:lnTo>
                  <a:lnTo>
                    <a:pt x="23738" y="507534"/>
                  </a:lnTo>
                  <a:lnTo>
                    <a:pt x="53412" y="537292"/>
                  </a:lnTo>
                  <a:lnTo>
                    <a:pt x="94955" y="555147"/>
                  </a:lnTo>
                  <a:lnTo>
                    <a:pt x="148368" y="561099"/>
                  </a:lnTo>
                  <a:close/>
                </a:path>
              </a:pathLst>
            </a:custGeom>
            <a:ln w="37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8" name="object 228"/>
          <p:cNvSpPr txBox="1"/>
          <p:nvPr/>
        </p:nvSpPr>
        <p:spPr>
          <a:xfrm>
            <a:off x="5370597" y="3579874"/>
            <a:ext cx="339725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45" dirty="0">
                <a:latin typeface="Century"/>
                <a:cs typeface="Century"/>
              </a:rPr>
              <a:t>17</a:t>
            </a:r>
            <a:endParaRPr sz="2300">
              <a:latin typeface="Century"/>
              <a:cs typeface="Century"/>
            </a:endParaRPr>
          </a:p>
        </p:txBody>
      </p:sp>
      <p:grpSp>
        <p:nvGrpSpPr>
          <p:cNvPr id="229" name="object 229"/>
          <p:cNvGrpSpPr/>
          <p:nvPr/>
        </p:nvGrpSpPr>
        <p:grpSpPr>
          <a:xfrm>
            <a:off x="7352079" y="3946461"/>
            <a:ext cx="1548130" cy="1111885"/>
            <a:chOff x="7292261" y="3120961"/>
            <a:chExt cx="1548130" cy="1111885"/>
          </a:xfrm>
        </p:grpSpPr>
        <p:sp>
          <p:nvSpPr>
            <p:cNvPr id="230" name="object 230"/>
            <p:cNvSpPr/>
            <p:nvPr/>
          </p:nvSpPr>
          <p:spPr>
            <a:xfrm>
              <a:off x="7310993" y="3665307"/>
              <a:ext cx="833119" cy="548640"/>
            </a:xfrm>
            <a:custGeom>
              <a:avLst/>
              <a:gdLst/>
              <a:ahLst/>
              <a:cxnLst/>
              <a:rect l="l" t="t" r="r" b="b"/>
              <a:pathLst>
                <a:path w="833120" h="548639">
                  <a:moveTo>
                    <a:pt x="832910" y="0"/>
                  </a:moveTo>
                  <a:lnTo>
                    <a:pt x="789618" y="28501"/>
                  </a:lnTo>
                  <a:lnTo>
                    <a:pt x="746499" y="56888"/>
                  </a:lnTo>
                  <a:lnTo>
                    <a:pt x="703553" y="85161"/>
                  </a:lnTo>
                  <a:lnTo>
                    <a:pt x="660781" y="113320"/>
                  </a:lnTo>
                  <a:lnTo>
                    <a:pt x="618182" y="141365"/>
                  </a:lnTo>
                  <a:lnTo>
                    <a:pt x="575757" y="169295"/>
                  </a:lnTo>
                  <a:lnTo>
                    <a:pt x="533505" y="197112"/>
                  </a:lnTo>
                  <a:lnTo>
                    <a:pt x="491426" y="224814"/>
                  </a:lnTo>
                  <a:lnTo>
                    <a:pt x="449520" y="252403"/>
                  </a:lnTo>
                  <a:lnTo>
                    <a:pt x="407788" y="279877"/>
                  </a:lnTo>
                  <a:lnTo>
                    <a:pt x="366229" y="307237"/>
                  </a:lnTo>
                  <a:lnTo>
                    <a:pt x="324843" y="334483"/>
                  </a:lnTo>
                  <a:lnTo>
                    <a:pt x="283631" y="361615"/>
                  </a:lnTo>
                  <a:lnTo>
                    <a:pt x="242592" y="388633"/>
                  </a:lnTo>
                  <a:lnTo>
                    <a:pt x="201727" y="415537"/>
                  </a:lnTo>
                  <a:lnTo>
                    <a:pt x="161035" y="442327"/>
                  </a:lnTo>
                  <a:lnTo>
                    <a:pt x="120516" y="469002"/>
                  </a:lnTo>
                  <a:lnTo>
                    <a:pt x="80170" y="495563"/>
                  </a:lnTo>
                  <a:lnTo>
                    <a:pt x="39998" y="522011"/>
                  </a:lnTo>
                  <a:lnTo>
                    <a:pt x="0" y="548344"/>
                  </a:lnTo>
                </a:path>
                <a:path w="833120" h="548639">
                  <a:moveTo>
                    <a:pt x="131791" y="532772"/>
                  </a:moveTo>
                  <a:lnTo>
                    <a:pt x="0" y="548344"/>
                  </a:lnTo>
                  <a:lnTo>
                    <a:pt x="66654" y="433269"/>
                  </a:lnTo>
                </a:path>
              </a:pathLst>
            </a:custGeom>
            <a:ln w="3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8210729" y="3139694"/>
              <a:ext cx="610870" cy="561340"/>
            </a:xfrm>
            <a:custGeom>
              <a:avLst/>
              <a:gdLst/>
              <a:ahLst/>
              <a:cxnLst/>
              <a:rect l="l" t="t" r="r" b="b"/>
              <a:pathLst>
                <a:path w="610870" h="561339">
                  <a:moveTo>
                    <a:pt x="462475" y="0"/>
                  </a:moveTo>
                  <a:lnTo>
                    <a:pt x="148368" y="0"/>
                  </a:lnTo>
                  <a:lnTo>
                    <a:pt x="94955" y="5951"/>
                  </a:lnTo>
                  <a:lnTo>
                    <a:pt x="53412" y="23805"/>
                  </a:lnTo>
                  <a:lnTo>
                    <a:pt x="23738" y="53562"/>
                  </a:lnTo>
                  <a:lnTo>
                    <a:pt x="5934" y="95223"/>
                  </a:lnTo>
                  <a:lnTo>
                    <a:pt x="0" y="148787"/>
                  </a:lnTo>
                  <a:lnTo>
                    <a:pt x="0" y="412308"/>
                  </a:lnTo>
                  <a:lnTo>
                    <a:pt x="5934" y="465872"/>
                  </a:lnTo>
                  <a:lnTo>
                    <a:pt x="23738" y="507532"/>
                  </a:lnTo>
                  <a:lnTo>
                    <a:pt x="53412" y="537290"/>
                  </a:lnTo>
                  <a:lnTo>
                    <a:pt x="94955" y="555144"/>
                  </a:lnTo>
                  <a:lnTo>
                    <a:pt x="148368" y="561095"/>
                  </a:lnTo>
                  <a:lnTo>
                    <a:pt x="462475" y="561095"/>
                  </a:lnTo>
                  <a:lnTo>
                    <a:pt x="515888" y="555144"/>
                  </a:lnTo>
                  <a:lnTo>
                    <a:pt x="557431" y="537290"/>
                  </a:lnTo>
                  <a:lnTo>
                    <a:pt x="587105" y="507532"/>
                  </a:lnTo>
                  <a:lnTo>
                    <a:pt x="604909" y="465872"/>
                  </a:lnTo>
                  <a:lnTo>
                    <a:pt x="610843" y="412308"/>
                  </a:lnTo>
                  <a:lnTo>
                    <a:pt x="610843" y="148787"/>
                  </a:lnTo>
                  <a:lnTo>
                    <a:pt x="604909" y="95223"/>
                  </a:lnTo>
                  <a:lnTo>
                    <a:pt x="587105" y="53562"/>
                  </a:lnTo>
                  <a:lnTo>
                    <a:pt x="557431" y="23805"/>
                  </a:lnTo>
                  <a:lnTo>
                    <a:pt x="515888" y="5951"/>
                  </a:lnTo>
                  <a:lnTo>
                    <a:pt x="462475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8210729" y="3139694"/>
              <a:ext cx="610870" cy="561340"/>
            </a:xfrm>
            <a:custGeom>
              <a:avLst/>
              <a:gdLst/>
              <a:ahLst/>
              <a:cxnLst/>
              <a:rect l="l" t="t" r="r" b="b"/>
              <a:pathLst>
                <a:path w="610870" h="561339">
                  <a:moveTo>
                    <a:pt x="148368" y="561095"/>
                  </a:moveTo>
                  <a:lnTo>
                    <a:pt x="462475" y="561095"/>
                  </a:lnTo>
                  <a:lnTo>
                    <a:pt x="515888" y="555144"/>
                  </a:lnTo>
                  <a:lnTo>
                    <a:pt x="557431" y="537290"/>
                  </a:lnTo>
                  <a:lnTo>
                    <a:pt x="587105" y="507532"/>
                  </a:lnTo>
                  <a:lnTo>
                    <a:pt x="604909" y="465872"/>
                  </a:lnTo>
                  <a:lnTo>
                    <a:pt x="610843" y="412308"/>
                  </a:lnTo>
                  <a:lnTo>
                    <a:pt x="610843" y="148787"/>
                  </a:lnTo>
                  <a:lnTo>
                    <a:pt x="604909" y="95223"/>
                  </a:lnTo>
                  <a:lnTo>
                    <a:pt x="587105" y="53562"/>
                  </a:lnTo>
                  <a:lnTo>
                    <a:pt x="557431" y="23805"/>
                  </a:lnTo>
                  <a:lnTo>
                    <a:pt x="515888" y="5951"/>
                  </a:lnTo>
                  <a:lnTo>
                    <a:pt x="462475" y="0"/>
                  </a:lnTo>
                  <a:lnTo>
                    <a:pt x="148368" y="0"/>
                  </a:lnTo>
                  <a:lnTo>
                    <a:pt x="94955" y="5951"/>
                  </a:lnTo>
                  <a:lnTo>
                    <a:pt x="53412" y="23805"/>
                  </a:lnTo>
                  <a:lnTo>
                    <a:pt x="23738" y="53562"/>
                  </a:lnTo>
                  <a:lnTo>
                    <a:pt x="5934" y="95223"/>
                  </a:lnTo>
                  <a:lnTo>
                    <a:pt x="0" y="148787"/>
                  </a:lnTo>
                  <a:lnTo>
                    <a:pt x="0" y="412308"/>
                  </a:lnTo>
                  <a:lnTo>
                    <a:pt x="5934" y="465872"/>
                  </a:lnTo>
                  <a:lnTo>
                    <a:pt x="23738" y="507532"/>
                  </a:lnTo>
                  <a:lnTo>
                    <a:pt x="53412" y="537290"/>
                  </a:lnTo>
                  <a:lnTo>
                    <a:pt x="94955" y="555144"/>
                  </a:lnTo>
                  <a:lnTo>
                    <a:pt x="148368" y="561095"/>
                  </a:lnTo>
                  <a:close/>
                </a:path>
              </a:pathLst>
            </a:custGeom>
            <a:ln w="37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3" name="object 233"/>
          <p:cNvSpPr txBox="1"/>
          <p:nvPr/>
        </p:nvSpPr>
        <p:spPr>
          <a:xfrm>
            <a:off x="8406215" y="4010695"/>
            <a:ext cx="339725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45" dirty="0">
                <a:latin typeface="Century"/>
                <a:cs typeface="Century"/>
              </a:rPr>
              <a:t>18</a:t>
            </a:r>
            <a:endParaRPr sz="2300">
              <a:latin typeface="Century"/>
              <a:cs typeface="Century"/>
            </a:endParaRPr>
          </a:p>
        </p:txBody>
      </p:sp>
      <p:grpSp>
        <p:nvGrpSpPr>
          <p:cNvPr id="234" name="object 234"/>
          <p:cNvGrpSpPr/>
          <p:nvPr/>
        </p:nvGrpSpPr>
        <p:grpSpPr>
          <a:xfrm>
            <a:off x="7015408" y="3665395"/>
            <a:ext cx="648335" cy="1245235"/>
            <a:chOff x="6955590" y="2839895"/>
            <a:chExt cx="648335" cy="1245235"/>
          </a:xfrm>
        </p:grpSpPr>
        <p:sp>
          <p:nvSpPr>
            <p:cNvPr id="235" name="object 235"/>
            <p:cNvSpPr/>
            <p:nvPr/>
          </p:nvSpPr>
          <p:spPr>
            <a:xfrm>
              <a:off x="7169758" y="3512562"/>
              <a:ext cx="118745" cy="554355"/>
            </a:xfrm>
            <a:custGeom>
              <a:avLst/>
              <a:gdLst/>
              <a:ahLst/>
              <a:cxnLst/>
              <a:rect l="l" t="t" r="r" b="b"/>
              <a:pathLst>
                <a:path w="118745" h="554354">
                  <a:moveTo>
                    <a:pt x="86543" y="0"/>
                  </a:moveTo>
                  <a:lnTo>
                    <a:pt x="83166" y="53775"/>
                  </a:lnTo>
                  <a:lnTo>
                    <a:pt x="79833" y="106864"/>
                  </a:lnTo>
                  <a:lnTo>
                    <a:pt x="76543" y="159268"/>
                  </a:lnTo>
                  <a:lnTo>
                    <a:pt x="73295" y="210985"/>
                  </a:lnTo>
                  <a:lnTo>
                    <a:pt x="70091" y="262017"/>
                  </a:lnTo>
                  <a:lnTo>
                    <a:pt x="66930" y="312362"/>
                  </a:lnTo>
                  <a:lnTo>
                    <a:pt x="63811" y="362022"/>
                  </a:lnTo>
                  <a:lnTo>
                    <a:pt x="60736" y="410995"/>
                  </a:lnTo>
                  <a:lnTo>
                    <a:pt x="57704" y="459283"/>
                  </a:lnTo>
                  <a:lnTo>
                    <a:pt x="54715" y="506884"/>
                  </a:lnTo>
                  <a:lnTo>
                    <a:pt x="51769" y="553799"/>
                  </a:lnTo>
                </a:path>
                <a:path w="118745" h="554354">
                  <a:moveTo>
                    <a:pt x="118457" y="438745"/>
                  </a:moveTo>
                  <a:lnTo>
                    <a:pt x="51769" y="553799"/>
                  </a:lnTo>
                  <a:lnTo>
                    <a:pt x="0" y="431265"/>
                  </a:lnTo>
                </a:path>
              </a:pathLst>
            </a:custGeom>
            <a:ln w="3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6974323" y="2858627"/>
              <a:ext cx="610870" cy="561340"/>
            </a:xfrm>
            <a:custGeom>
              <a:avLst/>
              <a:gdLst/>
              <a:ahLst/>
              <a:cxnLst/>
              <a:rect l="l" t="t" r="r" b="b"/>
              <a:pathLst>
                <a:path w="610870" h="561339">
                  <a:moveTo>
                    <a:pt x="462479" y="0"/>
                  </a:moveTo>
                  <a:lnTo>
                    <a:pt x="148368" y="0"/>
                  </a:lnTo>
                  <a:lnTo>
                    <a:pt x="94956" y="5951"/>
                  </a:lnTo>
                  <a:lnTo>
                    <a:pt x="53413" y="23805"/>
                  </a:lnTo>
                  <a:lnTo>
                    <a:pt x="23739" y="53562"/>
                  </a:lnTo>
                  <a:lnTo>
                    <a:pt x="5934" y="95223"/>
                  </a:lnTo>
                  <a:lnTo>
                    <a:pt x="0" y="148787"/>
                  </a:lnTo>
                  <a:lnTo>
                    <a:pt x="0" y="412312"/>
                  </a:lnTo>
                  <a:lnTo>
                    <a:pt x="5934" y="465874"/>
                  </a:lnTo>
                  <a:lnTo>
                    <a:pt x="23739" y="507534"/>
                  </a:lnTo>
                  <a:lnTo>
                    <a:pt x="53413" y="537292"/>
                  </a:lnTo>
                  <a:lnTo>
                    <a:pt x="94956" y="555147"/>
                  </a:lnTo>
                  <a:lnTo>
                    <a:pt x="148368" y="561099"/>
                  </a:lnTo>
                  <a:lnTo>
                    <a:pt x="462479" y="561099"/>
                  </a:lnTo>
                  <a:lnTo>
                    <a:pt x="515892" y="555147"/>
                  </a:lnTo>
                  <a:lnTo>
                    <a:pt x="557435" y="537292"/>
                  </a:lnTo>
                  <a:lnTo>
                    <a:pt x="587109" y="507534"/>
                  </a:lnTo>
                  <a:lnTo>
                    <a:pt x="604912" y="465874"/>
                  </a:lnTo>
                  <a:lnTo>
                    <a:pt x="610847" y="412312"/>
                  </a:lnTo>
                  <a:lnTo>
                    <a:pt x="610847" y="148787"/>
                  </a:lnTo>
                  <a:lnTo>
                    <a:pt x="604912" y="95223"/>
                  </a:lnTo>
                  <a:lnTo>
                    <a:pt x="587109" y="53562"/>
                  </a:lnTo>
                  <a:lnTo>
                    <a:pt x="557435" y="23805"/>
                  </a:lnTo>
                  <a:lnTo>
                    <a:pt x="515892" y="5951"/>
                  </a:lnTo>
                  <a:lnTo>
                    <a:pt x="462479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6974323" y="2858627"/>
              <a:ext cx="610870" cy="561340"/>
            </a:xfrm>
            <a:custGeom>
              <a:avLst/>
              <a:gdLst/>
              <a:ahLst/>
              <a:cxnLst/>
              <a:rect l="l" t="t" r="r" b="b"/>
              <a:pathLst>
                <a:path w="610870" h="561339">
                  <a:moveTo>
                    <a:pt x="148368" y="561099"/>
                  </a:moveTo>
                  <a:lnTo>
                    <a:pt x="462479" y="561099"/>
                  </a:lnTo>
                  <a:lnTo>
                    <a:pt x="515892" y="555147"/>
                  </a:lnTo>
                  <a:lnTo>
                    <a:pt x="557435" y="537292"/>
                  </a:lnTo>
                  <a:lnTo>
                    <a:pt x="587109" y="507534"/>
                  </a:lnTo>
                  <a:lnTo>
                    <a:pt x="604912" y="465874"/>
                  </a:lnTo>
                  <a:lnTo>
                    <a:pt x="610847" y="412312"/>
                  </a:lnTo>
                  <a:lnTo>
                    <a:pt x="610847" y="148787"/>
                  </a:lnTo>
                  <a:lnTo>
                    <a:pt x="604912" y="95223"/>
                  </a:lnTo>
                  <a:lnTo>
                    <a:pt x="587109" y="53562"/>
                  </a:lnTo>
                  <a:lnTo>
                    <a:pt x="557435" y="23805"/>
                  </a:lnTo>
                  <a:lnTo>
                    <a:pt x="515892" y="5951"/>
                  </a:lnTo>
                  <a:lnTo>
                    <a:pt x="462479" y="0"/>
                  </a:lnTo>
                  <a:lnTo>
                    <a:pt x="148368" y="0"/>
                  </a:lnTo>
                  <a:lnTo>
                    <a:pt x="94956" y="5951"/>
                  </a:lnTo>
                  <a:lnTo>
                    <a:pt x="53413" y="23805"/>
                  </a:lnTo>
                  <a:lnTo>
                    <a:pt x="23739" y="53562"/>
                  </a:lnTo>
                  <a:lnTo>
                    <a:pt x="5934" y="95223"/>
                  </a:lnTo>
                  <a:lnTo>
                    <a:pt x="0" y="148787"/>
                  </a:lnTo>
                  <a:lnTo>
                    <a:pt x="0" y="412312"/>
                  </a:lnTo>
                  <a:lnTo>
                    <a:pt x="5934" y="465874"/>
                  </a:lnTo>
                  <a:lnTo>
                    <a:pt x="23739" y="507534"/>
                  </a:lnTo>
                  <a:lnTo>
                    <a:pt x="53413" y="537292"/>
                  </a:lnTo>
                  <a:lnTo>
                    <a:pt x="94956" y="555147"/>
                  </a:lnTo>
                  <a:lnTo>
                    <a:pt x="148368" y="561099"/>
                  </a:lnTo>
                  <a:close/>
                </a:path>
              </a:pathLst>
            </a:custGeom>
            <a:ln w="37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8" name="object 238"/>
          <p:cNvSpPr txBox="1"/>
          <p:nvPr/>
        </p:nvSpPr>
        <p:spPr>
          <a:xfrm>
            <a:off x="6415111" y="3738909"/>
            <a:ext cx="1094105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67080" algn="l"/>
              </a:tabLst>
            </a:pPr>
            <a:r>
              <a:rPr sz="2300" spc="-45" dirty="0">
                <a:latin typeface="Century"/>
                <a:cs typeface="Century"/>
              </a:rPr>
              <a:t>16	</a:t>
            </a:r>
            <a:r>
              <a:rPr sz="3450" spc="-67" baseline="1207" dirty="0">
                <a:latin typeface="Century"/>
                <a:cs typeface="Century"/>
              </a:rPr>
              <a:t>19</a:t>
            </a:r>
            <a:endParaRPr sz="3450" baseline="1207">
              <a:latin typeface="Century"/>
              <a:cs typeface="Century"/>
            </a:endParaRPr>
          </a:p>
        </p:txBody>
      </p:sp>
      <p:grpSp>
        <p:nvGrpSpPr>
          <p:cNvPr id="239" name="object 239"/>
          <p:cNvGrpSpPr/>
          <p:nvPr/>
        </p:nvGrpSpPr>
        <p:grpSpPr>
          <a:xfrm>
            <a:off x="7387138" y="3516685"/>
            <a:ext cx="963294" cy="1264285"/>
            <a:chOff x="7327320" y="2691185"/>
            <a:chExt cx="963294" cy="1264285"/>
          </a:xfrm>
        </p:grpSpPr>
        <p:sp>
          <p:nvSpPr>
            <p:cNvPr id="240" name="object 240"/>
            <p:cNvSpPr/>
            <p:nvPr/>
          </p:nvSpPr>
          <p:spPr>
            <a:xfrm>
              <a:off x="7346052" y="3349491"/>
              <a:ext cx="385445" cy="587375"/>
            </a:xfrm>
            <a:custGeom>
              <a:avLst/>
              <a:gdLst/>
              <a:ahLst/>
              <a:cxnLst/>
              <a:rect l="l" t="t" r="r" b="b"/>
              <a:pathLst>
                <a:path w="385445" h="587375">
                  <a:moveTo>
                    <a:pt x="384819" y="0"/>
                  </a:moveTo>
                  <a:lnTo>
                    <a:pt x="355821" y="44240"/>
                  </a:lnTo>
                  <a:lnTo>
                    <a:pt x="327056" y="88126"/>
                  </a:lnTo>
                  <a:lnTo>
                    <a:pt x="298523" y="131657"/>
                  </a:lnTo>
                  <a:lnTo>
                    <a:pt x="270222" y="174834"/>
                  </a:lnTo>
                  <a:lnTo>
                    <a:pt x="242154" y="217656"/>
                  </a:lnTo>
                  <a:lnTo>
                    <a:pt x="214318" y="260124"/>
                  </a:lnTo>
                  <a:lnTo>
                    <a:pt x="186715" y="302236"/>
                  </a:lnTo>
                  <a:lnTo>
                    <a:pt x="159344" y="343994"/>
                  </a:lnTo>
                  <a:lnTo>
                    <a:pt x="132205" y="385398"/>
                  </a:lnTo>
                  <a:lnTo>
                    <a:pt x="105299" y="426447"/>
                  </a:lnTo>
                  <a:lnTo>
                    <a:pt x="78625" y="467141"/>
                  </a:lnTo>
                  <a:lnTo>
                    <a:pt x="52184" y="507481"/>
                  </a:lnTo>
                  <a:lnTo>
                    <a:pt x="25976" y="547465"/>
                  </a:lnTo>
                  <a:lnTo>
                    <a:pt x="0" y="587095"/>
                  </a:lnTo>
                </a:path>
                <a:path w="385445" h="587375">
                  <a:moveTo>
                    <a:pt x="114788" y="520320"/>
                  </a:moveTo>
                  <a:lnTo>
                    <a:pt x="0" y="587095"/>
                  </a:lnTo>
                  <a:lnTo>
                    <a:pt x="15604" y="454939"/>
                  </a:lnTo>
                </a:path>
              </a:pathLst>
            </a:custGeom>
            <a:ln w="3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7660775" y="2709918"/>
              <a:ext cx="610870" cy="561340"/>
            </a:xfrm>
            <a:custGeom>
              <a:avLst/>
              <a:gdLst/>
              <a:ahLst/>
              <a:cxnLst/>
              <a:rect l="l" t="t" r="r" b="b"/>
              <a:pathLst>
                <a:path w="610870" h="561339">
                  <a:moveTo>
                    <a:pt x="462479" y="0"/>
                  </a:moveTo>
                  <a:lnTo>
                    <a:pt x="148368" y="0"/>
                  </a:lnTo>
                  <a:lnTo>
                    <a:pt x="94955" y="5951"/>
                  </a:lnTo>
                  <a:lnTo>
                    <a:pt x="53412" y="23805"/>
                  </a:lnTo>
                  <a:lnTo>
                    <a:pt x="23738" y="53562"/>
                  </a:lnTo>
                  <a:lnTo>
                    <a:pt x="5934" y="95223"/>
                  </a:lnTo>
                  <a:lnTo>
                    <a:pt x="0" y="148787"/>
                  </a:lnTo>
                  <a:lnTo>
                    <a:pt x="0" y="412308"/>
                  </a:lnTo>
                  <a:lnTo>
                    <a:pt x="5934" y="465872"/>
                  </a:lnTo>
                  <a:lnTo>
                    <a:pt x="23738" y="507532"/>
                  </a:lnTo>
                  <a:lnTo>
                    <a:pt x="53412" y="537290"/>
                  </a:lnTo>
                  <a:lnTo>
                    <a:pt x="94955" y="555144"/>
                  </a:lnTo>
                  <a:lnTo>
                    <a:pt x="148368" y="561095"/>
                  </a:lnTo>
                  <a:lnTo>
                    <a:pt x="462479" y="561095"/>
                  </a:lnTo>
                  <a:lnTo>
                    <a:pt x="515890" y="555144"/>
                  </a:lnTo>
                  <a:lnTo>
                    <a:pt x="557433" y="537290"/>
                  </a:lnTo>
                  <a:lnTo>
                    <a:pt x="587107" y="507532"/>
                  </a:lnTo>
                  <a:lnTo>
                    <a:pt x="604912" y="465872"/>
                  </a:lnTo>
                  <a:lnTo>
                    <a:pt x="610847" y="412308"/>
                  </a:lnTo>
                  <a:lnTo>
                    <a:pt x="610847" y="148787"/>
                  </a:lnTo>
                  <a:lnTo>
                    <a:pt x="604912" y="95223"/>
                  </a:lnTo>
                  <a:lnTo>
                    <a:pt x="587107" y="53562"/>
                  </a:lnTo>
                  <a:lnTo>
                    <a:pt x="557433" y="23805"/>
                  </a:lnTo>
                  <a:lnTo>
                    <a:pt x="515890" y="5951"/>
                  </a:lnTo>
                  <a:lnTo>
                    <a:pt x="462479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7660775" y="2709918"/>
              <a:ext cx="610870" cy="561340"/>
            </a:xfrm>
            <a:custGeom>
              <a:avLst/>
              <a:gdLst/>
              <a:ahLst/>
              <a:cxnLst/>
              <a:rect l="l" t="t" r="r" b="b"/>
              <a:pathLst>
                <a:path w="610870" h="561339">
                  <a:moveTo>
                    <a:pt x="148368" y="561095"/>
                  </a:moveTo>
                  <a:lnTo>
                    <a:pt x="462479" y="561095"/>
                  </a:lnTo>
                  <a:lnTo>
                    <a:pt x="515890" y="555144"/>
                  </a:lnTo>
                  <a:lnTo>
                    <a:pt x="557433" y="537290"/>
                  </a:lnTo>
                  <a:lnTo>
                    <a:pt x="587107" y="507532"/>
                  </a:lnTo>
                  <a:lnTo>
                    <a:pt x="604912" y="465872"/>
                  </a:lnTo>
                  <a:lnTo>
                    <a:pt x="610847" y="412308"/>
                  </a:lnTo>
                  <a:lnTo>
                    <a:pt x="610847" y="148787"/>
                  </a:lnTo>
                  <a:lnTo>
                    <a:pt x="604912" y="95223"/>
                  </a:lnTo>
                  <a:lnTo>
                    <a:pt x="587107" y="53562"/>
                  </a:lnTo>
                  <a:lnTo>
                    <a:pt x="557433" y="23805"/>
                  </a:lnTo>
                  <a:lnTo>
                    <a:pt x="515890" y="5951"/>
                  </a:lnTo>
                  <a:lnTo>
                    <a:pt x="462479" y="0"/>
                  </a:lnTo>
                  <a:lnTo>
                    <a:pt x="148368" y="0"/>
                  </a:lnTo>
                  <a:lnTo>
                    <a:pt x="94955" y="5951"/>
                  </a:lnTo>
                  <a:lnTo>
                    <a:pt x="53412" y="23805"/>
                  </a:lnTo>
                  <a:lnTo>
                    <a:pt x="23738" y="53562"/>
                  </a:lnTo>
                  <a:lnTo>
                    <a:pt x="5934" y="95223"/>
                  </a:lnTo>
                  <a:lnTo>
                    <a:pt x="0" y="148787"/>
                  </a:lnTo>
                  <a:lnTo>
                    <a:pt x="0" y="412308"/>
                  </a:lnTo>
                  <a:lnTo>
                    <a:pt x="5934" y="465872"/>
                  </a:lnTo>
                  <a:lnTo>
                    <a:pt x="23738" y="507532"/>
                  </a:lnTo>
                  <a:lnTo>
                    <a:pt x="53412" y="537290"/>
                  </a:lnTo>
                  <a:lnTo>
                    <a:pt x="94955" y="555144"/>
                  </a:lnTo>
                  <a:lnTo>
                    <a:pt x="148368" y="561095"/>
                  </a:lnTo>
                  <a:close/>
                </a:path>
              </a:pathLst>
            </a:custGeom>
            <a:ln w="37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3" name="object 243"/>
          <p:cNvSpPr txBox="1"/>
          <p:nvPr/>
        </p:nvSpPr>
        <p:spPr>
          <a:xfrm>
            <a:off x="7856261" y="3580919"/>
            <a:ext cx="339725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45" dirty="0">
                <a:latin typeface="Century"/>
                <a:cs typeface="Century"/>
              </a:rPr>
              <a:t>20</a:t>
            </a:r>
            <a:endParaRPr sz="2300">
              <a:latin typeface="Century"/>
              <a:cs typeface="Century"/>
            </a:endParaRPr>
          </a:p>
        </p:txBody>
      </p:sp>
      <p:grpSp>
        <p:nvGrpSpPr>
          <p:cNvPr id="244" name="object 244"/>
          <p:cNvGrpSpPr/>
          <p:nvPr/>
        </p:nvGrpSpPr>
        <p:grpSpPr>
          <a:xfrm>
            <a:off x="10373909" y="7666292"/>
            <a:ext cx="1851025" cy="598805"/>
            <a:chOff x="10314091" y="6840792"/>
            <a:chExt cx="1851025" cy="598805"/>
          </a:xfrm>
        </p:grpSpPr>
        <p:sp>
          <p:nvSpPr>
            <p:cNvPr id="245" name="object 245"/>
            <p:cNvSpPr/>
            <p:nvPr/>
          </p:nvSpPr>
          <p:spPr>
            <a:xfrm>
              <a:off x="10332823" y="7021073"/>
              <a:ext cx="438150" cy="119380"/>
            </a:xfrm>
            <a:custGeom>
              <a:avLst/>
              <a:gdLst/>
              <a:ahLst/>
              <a:cxnLst/>
              <a:rect l="l" t="t" r="r" b="b"/>
              <a:pathLst>
                <a:path w="438150" h="119379">
                  <a:moveTo>
                    <a:pt x="437939" y="77488"/>
                  </a:moveTo>
                  <a:lnTo>
                    <a:pt x="385189" y="74504"/>
                  </a:lnTo>
                  <a:lnTo>
                    <a:pt x="333462" y="71579"/>
                  </a:lnTo>
                  <a:lnTo>
                    <a:pt x="282758" y="68711"/>
                  </a:lnTo>
                  <a:lnTo>
                    <a:pt x="233075" y="65900"/>
                  </a:lnTo>
                  <a:lnTo>
                    <a:pt x="184415" y="63148"/>
                  </a:lnTo>
                  <a:lnTo>
                    <a:pt x="136778" y="60454"/>
                  </a:lnTo>
                  <a:lnTo>
                    <a:pt x="90163" y="57817"/>
                  </a:lnTo>
                  <a:lnTo>
                    <a:pt x="44570" y="55238"/>
                  </a:lnTo>
                  <a:lnTo>
                    <a:pt x="0" y="52717"/>
                  </a:lnTo>
                </a:path>
                <a:path w="438150" h="119379">
                  <a:moveTo>
                    <a:pt x="115163" y="118841"/>
                  </a:moveTo>
                  <a:lnTo>
                    <a:pt x="0" y="52717"/>
                  </a:lnTo>
                  <a:lnTo>
                    <a:pt x="121847" y="0"/>
                  </a:lnTo>
                </a:path>
              </a:pathLst>
            </a:custGeom>
            <a:ln w="3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10863322" y="6859525"/>
              <a:ext cx="1282700" cy="561340"/>
            </a:xfrm>
            <a:custGeom>
              <a:avLst/>
              <a:gdLst/>
              <a:ahLst/>
              <a:cxnLst/>
              <a:rect l="l" t="t" r="r" b="b"/>
              <a:pathLst>
                <a:path w="1282700" h="561340">
                  <a:moveTo>
                    <a:pt x="1134324" y="0"/>
                  </a:moveTo>
                  <a:lnTo>
                    <a:pt x="148368" y="0"/>
                  </a:lnTo>
                  <a:lnTo>
                    <a:pt x="94956" y="5951"/>
                  </a:lnTo>
                  <a:lnTo>
                    <a:pt x="53413" y="23806"/>
                  </a:lnTo>
                  <a:lnTo>
                    <a:pt x="23739" y="53563"/>
                  </a:lnTo>
                  <a:lnTo>
                    <a:pt x="5934" y="95224"/>
                  </a:lnTo>
                  <a:lnTo>
                    <a:pt x="0" y="148787"/>
                  </a:lnTo>
                  <a:lnTo>
                    <a:pt x="0" y="412310"/>
                  </a:lnTo>
                  <a:lnTo>
                    <a:pt x="5934" y="465873"/>
                  </a:lnTo>
                  <a:lnTo>
                    <a:pt x="23739" y="507534"/>
                  </a:lnTo>
                  <a:lnTo>
                    <a:pt x="53413" y="537291"/>
                  </a:lnTo>
                  <a:lnTo>
                    <a:pt x="94956" y="555146"/>
                  </a:lnTo>
                  <a:lnTo>
                    <a:pt x="148368" y="561097"/>
                  </a:lnTo>
                  <a:lnTo>
                    <a:pt x="1134324" y="561097"/>
                  </a:lnTo>
                  <a:lnTo>
                    <a:pt x="1187737" y="555146"/>
                  </a:lnTo>
                  <a:lnTo>
                    <a:pt x="1229281" y="537291"/>
                  </a:lnTo>
                  <a:lnTo>
                    <a:pt x="1258954" y="507534"/>
                  </a:lnTo>
                  <a:lnTo>
                    <a:pt x="1276758" y="465873"/>
                  </a:lnTo>
                  <a:lnTo>
                    <a:pt x="1282693" y="412310"/>
                  </a:lnTo>
                  <a:lnTo>
                    <a:pt x="1282693" y="148787"/>
                  </a:lnTo>
                  <a:lnTo>
                    <a:pt x="1276758" y="95224"/>
                  </a:lnTo>
                  <a:lnTo>
                    <a:pt x="1258954" y="53563"/>
                  </a:lnTo>
                  <a:lnTo>
                    <a:pt x="1229281" y="23806"/>
                  </a:lnTo>
                  <a:lnTo>
                    <a:pt x="1187737" y="5951"/>
                  </a:lnTo>
                  <a:lnTo>
                    <a:pt x="1134324" y="0"/>
                  </a:lnTo>
                  <a:close/>
                </a:path>
              </a:pathLst>
            </a:custGeom>
            <a:solidFill>
              <a:srgbClr val="FFFF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10863322" y="6859525"/>
              <a:ext cx="1282700" cy="561340"/>
            </a:xfrm>
            <a:custGeom>
              <a:avLst/>
              <a:gdLst/>
              <a:ahLst/>
              <a:cxnLst/>
              <a:rect l="l" t="t" r="r" b="b"/>
              <a:pathLst>
                <a:path w="1282700" h="561340">
                  <a:moveTo>
                    <a:pt x="148368" y="561097"/>
                  </a:moveTo>
                  <a:lnTo>
                    <a:pt x="1134324" y="561097"/>
                  </a:lnTo>
                  <a:lnTo>
                    <a:pt x="1187737" y="555146"/>
                  </a:lnTo>
                  <a:lnTo>
                    <a:pt x="1229281" y="537291"/>
                  </a:lnTo>
                  <a:lnTo>
                    <a:pt x="1258954" y="507534"/>
                  </a:lnTo>
                  <a:lnTo>
                    <a:pt x="1276758" y="465873"/>
                  </a:lnTo>
                  <a:lnTo>
                    <a:pt x="1282693" y="412310"/>
                  </a:lnTo>
                  <a:lnTo>
                    <a:pt x="1282693" y="148787"/>
                  </a:lnTo>
                  <a:lnTo>
                    <a:pt x="1276758" y="95224"/>
                  </a:lnTo>
                  <a:lnTo>
                    <a:pt x="1258954" y="53563"/>
                  </a:lnTo>
                  <a:lnTo>
                    <a:pt x="1229281" y="23806"/>
                  </a:lnTo>
                  <a:lnTo>
                    <a:pt x="1187737" y="5951"/>
                  </a:lnTo>
                  <a:lnTo>
                    <a:pt x="1134324" y="0"/>
                  </a:lnTo>
                  <a:lnTo>
                    <a:pt x="148368" y="0"/>
                  </a:lnTo>
                  <a:lnTo>
                    <a:pt x="94956" y="5951"/>
                  </a:lnTo>
                  <a:lnTo>
                    <a:pt x="53413" y="23806"/>
                  </a:lnTo>
                  <a:lnTo>
                    <a:pt x="23739" y="53563"/>
                  </a:lnTo>
                  <a:lnTo>
                    <a:pt x="5934" y="95224"/>
                  </a:lnTo>
                  <a:lnTo>
                    <a:pt x="0" y="148787"/>
                  </a:lnTo>
                  <a:lnTo>
                    <a:pt x="0" y="412310"/>
                  </a:lnTo>
                  <a:lnTo>
                    <a:pt x="5934" y="465873"/>
                  </a:lnTo>
                  <a:lnTo>
                    <a:pt x="23739" y="507534"/>
                  </a:lnTo>
                  <a:lnTo>
                    <a:pt x="53413" y="537291"/>
                  </a:lnTo>
                  <a:lnTo>
                    <a:pt x="94956" y="555146"/>
                  </a:lnTo>
                  <a:lnTo>
                    <a:pt x="148368" y="561097"/>
                  </a:lnTo>
                  <a:close/>
                </a:path>
              </a:pathLst>
            </a:custGeom>
            <a:ln w="371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8" name="object 248"/>
          <p:cNvSpPr txBox="1"/>
          <p:nvPr/>
        </p:nvSpPr>
        <p:spPr>
          <a:xfrm>
            <a:off x="11058808" y="7730526"/>
            <a:ext cx="1010919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15" dirty="0">
                <a:latin typeface="Century"/>
                <a:cs typeface="Century"/>
              </a:rPr>
              <a:t>S</a:t>
            </a:r>
            <a:r>
              <a:rPr sz="2300" spc="50" dirty="0">
                <a:latin typeface="Century"/>
                <a:cs typeface="Century"/>
              </a:rPr>
              <a:t>p</a:t>
            </a:r>
            <a:r>
              <a:rPr sz="2300" dirty="0">
                <a:latin typeface="Century"/>
                <a:cs typeface="Century"/>
              </a:rPr>
              <a:t>onge</a:t>
            </a:r>
            <a:endParaRPr sz="2300">
              <a:latin typeface="Century"/>
              <a:cs typeface="Century"/>
            </a:endParaRPr>
          </a:p>
        </p:txBody>
      </p:sp>
      <p:grpSp>
        <p:nvGrpSpPr>
          <p:cNvPr id="249" name="object 249"/>
          <p:cNvGrpSpPr/>
          <p:nvPr/>
        </p:nvGrpSpPr>
        <p:grpSpPr>
          <a:xfrm>
            <a:off x="10330649" y="6328214"/>
            <a:ext cx="2005330" cy="821055"/>
            <a:chOff x="10270831" y="5502714"/>
            <a:chExt cx="2005330" cy="821055"/>
          </a:xfrm>
        </p:grpSpPr>
        <p:sp>
          <p:nvSpPr>
            <p:cNvPr id="250" name="object 250"/>
            <p:cNvSpPr/>
            <p:nvPr/>
          </p:nvSpPr>
          <p:spPr>
            <a:xfrm>
              <a:off x="10319660" y="5521447"/>
              <a:ext cx="320675" cy="168910"/>
            </a:xfrm>
            <a:custGeom>
              <a:avLst/>
              <a:gdLst/>
              <a:ahLst/>
              <a:cxnLst/>
              <a:rect l="l" t="t" r="r" b="b"/>
              <a:pathLst>
                <a:path w="320675" h="168910">
                  <a:moveTo>
                    <a:pt x="320145" y="168645"/>
                  </a:moveTo>
                  <a:lnTo>
                    <a:pt x="269914" y="142185"/>
                  </a:lnTo>
                  <a:lnTo>
                    <a:pt x="221182" y="116514"/>
                  </a:lnTo>
                  <a:lnTo>
                    <a:pt x="173948" y="91632"/>
                  </a:lnTo>
                  <a:lnTo>
                    <a:pt x="128213" y="67540"/>
                  </a:lnTo>
                  <a:lnTo>
                    <a:pt x="83977" y="44237"/>
                  </a:lnTo>
                  <a:lnTo>
                    <a:pt x="41239" y="21724"/>
                  </a:lnTo>
                  <a:lnTo>
                    <a:pt x="0" y="0"/>
                  </a:lnTo>
                </a:path>
                <a:path w="320675" h="168910">
                  <a:moveTo>
                    <a:pt x="77477" y="108041"/>
                  </a:moveTo>
                  <a:lnTo>
                    <a:pt x="0" y="0"/>
                  </a:lnTo>
                  <a:lnTo>
                    <a:pt x="132674" y="2665"/>
                  </a:lnTo>
                </a:path>
              </a:pathLst>
            </a:custGeom>
            <a:ln w="3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10289563" y="5743320"/>
              <a:ext cx="1967864" cy="561340"/>
            </a:xfrm>
            <a:custGeom>
              <a:avLst/>
              <a:gdLst/>
              <a:ahLst/>
              <a:cxnLst/>
              <a:rect l="l" t="t" r="r" b="b"/>
              <a:pathLst>
                <a:path w="1967865" h="561339">
                  <a:moveTo>
                    <a:pt x="1819360" y="0"/>
                  </a:moveTo>
                  <a:lnTo>
                    <a:pt x="148368" y="0"/>
                  </a:lnTo>
                  <a:lnTo>
                    <a:pt x="94956" y="5951"/>
                  </a:lnTo>
                  <a:lnTo>
                    <a:pt x="53413" y="23805"/>
                  </a:lnTo>
                  <a:lnTo>
                    <a:pt x="23739" y="53563"/>
                  </a:lnTo>
                  <a:lnTo>
                    <a:pt x="5934" y="95223"/>
                  </a:lnTo>
                  <a:lnTo>
                    <a:pt x="0" y="148787"/>
                  </a:lnTo>
                  <a:lnTo>
                    <a:pt x="0" y="412309"/>
                  </a:lnTo>
                  <a:lnTo>
                    <a:pt x="5934" y="465873"/>
                  </a:lnTo>
                  <a:lnTo>
                    <a:pt x="23739" y="507533"/>
                  </a:lnTo>
                  <a:lnTo>
                    <a:pt x="53413" y="537291"/>
                  </a:lnTo>
                  <a:lnTo>
                    <a:pt x="94956" y="555145"/>
                  </a:lnTo>
                  <a:lnTo>
                    <a:pt x="148368" y="561097"/>
                  </a:lnTo>
                  <a:lnTo>
                    <a:pt x="1819360" y="561097"/>
                  </a:lnTo>
                  <a:lnTo>
                    <a:pt x="1872773" y="555145"/>
                  </a:lnTo>
                  <a:lnTo>
                    <a:pt x="1914316" y="537291"/>
                  </a:lnTo>
                  <a:lnTo>
                    <a:pt x="1943990" y="507533"/>
                  </a:lnTo>
                  <a:lnTo>
                    <a:pt x="1961794" y="465873"/>
                  </a:lnTo>
                  <a:lnTo>
                    <a:pt x="1967728" y="412309"/>
                  </a:lnTo>
                  <a:lnTo>
                    <a:pt x="1967728" y="148787"/>
                  </a:lnTo>
                  <a:lnTo>
                    <a:pt x="1961794" y="95223"/>
                  </a:lnTo>
                  <a:lnTo>
                    <a:pt x="1943990" y="53563"/>
                  </a:lnTo>
                  <a:lnTo>
                    <a:pt x="1914316" y="23805"/>
                  </a:lnTo>
                  <a:lnTo>
                    <a:pt x="1872773" y="5951"/>
                  </a:lnTo>
                  <a:lnTo>
                    <a:pt x="1819360" y="0"/>
                  </a:lnTo>
                  <a:close/>
                </a:path>
              </a:pathLst>
            </a:custGeom>
            <a:solidFill>
              <a:srgbClr val="FFFF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10289563" y="5743320"/>
              <a:ext cx="1967864" cy="561340"/>
            </a:xfrm>
            <a:custGeom>
              <a:avLst/>
              <a:gdLst/>
              <a:ahLst/>
              <a:cxnLst/>
              <a:rect l="l" t="t" r="r" b="b"/>
              <a:pathLst>
                <a:path w="1967865" h="561339">
                  <a:moveTo>
                    <a:pt x="148368" y="561097"/>
                  </a:moveTo>
                  <a:lnTo>
                    <a:pt x="1819360" y="561097"/>
                  </a:lnTo>
                  <a:lnTo>
                    <a:pt x="1872773" y="555145"/>
                  </a:lnTo>
                  <a:lnTo>
                    <a:pt x="1914316" y="537291"/>
                  </a:lnTo>
                  <a:lnTo>
                    <a:pt x="1943990" y="507533"/>
                  </a:lnTo>
                  <a:lnTo>
                    <a:pt x="1961794" y="465873"/>
                  </a:lnTo>
                  <a:lnTo>
                    <a:pt x="1967728" y="412309"/>
                  </a:lnTo>
                  <a:lnTo>
                    <a:pt x="1967728" y="148787"/>
                  </a:lnTo>
                  <a:lnTo>
                    <a:pt x="1961794" y="95223"/>
                  </a:lnTo>
                  <a:lnTo>
                    <a:pt x="1943990" y="53563"/>
                  </a:lnTo>
                  <a:lnTo>
                    <a:pt x="1914316" y="23805"/>
                  </a:lnTo>
                  <a:lnTo>
                    <a:pt x="1872773" y="5951"/>
                  </a:lnTo>
                  <a:lnTo>
                    <a:pt x="1819360" y="0"/>
                  </a:lnTo>
                  <a:lnTo>
                    <a:pt x="148368" y="0"/>
                  </a:lnTo>
                  <a:lnTo>
                    <a:pt x="94956" y="5951"/>
                  </a:lnTo>
                  <a:lnTo>
                    <a:pt x="53413" y="23805"/>
                  </a:lnTo>
                  <a:lnTo>
                    <a:pt x="23739" y="53563"/>
                  </a:lnTo>
                  <a:lnTo>
                    <a:pt x="5934" y="95223"/>
                  </a:lnTo>
                  <a:lnTo>
                    <a:pt x="0" y="148787"/>
                  </a:lnTo>
                  <a:lnTo>
                    <a:pt x="0" y="412309"/>
                  </a:lnTo>
                  <a:lnTo>
                    <a:pt x="5934" y="465873"/>
                  </a:lnTo>
                  <a:lnTo>
                    <a:pt x="23739" y="507533"/>
                  </a:lnTo>
                  <a:lnTo>
                    <a:pt x="53413" y="537291"/>
                  </a:lnTo>
                  <a:lnTo>
                    <a:pt x="94956" y="555145"/>
                  </a:lnTo>
                  <a:lnTo>
                    <a:pt x="148368" y="561097"/>
                  </a:lnTo>
                  <a:close/>
                </a:path>
              </a:pathLst>
            </a:custGeom>
            <a:ln w="371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3" name="object 253"/>
          <p:cNvSpPr txBox="1"/>
          <p:nvPr/>
        </p:nvSpPr>
        <p:spPr>
          <a:xfrm>
            <a:off x="10485049" y="6614321"/>
            <a:ext cx="1696085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35" dirty="0">
                <a:latin typeface="Century"/>
                <a:cs typeface="Century"/>
              </a:rPr>
              <a:t>Round</a:t>
            </a:r>
            <a:r>
              <a:rPr sz="2300" spc="-25" dirty="0">
                <a:latin typeface="Century"/>
                <a:cs typeface="Century"/>
              </a:rPr>
              <a:t>w</a:t>
            </a:r>
            <a:r>
              <a:rPr sz="2300" spc="10" dirty="0">
                <a:latin typeface="Century"/>
                <a:cs typeface="Century"/>
              </a:rPr>
              <a:t>orm</a:t>
            </a:r>
            <a:endParaRPr sz="2300">
              <a:latin typeface="Century"/>
              <a:cs typeface="Century"/>
            </a:endParaRPr>
          </a:p>
        </p:txBody>
      </p:sp>
      <p:grpSp>
        <p:nvGrpSpPr>
          <p:cNvPr id="254" name="object 254"/>
          <p:cNvGrpSpPr/>
          <p:nvPr/>
        </p:nvGrpSpPr>
        <p:grpSpPr>
          <a:xfrm>
            <a:off x="10367655" y="5752292"/>
            <a:ext cx="1746250" cy="742315"/>
            <a:chOff x="10307837" y="4926792"/>
            <a:chExt cx="1746250" cy="742315"/>
          </a:xfrm>
        </p:grpSpPr>
        <p:sp>
          <p:nvSpPr>
            <p:cNvPr id="255" name="object 255"/>
            <p:cNvSpPr/>
            <p:nvPr/>
          </p:nvSpPr>
          <p:spPr>
            <a:xfrm>
              <a:off x="10326569" y="4945524"/>
              <a:ext cx="551815" cy="209550"/>
            </a:xfrm>
            <a:custGeom>
              <a:avLst/>
              <a:gdLst/>
              <a:ahLst/>
              <a:cxnLst/>
              <a:rect l="l" t="t" r="r" b="b"/>
              <a:pathLst>
                <a:path w="551815" h="209550">
                  <a:moveTo>
                    <a:pt x="551337" y="208993"/>
                  </a:moveTo>
                  <a:lnTo>
                    <a:pt x="497978" y="190433"/>
                  </a:lnTo>
                  <a:lnTo>
                    <a:pt x="445266" y="172098"/>
                  </a:lnTo>
                  <a:lnTo>
                    <a:pt x="393202" y="153989"/>
                  </a:lnTo>
                  <a:lnTo>
                    <a:pt x="341785" y="136104"/>
                  </a:lnTo>
                  <a:lnTo>
                    <a:pt x="291016" y="118446"/>
                  </a:lnTo>
                  <a:lnTo>
                    <a:pt x="240894" y="101012"/>
                  </a:lnTo>
                  <a:lnTo>
                    <a:pt x="191420" y="83804"/>
                  </a:lnTo>
                  <a:lnTo>
                    <a:pt x="142594" y="66821"/>
                  </a:lnTo>
                  <a:lnTo>
                    <a:pt x="94415" y="50063"/>
                  </a:lnTo>
                  <a:lnTo>
                    <a:pt x="46883" y="33530"/>
                  </a:lnTo>
                  <a:lnTo>
                    <a:pt x="0" y="17223"/>
                  </a:lnTo>
                </a:path>
                <a:path w="551815" h="209550">
                  <a:moveTo>
                    <a:pt x="92693" y="112457"/>
                  </a:moveTo>
                  <a:lnTo>
                    <a:pt x="0" y="17223"/>
                  </a:lnTo>
                  <a:lnTo>
                    <a:pt x="131591" y="0"/>
                  </a:lnTo>
                </a:path>
              </a:pathLst>
            </a:custGeom>
            <a:ln w="3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10957247" y="5088955"/>
              <a:ext cx="1077595" cy="561340"/>
            </a:xfrm>
            <a:custGeom>
              <a:avLst/>
              <a:gdLst/>
              <a:ahLst/>
              <a:cxnLst/>
              <a:rect l="l" t="t" r="r" b="b"/>
              <a:pathLst>
                <a:path w="1077595" h="561339">
                  <a:moveTo>
                    <a:pt x="929123" y="0"/>
                  </a:moveTo>
                  <a:lnTo>
                    <a:pt x="148368" y="0"/>
                  </a:lnTo>
                  <a:lnTo>
                    <a:pt x="94955" y="5951"/>
                  </a:lnTo>
                  <a:lnTo>
                    <a:pt x="53412" y="23806"/>
                  </a:lnTo>
                  <a:lnTo>
                    <a:pt x="23738" y="53563"/>
                  </a:lnTo>
                  <a:lnTo>
                    <a:pt x="5934" y="95224"/>
                  </a:lnTo>
                  <a:lnTo>
                    <a:pt x="0" y="148787"/>
                  </a:lnTo>
                  <a:lnTo>
                    <a:pt x="0" y="412310"/>
                  </a:lnTo>
                  <a:lnTo>
                    <a:pt x="5934" y="465873"/>
                  </a:lnTo>
                  <a:lnTo>
                    <a:pt x="23738" y="507534"/>
                  </a:lnTo>
                  <a:lnTo>
                    <a:pt x="53412" y="537291"/>
                  </a:lnTo>
                  <a:lnTo>
                    <a:pt x="94955" y="555146"/>
                  </a:lnTo>
                  <a:lnTo>
                    <a:pt x="148368" y="561097"/>
                  </a:lnTo>
                  <a:lnTo>
                    <a:pt x="929123" y="561097"/>
                  </a:lnTo>
                  <a:lnTo>
                    <a:pt x="982536" y="555146"/>
                  </a:lnTo>
                  <a:lnTo>
                    <a:pt x="1024080" y="537291"/>
                  </a:lnTo>
                  <a:lnTo>
                    <a:pt x="1053753" y="507534"/>
                  </a:lnTo>
                  <a:lnTo>
                    <a:pt x="1071557" y="465873"/>
                  </a:lnTo>
                  <a:lnTo>
                    <a:pt x="1077492" y="412310"/>
                  </a:lnTo>
                  <a:lnTo>
                    <a:pt x="1077492" y="148787"/>
                  </a:lnTo>
                  <a:lnTo>
                    <a:pt x="1071557" y="95224"/>
                  </a:lnTo>
                  <a:lnTo>
                    <a:pt x="1053753" y="53563"/>
                  </a:lnTo>
                  <a:lnTo>
                    <a:pt x="1024080" y="23806"/>
                  </a:lnTo>
                  <a:lnTo>
                    <a:pt x="982536" y="5951"/>
                  </a:lnTo>
                  <a:lnTo>
                    <a:pt x="929123" y="0"/>
                  </a:lnTo>
                  <a:close/>
                </a:path>
              </a:pathLst>
            </a:custGeom>
            <a:solidFill>
              <a:srgbClr val="FFFF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10957247" y="5088955"/>
              <a:ext cx="1077595" cy="561340"/>
            </a:xfrm>
            <a:custGeom>
              <a:avLst/>
              <a:gdLst/>
              <a:ahLst/>
              <a:cxnLst/>
              <a:rect l="l" t="t" r="r" b="b"/>
              <a:pathLst>
                <a:path w="1077595" h="561339">
                  <a:moveTo>
                    <a:pt x="148368" y="561097"/>
                  </a:moveTo>
                  <a:lnTo>
                    <a:pt x="929123" y="561097"/>
                  </a:lnTo>
                  <a:lnTo>
                    <a:pt x="982536" y="555146"/>
                  </a:lnTo>
                  <a:lnTo>
                    <a:pt x="1024080" y="537291"/>
                  </a:lnTo>
                  <a:lnTo>
                    <a:pt x="1053753" y="507534"/>
                  </a:lnTo>
                  <a:lnTo>
                    <a:pt x="1071557" y="465873"/>
                  </a:lnTo>
                  <a:lnTo>
                    <a:pt x="1077492" y="412310"/>
                  </a:lnTo>
                  <a:lnTo>
                    <a:pt x="1077492" y="148787"/>
                  </a:lnTo>
                  <a:lnTo>
                    <a:pt x="1071557" y="95224"/>
                  </a:lnTo>
                  <a:lnTo>
                    <a:pt x="1053753" y="53563"/>
                  </a:lnTo>
                  <a:lnTo>
                    <a:pt x="1024080" y="23806"/>
                  </a:lnTo>
                  <a:lnTo>
                    <a:pt x="982536" y="5951"/>
                  </a:lnTo>
                  <a:lnTo>
                    <a:pt x="929123" y="0"/>
                  </a:lnTo>
                  <a:lnTo>
                    <a:pt x="148368" y="0"/>
                  </a:lnTo>
                  <a:lnTo>
                    <a:pt x="94955" y="5951"/>
                  </a:lnTo>
                  <a:lnTo>
                    <a:pt x="53412" y="23806"/>
                  </a:lnTo>
                  <a:lnTo>
                    <a:pt x="23738" y="53563"/>
                  </a:lnTo>
                  <a:lnTo>
                    <a:pt x="5934" y="95224"/>
                  </a:lnTo>
                  <a:lnTo>
                    <a:pt x="0" y="148787"/>
                  </a:lnTo>
                  <a:lnTo>
                    <a:pt x="0" y="412310"/>
                  </a:lnTo>
                  <a:lnTo>
                    <a:pt x="5934" y="465873"/>
                  </a:lnTo>
                  <a:lnTo>
                    <a:pt x="23738" y="507534"/>
                  </a:lnTo>
                  <a:lnTo>
                    <a:pt x="53412" y="537291"/>
                  </a:lnTo>
                  <a:lnTo>
                    <a:pt x="94955" y="555146"/>
                  </a:lnTo>
                  <a:lnTo>
                    <a:pt x="148368" y="561097"/>
                  </a:lnTo>
                  <a:close/>
                </a:path>
              </a:pathLst>
            </a:custGeom>
            <a:ln w="371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8" name="object 258"/>
          <p:cNvSpPr txBox="1"/>
          <p:nvPr/>
        </p:nvSpPr>
        <p:spPr>
          <a:xfrm>
            <a:off x="11152733" y="5959957"/>
            <a:ext cx="805815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5" dirty="0">
                <a:latin typeface="Century"/>
                <a:cs typeface="Century"/>
              </a:rPr>
              <a:t>Lee</a:t>
            </a:r>
            <a:r>
              <a:rPr sz="2300" spc="-75" dirty="0">
                <a:latin typeface="Century"/>
                <a:cs typeface="Century"/>
              </a:rPr>
              <a:t>c</a:t>
            </a:r>
            <a:r>
              <a:rPr sz="2300" spc="-35" dirty="0">
                <a:latin typeface="Century"/>
                <a:cs typeface="Century"/>
              </a:rPr>
              <a:t>h</a:t>
            </a:r>
            <a:endParaRPr sz="2300">
              <a:latin typeface="Century"/>
              <a:cs typeface="Century"/>
            </a:endParaRPr>
          </a:p>
        </p:txBody>
      </p:sp>
      <p:grpSp>
        <p:nvGrpSpPr>
          <p:cNvPr id="259" name="object 259"/>
          <p:cNvGrpSpPr/>
          <p:nvPr/>
        </p:nvGrpSpPr>
        <p:grpSpPr>
          <a:xfrm>
            <a:off x="10364708" y="5270094"/>
            <a:ext cx="1118235" cy="613410"/>
            <a:chOff x="10304890" y="4444594"/>
            <a:chExt cx="1118235" cy="613410"/>
          </a:xfrm>
        </p:grpSpPr>
        <p:sp>
          <p:nvSpPr>
            <p:cNvPr id="260" name="object 260"/>
            <p:cNvSpPr/>
            <p:nvPr/>
          </p:nvSpPr>
          <p:spPr>
            <a:xfrm>
              <a:off x="10304890" y="4444594"/>
              <a:ext cx="217414" cy="14659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10584230" y="4478175"/>
              <a:ext cx="820419" cy="561340"/>
            </a:xfrm>
            <a:custGeom>
              <a:avLst/>
              <a:gdLst/>
              <a:ahLst/>
              <a:cxnLst/>
              <a:rect l="l" t="t" r="r" b="b"/>
              <a:pathLst>
                <a:path w="820420" h="561339">
                  <a:moveTo>
                    <a:pt x="671574" y="0"/>
                  </a:moveTo>
                  <a:lnTo>
                    <a:pt x="148368" y="0"/>
                  </a:lnTo>
                  <a:lnTo>
                    <a:pt x="94955" y="5951"/>
                  </a:lnTo>
                  <a:lnTo>
                    <a:pt x="53412" y="23805"/>
                  </a:lnTo>
                  <a:lnTo>
                    <a:pt x="23738" y="53563"/>
                  </a:lnTo>
                  <a:lnTo>
                    <a:pt x="5934" y="95223"/>
                  </a:lnTo>
                  <a:lnTo>
                    <a:pt x="0" y="148787"/>
                  </a:lnTo>
                  <a:lnTo>
                    <a:pt x="0" y="412310"/>
                  </a:lnTo>
                  <a:lnTo>
                    <a:pt x="5934" y="465873"/>
                  </a:lnTo>
                  <a:lnTo>
                    <a:pt x="23738" y="507534"/>
                  </a:lnTo>
                  <a:lnTo>
                    <a:pt x="53412" y="537291"/>
                  </a:lnTo>
                  <a:lnTo>
                    <a:pt x="94955" y="555146"/>
                  </a:lnTo>
                  <a:lnTo>
                    <a:pt x="148368" y="561097"/>
                  </a:lnTo>
                  <a:lnTo>
                    <a:pt x="671574" y="561097"/>
                  </a:lnTo>
                  <a:lnTo>
                    <a:pt x="724987" y="555146"/>
                  </a:lnTo>
                  <a:lnTo>
                    <a:pt x="766531" y="537291"/>
                  </a:lnTo>
                  <a:lnTo>
                    <a:pt x="796204" y="507534"/>
                  </a:lnTo>
                  <a:lnTo>
                    <a:pt x="814008" y="465873"/>
                  </a:lnTo>
                  <a:lnTo>
                    <a:pt x="819943" y="412310"/>
                  </a:lnTo>
                  <a:lnTo>
                    <a:pt x="819943" y="148787"/>
                  </a:lnTo>
                  <a:lnTo>
                    <a:pt x="814008" y="95223"/>
                  </a:lnTo>
                  <a:lnTo>
                    <a:pt x="796204" y="53563"/>
                  </a:lnTo>
                  <a:lnTo>
                    <a:pt x="766531" y="23805"/>
                  </a:lnTo>
                  <a:lnTo>
                    <a:pt x="724987" y="5951"/>
                  </a:lnTo>
                  <a:lnTo>
                    <a:pt x="671574" y="0"/>
                  </a:lnTo>
                  <a:close/>
                </a:path>
              </a:pathLst>
            </a:custGeom>
            <a:solidFill>
              <a:srgbClr val="FFFF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0584230" y="4478175"/>
              <a:ext cx="820419" cy="561340"/>
            </a:xfrm>
            <a:custGeom>
              <a:avLst/>
              <a:gdLst/>
              <a:ahLst/>
              <a:cxnLst/>
              <a:rect l="l" t="t" r="r" b="b"/>
              <a:pathLst>
                <a:path w="820420" h="561339">
                  <a:moveTo>
                    <a:pt x="148368" y="561097"/>
                  </a:moveTo>
                  <a:lnTo>
                    <a:pt x="671574" y="561097"/>
                  </a:lnTo>
                  <a:lnTo>
                    <a:pt x="724987" y="555146"/>
                  </a:lnTo>
                  <a:lnTo>
                    <a:pt x="766531" y="537291"/>
                  </a:lnTo>
                  <a:lnTo>
                    <a:pt x="796204" y="507534"/>
                  </a:lnTo>
                  <a:lnTo>
                    <a:pt x="814008" y="465873"/>
                  </a:lnTo>
                  <a:lnTo>
                    <a:pt x="819943" y="412310"/>
                  </a:lnTo>
                  <a:lnTo>
                    <a:pt x="819943" y="148787"/>
                  </a:lnTo>
                  <a:lnTo>
                    <a:pt x="814008" y="95223"/>
                  </a:lnTo>
                  <a:lnTo>
                    <a:pt x="796204" y="53563"/>
                  </a:lnTo>
                  <a:lnTo>
                    <a:pt x="766531" y="23805"/>
                  </a:lnTo>
                  <a:lnTo>
                    <a:pt x="724987" y="5951"/>
                  </a:lnTo>
                  <a:lnTo>
                    <a:pt x="671574" y="0"/>
                  </a:lnTo>
                  <a:lnTo>
                    <a:pt x="148368" y="0"/>
                  </a:lnTo>
                  <a:lnTo>
                    <a:pt x="94955" y="5951"/>
                  </a:lnTo>
                  <a:lnTo>
                    <a:pt x="53412" y="23805"/>
                  </a:lnTo>
                  <a:lnTo>
                    <a:pt x="23738" y="53563"/>
                  </a:lnTo>
                  <a:lnTo>
                    <a:pt x="5934" y="95223"/>
                  </a:lnTo>
                  <a:lnTo>
                    <a:pt x="0" y="148787"/>
                  </a:lnTo>
                  <a:lnTo>
                    <a:pt x="0" y="412310"/>
                  </a:lnTo>
                  <a:lnTo>
                    <a:pt x="5934" y="465873"/>
                  </a:lnTo>
                  <a:lnTo>
                    <a:pt x="23738" y="507534"/>
                  </a:lnTo>
                  <a:lnTo>
                    <a:pt x="53412" y="537291"/>
                  </a:lnTo>
                  <a:lnTo>
                    <a:pt x="94955" y="555146"/>
                  </a:lnTo>
                  <a:lnTo>
                    <a:pt x="148368" y="561097"/>
                  </a:lnTo>
                  <a:close/>
                </a:path>
              </a:pathLst>
            </a:custGeom>
            <a:ln w="37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3" name="object 263"/>
          <p:cNvSpPr txBox="1"/>
          <p:nvPr/>
        </p:nvSpPr>
        <p:spPr>
          <a:xfrm>
            <a:off x="10779716" y="5349176"/>
            <a:ext cx="548640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85" dirty="0">
                <a:latin typeface="Century"/>
                <a:cs typeface="Century"/>
              </a:rPr>
              <a:t>A</a:t>
            </a:r>
            <a:r>
              <a:rPr sz="2300" dirty="0">
                <a:latin typeface="Century"/>
                <a:cs typeface="Century"/>
              </a:rPr>
              <a:t>n</a:t>
            </a:r>
            <a:r>
              <a:rPr sz="2300" spc="65" dirty="0">
                <a:latin typeface="Century"/>
                <a:cs typeface="Century"/>
              </a:rPr>
              <a:t>t</a:t>
            </a:r>
            <a:endParaRPr sz="2300">
              <a:latin typeface="Century"/>
              <a:cs typeface="Century"/>
            </a:endParaRPr>
          </a:p>
        </p:txBody>
      </p:sp>
      <p:grpSp>
        <p:nvGrpSpPr>
          <p:cNvPr id="264" name="object 264"/>
          <p:cNvGrpSpPr/>
          <p:nvPr/>
        </p:nvGrpSpPr>
        <p:grpSpPr>
          <a:xfrm>
            <a:off x="10372804" y="4964693"/>
            <a:ext cx="1963420" cy="598805"/>
            <a:chOff x="10312986" y="4139193"/>
            <a:chExt cx="1963420" cy="598805"/>
          </a:xfrm>
        </p:grpSpPr>
        <p:sp>
          <p:nvSpPr>
            <p:cNvPr id="265" name="object 265"/>
            <p:cNvSpPr/>
            <p:nvPr/>
          </p:nvSpPr>
          <p:spPr>
            <a:xfrm>
              <a:off x="10331718" y="4189232"/>
              <a:ext cx="1035685" cy="182880"/>
            </a:xfrm>
            <a:custGeom>
              <a:avLst/>
              <a:gdLst/>
              <a:ahLst/>
              <a:cxnLst/>
              <a:rect l="l" t="t" r="r" b="b"/>
              <a:pathLst>
                <a:path w="1035684" h="182879">
                  <a:moveTo>
                    <a:pt x="1035077" y="182884"/>
                  </a:moveTo>
                  <a:lnTo>
                    <a:pt x="983924" y="175976"/>
                  </a:lnTo>
                  <a:lnTo>
                    <a:pt x="932957" y="169093"/>
                  </a:lnTo>
                  <a:lnTo>
                    <a:pt x="882176" y="162235"/>
                  </a:lnTo>
                  <a:lnTo>
                    <a:pt x="831582" y="155402"/>
                  </a:lnTo>
                  <a:lnTo>
                    <a:pt x="781174" y="148594"/>
                  </a:lnTo>
                  <a:lnTo>
                    <a:pt x="730953" y="141812"/>
                  </a:lnTo>
                  <a:lnTo>
                    <a:pt x="680918" y="135054"/>
                  </a:lnTo>
                  <a:lnTo>
                    <a:pt x="631069" y="128322"/>
                  </a:lnTo>
                  <a:lnTo>
                    <a:pt x="581407" y="121615"/>
                  </a:lnTo>
                  <a:lnTo>
                    <a:pt x="531931" y="114933"/>
                  </a:lnTo>
                  <a:lnTo>
                    <a:pt x="482642" y="108277"/>
                  </a:lnTo>
                  <a:lnTo>
                    <a:pt x="433539" y="101645"/>
                  </a:lnTo>
                  <a:lnTo>
                    <a:pt x="384622" y="95039"/>
                  </a:lnTo>
                  <a:lnTo>
                    <a:pt x="335892" y="88458"/>
                  </a:lnTo>
                  <a:lnTo>
                    <a:pt x="287348" y="81902"/>
                  </a:lnTo>
                  <a:lnTo>
                    <a:pt x="238991" y="75371"/>
                  </a:lnTo>
                  <a:lnTo>
                    <a:pt x="190820" y="68866"/>
                  </a:lnTo>
                  <a:lnTo>
                    <a:pt x="142835" y="62385"/>
                  </a:lnTo>
                  <a:lnTo>
                    <a:pt x="95037" y="55930"/>
                  </a:lnTo>
                  <a:lnTo>
                    <a:pt x="47425" y="49500"/>
                  </a:lnTo>
                  <a:lnTo>
                    <a:pt x="0" y="43095"/>
                  </a:lnTo>
                </a:path>
                <a:path w="1035684" h="182879">
                  <a:moveTo>
                    <a:pt x="109711" y="117964"/>
                  </a:moveTo>
                  <a:lnTo>
                    <a:pt x="0" y="43095"/>
                  </a:lnTo>
                  <a:lnTo>
                    <a:pt x="125553" y="0"/>
                  </a:lnTo>
                </a:path>
              </a:pathLst>
            </a:custGeom>
            <a:ln w="3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1459006" y="4157925"/>
              <a:ext cx="798830" cy="561340"/>
            </a:xfrm>
            <a:custGeom>
              <a:avLst/>
              <a:gdLst/>
              <a:ahLst/>
              <a:cxnLst/>
              <a:rect l="l" t="t" r="r" b="b"/>
              <a:pathLst>
                <a:path w="798829" h="561339">
                  <a:moveTo>
                    <a:pt x="649916" y="0"/>
                  </a:moveTo>
                  <a:lnTo>
                    <a:pt x="148368" y="0"/>
                  </a:lnTo>
                  <a:lnTo>
                    <a:pt x="94955" y="5951"/>
                  </a:lnTo>
                  <a:lnTo>
                    <a:pt x="53412" y="23805"/>
                  </a:lnTo>
                  <a:lnTo>
                    <a:pt x="23738" y="53563"/>
                  </a:lnTo>
                  <a:lnTo>
                    <a:pt x="5934" y="95223"/>
                  </a:lnTo>
                  <a:lnTo>
                    <a:pt x="0" y="148787"/>
                  </a:lnTo>
                  <a:lnTo>
                    <a:pt x="0" y="412310"/>
                  </a:lnTo>
                  <a:lnTo>
                    <a:pt x="5934" y="465873"/>
                  </a:lnTo>
                  <a:lnTo>
                    <a:pt x="23738" y="507534"/>
                  </a:lnTo>
                  <a:lnTo>
                    <a:pt x="53412" y="537291"/>
                  </a:lnTo>
                  <a:lnTo>
                    <a:pt x="94955" y="555146"/>
                  </a:lnTo>
                  <a:lnTo>
                    <a:pt x="148368" y="561097"/>
                  </a:lnTo>
                  <a:lnTo>
                    <a:pt x="649916" y="561097"/>
                  </a:lnTo>
                  <a:lnTo>
                    <a:pt x="703329" y="555146"/>
                  </a:lnTo>
                  <a:lnTo>
                    <a:pt x="744873" y="537291"/>
                  </a:lnTo>
                  <a:lnTo>
                    <a:pt x="774546" y="507534"/>
                  </a:lnTo>
                  <a:lnTo>
                    <a:pt x="792350" y="465873"/>
                  </a:lnTo>
                  <a:lnTo>
                    <a:pt x="798285" y="412310"/>
                  </a:lnTo>
                  <a:lnTo>
                    <a:pt x="798285" y="148787"/>
                  </a:lnTo>
                  <a:lnTo>
                    <a:pt x="792350" y="95223"/>
                  </a:lnTo>
                  <a:lnTo>
                    <a:pt x="774546" y="53563"/>
                  </a:lnTo>
                  <a:lnTo>
                    <a:pt x="744873" y="23805"/>
                  </a:lnTo>
                  <a:lnTo>
                    <a:pt x="703329" y="5951"/>
                  </a:lnTo>
                  <a:lnTo>
                    <a:pt x="649916" y="0"/>
                  </a:lnTo>
                  <a:close/>
                </a:path>
              </a:pathLst>
            </a:custGeom>
            <a:solidFill>
              <a:srgbClr val="FFFF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11459006" y="4157925"/>
              <a:ext cx="798830" cy="561340"/>
            </a:xfrm>
            <a:custGeom>
              <a:avLst/>
              <a:gdLst/>
              <a:ahLst/>
              <a:cxnLst/>
              <a:rect l="l" t="t" r="r" b="b"/>
              <a:pathLst>
                <a:path w="798829" h="561339">
                  <a:moveTo>
                    <a:pt x="148368" y="561097"/>
                  </a:moveTo>
                  <a:lnTo>
                    <a:pt x="649916" y="561097"/>
                  </a:lnTo>
                  <a:lnTo>
                    <a:pt x="703329" y="555146"/>
                  </a:lnTo>
                  <a:lnTo>
                    <a:pt x="744873" y="537291"/>
                  </a:lnTo>
                  <a:lnTo>
                    <a:pt x="774546" y="507534"/>
                  </a:lnTo>
                  <a:lnTo>
                    <a:pt x="792350" y="465873"/>
                  </a:lnTo>
                  <a:lnTo>
                    <a:pt x="798285" y="412310"/>
                  </a:lnTo>
                  <a:lnTo>
                    <a:pt x="798285" y="148787"/>
                  </a:lnTo>
                  <a:lnTo>
                    <a:pt x="792350" y="95223"/>
                  </a:lnTo>
                  <a:lnTo>
                    <a:pt x="774546" y="53563"/>
                  </a:lnTo>
                  <a:lnTo>
                    <a:pt x="744873" y="23805"/>
                  </a:lnTo>
                  <a:lnTo>
                    <a:pt x="703329" y="5951"/>
                  </a:lnTo>
                  <a:lnTo>
                    <a:pt x="649916" y="0"/>
                  </a:lnTo>
                  <a:lnTo>
                    <a:pt x="148368" y="0"/>
                  </a:lnTo>
                  <a:lnTo>
                    <a:pt x="94955" y="5951"/>
                  </a:lnTo>
                  <a:lnTo>
                    <a:pt x="53412" y="23805"/>
                  </a:lnTo>
                  <a:lnTo>
                    <a:pt x="23738" y="53563"/>
                  </a:lnTo>
                  <a:lnTo>
                    <a:pt x="5934" y="95223"/>
                  </a:lnTo>
                  <a:lnTo>
                    <a:pt x="0" y="148787"/>
                  </a:lnTo>
                  <a:lnTo>
                    <a:pt x="0" y="412310"/>
                  </a:lnTo>
                  <a:lnTo>
                    <a:pt x="5934" y="465873"/>
                  </a:lnTo>
                  <a:lnTo>
                    <a:pt x="23738" y="507534"/>
                  </a:lnTo>
                  <a:lnTo>
                    <a:pt x="53412" y="537291"/>
                  </a:lnTo>
                  <a:lnTo>
                    <a:pt x="94955" y="555146"/>
                  </a:lnTo>
                  <a:lnTo>
                    <a:pt x="148368" y="561097"/>
                  </a:lnTo>
                  <a:close/>
                </a:path>
              </a:pathLst>
            </a:custGeom>
            <a:ln w="371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8" name="object 268"/>
          <p:cNvSpPr txBox="1"/>
          <p:nvPr/>
        </p:nvSpPr>
        <p:spPr>
          <a:xfrm>
            <a:off x="11654493" y="5028927"/>
            <a:ext cx="527050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5" dirty="0">
                <a:latin typeface="Century"/>
                <a:cs typeface="Century"/>
              </a:rPr>
              <a:t>Bee</a:t>
            </a:r>
            <a:endParaRPr sz="2300">
              <a:latin typeface="Century"/>
              <a:cs typeface="Century"/>
            </a:endParaRPr>
          </a:p>
        </p:txBody>
      </p:sp>
      <p:grpSp>
        <p:nvGrpSpPr>
          <p:cNvPr id="269" name="object 269"/>
          <p:cNvGrpSpPr/>
          <p:nvPr/>
        </p:nvGrpSpPr>
        <p:grpSpPr>
          <a:xfrm>
            <a:off x="10373593" y="4379596"/>
            <a:ext cx="1369060" cy="598805"/>
            <a:chOff x="10313775" y="3554096"/>
            <a:chExt cx="1369060" cy="598805"/>
          </a:xfrm>
        </p:grpSpPr>
        <p:sp>
          <p:nvSpPr>
            <p:cNvPr id="270" name="object 270"/>
            <p:cNvSpPr/>
            <p:nvPr/>
          </p:nvSpPr>
          <p:spPr>
            <a:xfrm>
              <a:off x="10332508" y="3738377"/>
              <a:ext cx="327025" cy="118745"/>
            </a:xfrm>
            <a:custGeom>
              <a:avLst/>
              <a:gdLst/>
              <a:ahLst/>
              <a:cxnLst/>
              <a:rect l="l" t="t" r="r" b="b"/>
              <a:pathLst>
                <a:path w="327025" h="118745">
                  <a:moveTo>
                    <a:pt x="326751" y="74672"/>
                  </a:moveTo>
                  <a:lnTo>
                    <a:pt x="266550" y="70247"/>
                  </a:lnTo>
                  <a:lnTo>
                    <a:pt x="208645" y="65990"/>
                  </a:lnTo>
                  <a:lnTo>
                    <a:pt x="153038" y="61903"/>
                  </a:lnTo>
                  <a:lnTo>
                    <a:pt x="99728" y="57985"/>
                  </a:lnTo>
                  <a:lnTo>
                    <a:pt x="48715" y="54235"/>
                  </a:lnTo>
                  <a:lnTo>
                    <a:pt x="0" y="50654"/>
                  </a:lnTo>
                </a:path>
                <a:path w="327025" h="118745">
                  <a:moveTo>
                    <a:pt x="114039" y="118709"/>
                  </a:moveTo>
                  <a:lnTo>
                    <a:pt x="0" y="50654"/>
                  </a:lnTo>
                  <a:lnTo>
                    <a:pt x="122715" y="0"/>
                  </a:lnTo>
                </a:path>
              </a:pathLst>
            </a:custGeom>
            <a:ln w="3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0751849" y="3572829"/>
              <a:ext cx="912494" cy="561340"/>
            </a:xfrm>
            <a:custGeom>
              <a:avLst/>
              <a:gdLst/>
              <a:ahLst/>
              <a:cxnLst/>
              <a:rect l="l" t="t" r="r" b="b"/>
              <a:pathLst>
                <a:path w="912495" h="561339">
                  <a:moveTo>
                    <a:pt x="763600" y="0"/>
                  </a:moveTo>
                  <a:lnTo>
                    <a:pt x="148368" y="0"/>
                  </a:lnTo>
                  <a:lnTo>
                    <a:pt x="94955" y="5951"/>
                  </a:lnTo>
                  <a:lnTo>
                    <a:pt x="53412" y="23805"/>
                  </a:lnTo>
                  <a:lnTo>
                    <a:pt x="23738" y="53562"/>
                  </a:lnTo>
                  <a:lnTo>
                    <a:pt x="5934" y="95223"/>
                  </a:lnTo>
                  <a:lnTo>
                    <a:pt x="0" y="148787"/>
                  </a:lnTo>
                  <a:lnTo>
                    <a:pt x="0" y="412310"/>
                  </a:lnTo>
                  <a:lnTo>
                    <a:pt x="5934" y="465873"/>
                  </a:lnTo>
                  <a:lnTo>
                    <a:pt x="23738" y="507534"/>
                  </a:lnTo>
                  <a:lnTo>
                    <a:pt x="53412" y="537291"/>
                  </a:lnTo>
                  <a:lnTo>
                    <a:pt x="94955" y="555146"/>
                  </a:lnTo>
                  <a:lnTo>
                    <a:pt x="148368" y="561097"/>
                  </a:lnTo>
                  <a:lnTo>
                    <a:pt x="763600" y="561097"/>
                  </a:lnTo>
                  <a:lnTo>
                    <a:pt x="817013" y="555146"/>
                  </a:lnTo>
                  <a:lnTo>
                    <a:pt x="858556" y="537291"/>
                  </a:lnTo>
                  <a:lnTo>
                    <a:pt x="888230" y="507534"/>
                  </a:lnTo>
                  <a:lnTo>
                    <a:pt x="906034" y="465873"/>
                  </a:lnTo>
                  <a:lnTo>
                    <a:pt x="911968" y="412310"/>
                  </a:lnTo>
                  <a:lnTo>
                    <a:pt x="911968" y="148787"/>
                  </a:lnTo>
                  <a:lnTo>
                    <a:pt x="906034" y="95223"/>
                  </a:lnTo>
                  <a:lnTo>
                    <a:pt x="888230" y="53562"/>
                  </a:lnTo>
                  <a:lnTo>
                    <a:pt x="858556" y="23805"/>
                  </a:lnTo>
                  <a:lnTo>
                    <a:pt x="817013" y="5951"/>
                  </a:lnTo>
                  <a:lnTo>
                    <a:pt x="763600" y="0"/>
                  </a:lnTo>
                  <a:close/>
                </a:path>
              </a:pathLst>
            </a:custGeom>
            <a:solidFill>
              <a:srgbClr val="FFFF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10751849" y="3572829"/>
              <a:ext cx="912494" cy="561340"/>
            </a:xfrm>
            <a:custGeom>
              <a:avLst/>
              <a:gdLst/>
              <a:ahLst/>
              <a:cxnLst/>
              <a:rect l="l" t="t" r="r" b="b"/>
              <a:pathLst>
                <a:path w="912495" h="561339">
                  <a:moveTo>
                    <a:pt x="148368" y="561097"/>
                  </a:moveTo>
                  <a:lnTo>
                    <a:pt x="763600" y="561097"/>
                  </a:lnTo>
                  <a:lnTo>
                    <a:pt x="817013" y="555146"/>
                  </a:lnTo>
                  <a:lnTo>
                    <a:pt x="858556" y="537291"/>
                  </a:lnTo>
                  <a:lnTo>
                    <a:pt x="888230" y="507534"/>
                  </a:lnTo>
                  <a:lnTo>
                    <a:pt x="906034" y="465873"/>
                  </a:lnTo>
                  <a:lnTo>
                    <a:pt x="911968" y="412310"/>
                  </a:lnTo>
                  <a:lnTo>
                    <a:pt x="911968" y="148787"/>
                  </a:lnTo>
                  <a:lnTo>
                    <a:pt x="906034" y="95223"/>
                  </a:lnTo>
                  <a:lnTo>
                    <a:pt x="888230" y="53562"/>
                  </a:lnTo>
                  <a:lnTo>
                    <a:pt x="858556" y="23805"/>
                  </a:lnTo>
                  <a:lnTo>
                    <a:pt x="817013" y="5951"/>
                  </a:lnTo>
                  <a:lnTo>
                    <a:pt x="763600" y="0"/>
                  </a:lnTo>
                  <a:lnTo>
                    <a:pt x="148368" y="0"/>
                  </a:lnTo>
                  <a:lnTo>
                    <a:pt x="94955" y="5951"/>
                  </a:lnTo>
                  <a:lnTo>
                    <a:pt x="53412" y="23805"/>
                  </a:lnTo>
                  <a:lnTo>
                    <a:pt x="23738" y="53562"/>
                  </a:lnTo>
                  <a:lnTo>
                    <a:pt x="5934" y="95223"/>
                  </a:lnTo>
                  <a:lnTo>
                    <a:pt x="0" y="148787"/>
                  </a:lnTo>
                  <a:lnTo>
                    <a:pt x="0" y="412310"/>
                  </a:lnTo>
                  <a:lnTo>
                    <a:pt x="5934" y="465873"/>
                  </a:lnTo>
                  <a:lnTo>
                    <a:pt x="23738" y="507534"/>
                  </a:lnTo>
                  <a:lnTo>
                    <a:pt x="53412" y="537291"/>
                  </a:lnTo>
                  <a:lnTo>
                    <a:pt x="94955" y="555146"/>
                  </a:lnTo>
                  <a:lnTo>
                    <a:pt x="148368" y="561097"/>
                  </a:lnTo>
                  <a:close/>
                </a:path>
              </a:pathLst>
            </a:custGeom>
            <a:ln w="371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3" name="object 273"/>
          <p:cNvSpPr txBox="1"/>
          <p:nvPr/>
        </p:nvSpPr>
        <p:spPr>
          <a:xfrm>
            <a:off x="10947335" y="4443830"/>
            <a:ext cx="640715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135" dirty="0">
                <a:latin typeface="Century"/>
                <a:cs typeface="Century"/>
              </a:rPr>
              <a:t>F</a:t>
            </a:r>
            <a:r>
              <a:rPr sz="2300" spc="5" dirty="0">
                <a:latin typeface="Century"/>
                <a:cs typeface="Century"/>
              </a:rPr>
              <a:t>rog</a:t>
            </a:r>
            <a:endParaRPr sz="2300">
              <a:latin typeface="Century"/>
              <a:cs typeface="Century"/>
            </a:endParaRPr>
          </a:p>
        </p:txBody>
      </p:sp>
      <p:grpSp>
        <p:nvGrpSpPr>
          <p:cNvPr id="274" name="object 274"/>
          <p:cNvGrpSpPr/>
          <p:nvPr/>
        </p:nvGrpSpPr>
        <p:grpSpPr>
          <a:xfrm>
            <a:off x="10373716" y="3776234"/>
            <a:ext cx="1962150" cy="598805"/>
            <a:chOff x="10313898" y="2950734"/>
            <a:chExt cx="1962150" cy="598805"/>
          </a:xfrm>
        </p:grpSpPr>
        <p:sp>
          <p:nvSpPr>
            <p:cNvPr id="275" name="object 275"/>
            <p:cNvSpPr/>
            <p:nvPr/>
          </p:nvSpPr>
          <p:spPr>
            <a:xfrm>
              <a:off x="10332630" y="3253140"/>
              <a:ext cx="399415" cy="119380"/>
            </a:xfrm>
            <a:custGeom>
              <a:avLst/>
              <a:gdLst/>
              <a:ahLst/>
              <a:cxnLst/>
              <a:rect l="l" t="t" r="r" b="b"/>
              <a:pathLst>
                <a:path w="399415" h="119379">
                  <a:moveTo>
                    <a:pt x="399229" y="43304"/>
                  </a:moveTo>
                  <a:lnTo>
                    <a:pt x="344797" y="46428"/>
                  </a:lnTo>
                  <a:lnTo>
                    <a:pt x="291659" y="49478"/>
                  </a:lnTo>
                  <a:lnTo>
                    <a:pt x="239815" y="52453"/>
                  </a:lnTo>
                  <a:lnTo>
                    <a:pt x="189264" y="55355"/>
                  </a:lnTo>
                  <a:lnTo>
                    <a:pt x="140008" y="58182"/>
                  </a:lnTo>
                  <a:lnTo>
                    <a:pt x="92045" y="60935"/>
                  </a:lnTo>
                  <a:lnTo>
                    <a:pt x="45375" y="63613"/>
                  </a:lnTo>
                  <a:lnTo>
                    <a:pt x="0" y="66217"/>
                  </a:lnTo>
                </a:path>
                <a:path w="399415" h="119379">
                  <a:moveTo>
                    <a:pt x="121892" y="118832"/>
                  </a:moveTo>
                  <a:lnTo>
                    <a:pt x="0" y="66217"/>
                  </a:lnTo>
                  <a:lnTo>
                    <a:pt x="115111" y="0"/>
                  </a:lnTo>
                </a:path>
              </a:pathLst>
            </a:custGeom>
            <a:ln w="3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0824524" y="2969466"/>
              <a:ext cx="1433195" cy="561340"/>
            </a:xfrm>
            <a:custGeom>
              <a:avLst/>
              <a:gdLst/>
              <a:ahLst/>
              <a:cxnLst/>
              <a:rect l="l" t="t" r="r" b="b"/>
              <a:pathLst>
                <a:path w="1433195" h="561339">
                  <a:moveTo>
                    <a:pt x="1284399" y="0"/>
                  </a:moveTo>
                  <a:lnTo>
                    <a:pt x="148368" y="0"/>
                  </a:lnTo>
                  <a:lnTo>
                    <a:pt x="94956" y="5951"/>
                  </a:lnTo>
                  <a:lnTo>
                    <a:pt x="53413" y="23805"/>
                  </a:lnTo>
                  <a:lnTo>
                    <a:pt x="23739" y="53562"/>
                  </a:lnTo>
                  <a:lnTo>
                    <a:pt x="5934" y="95223"/>
                  </a:lnTo>
                  <a:lnTo>
                    <a:pt x="0" y="148787"/>
                  </a:lnTo>
                  <a:lnTo>
                    <a:pt x="0" y="412308"/>
                  </a:lnTo>
                  <a:lnTo>
                    <a:pt x="5934" y="465872"/>
                  </a:lnTo>
                  <a:lnTo>
                    <a:pt x="23739" y="507532"/>
                  </a:lnTo>
                  <a:lnTo>
                    <a:pt x="53413" y="537290"/>
                  </a:lnTo>
                  <a:lnTo>
                    <a:pt x="94956" y="555144"/>
                  </a:lnTo>
                  <a:lnTo>
                    <a:pt x="148368" y="561095"/>
                  </a:lnTo>
                  <a:lnTo>
                    <a:pt x="1284399" y="561095"/>
                  </a:lnTo>
                  <a:lnTo>
                    <a:pt x="1337812" y="555144"/>
                  </a:lnTo>
                  <a:lnTo>
                    <a:pt x="1379355" y="537290"/>
                  </a:lnTo>
                  <a:lnTo>
                    <a:pt x="1409029" y="507532"/>
                  </a:lnTo>
                  <a:lnTo>
                    <a:pt x="1426833" y="465872"/>
                  </a:lnTo>
                  <a:lnTo>
                    <a:pt x="1432767" y="412308"/>
                  </a:lnTo>
                  <a:lnTo>
                    <a:pt x="1432767" y="148787"/>
                  </a:lnTo>
                  <a:lnTo>
                    <a:pt x="1426833" y="95223"/>
                  </a:lnTo>
                  <a:lnTo>
                    <a:pt x="1409029" y="53562"/>
                  </a:lnTo>
                  <a:lnTo>
                    <a:pt x="1379355" y="23805"/>
                  </a:lnTo>
                  <a:lnTo>
                    <a:pt x="1337812" y="5951"/>
                  </a:lnTo>
                  <a:lnTo>
                    <a:pt x="1284399" y="0"/>
                  </a:lnTo>
                  <a:close/>
                </a:path>
              </a:pathLst>
            </a:custGeom>
            <a:solidFill>
              <a:srgbClr val="FFFF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10824524" y="2969466"/>
              <a:ext cx="1433195" cy="561340"/>
            </a:xfrm>
            <a:custGeom>
              <a:avLst/>
              <a:gdLst/>
              <a:ahLst/>
              <a:cxnLst/>
              <a:rect l="l" t="t" r="r" b="b"/>
              <a:pathLst>
                <a:path w="1433195" h="561339">
                  <a:moveTo>
                    <a:pt x="148368" y="561095"/>
                  </a:moveTo>
                  <a:lnTo>
                    <a:pt x="1284399" y="561095"/>
                  </a:lnTo>
                  <a:lnTo>
                    <a:pt x="1337812" y="555144"/>
                  </a:lnTo>
                  <a:lnTo>
                    <a:pt x="1379355" y="537290"/>
                  </a:lnTo>
                  <a:lnTo>
                    <a:pt x="1409029" y="507532"/>
                  </a:lnTo>
                  <a:lnTo>
                    <a:pt x="1426833" y="465872"/>
                  </a:lnTo>
                  <a:lnTo>
                    <a:pt x="1432767" y="412308"/>
                  </a:lnTo>
                  <a:lnTo>
                    <a:pt x="1432767" y="148787"/>
                  </a:lnTo>
                  <a:lnTo>
                    <a:pt x="1426833" y="95223"/>
                  </a:lnTo>
                  <a:lnTo>
                    <a:pt x="1409029" y="53562"/>
                  </a:lnTo>
                  <a:lnTo>
                    <a:pt x="1379355" y="23805"/>
                  </a:lnTo>
                  <a:lnTo>
                    <a:pt x="1337812" y="5951"/>
                  </a:lnTo>
                  <a:lnTo>
                    <a:pt x="1284399" y="0"/>
                  </a:lnTo>
                  <a:lnTo>
                    <a:pt x="148368" y="0"/>
                  </a:lnTo>
                  <a:lnTo>
                    <a:pt x="94956" y="5951"/>
                  </a:lnTo>
                  <a:lnTo>
                    <a:pt x="53413" y="23805"/>
                  </a:lnTo>
                  <a:lnTo>
                    <a:pt x="23739" y="53562"/>
                  </a:lnTo>
                  <a:lnTo>
                    <a:pt x="5934" y="95223"/>
                  </a:lnTo>
                  <a:lnTo>
                    <a:pt x="0" y="148787"/>
                  </a:lnTo>
                  <a:lnTo>
                    <a:pt x="0" y="412308"/>
                  </a:lnTo>
                  <a:lnTo>
                    <a:pt x="5934" y="465872"/>
                  </a:lnTo>
                  <a:lnTo>
                    <a:pt x="23739" y="507532"/>
                  </a:lnTo>
                  <a:lnTo>
                    <a:pt x="53413" y="537290"/>
                  </a:lnTo>
                  <a:lnTo>
                    <a:pt x="94956" y="555144"/>
                  </a:lnTo>
                  <a:lnTo>
                    <a:pt x="148368" y="561095"/>
                  </a:lnTo>
                  <a:close/>
                </a:path>
              </a:pathLst>
            </a:custGeom>
            <a:ln w="371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8" name="object 278"/>
          <p:cNvSpPr txBox="1"/>
          <p:nvPr/>
        </p:nvSpPr>
        <p:spPr>
          <a:xfrm>
            <a:off x="11020010" y="3840468"/>
            <a:ext cx="1161415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40" dirty="0">
                <a:latin typeface="Century"/>
                <a:cs typeface="Century"/>
              </a:rPr>
              <a:t>Octopus</a:t>
            </a:r>
            <a:endParaRPr sz="2300">
              <a:latin typeface="Century"/>
              <a:cs typeface="Century"/>
            </a:endParaRPr>
          </a:p>
        </p:txBody>
      </p:sp>
      <p:grpSp>
        <p:nvGrpSpPr>
          <p:cNvPr id="279" name="object 279"/>
          <p:cNvGrpSpPr/>
          <p:nvPr/>
        </p:nvGrpSpPr>
        <p:grpSpPr>
          <a:xfrm>
            <a:off x="10374003" y="3049472"/>
            <a:ext cx="1962150" cy="598805"/>
            <a:chOff x="10314185" y="2223972"/>
            <a:chExt cx="1962150" cy="598805"/>
          </a:xfrm>
        </p:grpSpPr>
        <p:sp>
          <p:nvSpPr>
            <p:cNvPr id="280" name="object 280"/>
            <p:cNvSpPr/>
            <p:nvPr/>
          </p:nvSpPr>
          <p:spPr>
            <a:xfrm>
              <a:off x="10332783" y="2403118"/>
              <a:ext cx="532130" cy="119380"/>
            </a:xfrm>
            <a:custGeom>
              <a:avLst/>
              <a:gdLst/>
              <a:ahLst/>
              <a:cxnLst/>
              <a:rect l="l" t="t" r="r" b="b"/>
              <a:pathLst>
                <a:path w="532129" h="119380">
                  <a:moveTo>
                    <a:pt x="531978" y="81092"/>
                  </a:moveTo>
                  <a:lnTo>
                    <a:pt x="475054" y="78110"/>
                  </a:lnTo>
                  <a:lnTo>
                    <a:pt x="418957" y="75171"/>
                  </a:lnTo>
                  <a:lnTo>
                    <a:pt x="363689" y="72276"/>
                  </a:lnTo>
                  <a:lnTo>
                    <a:pt x="309249" y="69424"/>
                  </a:lnTo>
                  <a:lnTo>
                    <a:pt x="255637" y="66616"/>
                  </a:lnTo>
                  <a:lnTo>
                    <a:pt x="202854" y="63851"/>
                  </a:lnTo>
                  <a:lnTo>
                    <a:pt x="150898" y="61129"/>
                  </a:lnTo>
                  <a:lnTo>
                    <a:pt x="99770" y="58451"/>
                  </a:lnTo>
                  <a:lnTo>
                    <a:pt x="49471" y="55816"/>
                  </a:lnTo>
                  <a:lnTo>
                    <a:pt x="0" y="53224"/>
                  </a:lnTo>
                </a:path>
                <a:path w="532129" h="119380">
                  <a:moveTo>
                    <a:pt x="115438" y="118869"/>
                  </a:moveTo>
                  <a:lnTo>
                    <a:pt x="0" y="53224"/>
                  </a:lnTo>
                  <a:lnTo>
                    <a:pt x="121628" y="0"/>
                  </a:lnTo>
                </a:path>
              </a:pathLst>
            </a:custGeom>
            <a:ln w="3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10957458" y="2242562"/>
              <a:ext cx="1299845" cy="561340"/>
            </a:xfrm>
            <a:custGeom>
              <a:avLst/>
              <a:gdLst/>
              <a:ahLst/>
              <a:cxnLst/>
              <a:rect l="l" t="t" r="r" b="b"/>
              <a:pathLst>
                <a:path w="1299845" h="561339">
                  <a:moveTo>
                    <a:pt x="1151465" y="0"/>
                  </a:moveTo>
                  <a:lnTo>
                    <a:pt x="148368" y="0"/>
                  </a:lnTo>
                  <a:lnTo>
                    <a:pt x="94955" y="5951"/>
                  </a:lnTo>
                  <a:lnTo>
                    <a:pt x="53412" y="23806"/>
                  </a:lnTo>
                  <a:lnTo>
                    <a:pt x="23738" y="53564"/>
                  </a:lnTo>
                  <a:lnTo>
                    <a:pt x="5934" y="95224"/>
                  </a:lnTo>
                  <a:lnTo>
                    <a:pt x="0" y="148787"/>
                  </a:lnTo>
                  <a:lnTo>
                    <a:pt x="0" y="412312"/>
                  </a:lnTo>
                  <a:lnTo>
                    <a:pt x="5934" y="465874"/>
                  </a:lnTo>
                  <a:lnTo>
                    <a:pt x="23738" y="507534"/>
                  </a:lnTo>
                  <a:lnTo>
                    <a:pt x="53412" y="537292"/>
                  </a:lnTo>
                  <a:lnTo>
                    <a:pt x="94955" y="555147"/>
                  </a:lnTo>
                  <a:lnTo>
                    <a:pt x="148368" y="561099"/>
                  </a:lnTo>
                  <a:lnTo>
                    <a:pt x="1151465" y="561099"/>
                  </a:lnTo>
                  <a:lnTo>
                    <a:pt x="1204878" y="555147"/>
                  </a:lnTo>
                  <a:lnTo>
                    <a:pt x="1246421" y="537292"/>
                  </a:lnTo>
                  <a:lnTo>
                    <a:pt x="1276094" y="507534"/>
                  </a:lnTo>
                  <a:lnTo>
                    <a:pt x="1293898" y="465874"/>
                  </a:lnTo>
                  <a:lnTo>
                    <a:pt x="1299833" y="412312"/>
                  </a:lnTo>
                  <a:lnTo>
                    <a:pt x="1299833" y="148787"/>
                  </a:lnTo>
                  <a:lnTo>
                    <a:pt x="1293898" y="95224"/>
                  </a:lnTo>
                  <a:lnTo>
                    <a:pt x="1276094" y="53564"/>
                  </a:lnTo>
                  <a:lnTo>
                    <a:pt x="1246421" y="23806"/>
                  </a:lnTo>
                  <a:lnTo>
                    <a:pt x="1204878" y="5951"/>
                  </a:lnTo>
                  <a:lnTo>
                    <a:pt x="1151465" y="0"/>
                  </a:lnTo>
                  <a:close/>
                </a:path>
              </a:pathLst>
            </a:custGeom>
            <a:solidFill>
              <a:srgbClr val="FFFF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10957458" y="2242562"/>
              <a:ext cx="1299845" cy="561340"/>
            </a:xfrm>
            <a:custGeom>
              <a:avLst/>
              <a:gdLst/>
              <a:ahLst/>
              <a:cxnLst/>
              <a:rect l="l" t="t" r="r" b="b"/>
              <a:pathLst>
                <a:path w="1299845" h="561339">
                  <a:moveTo>
                    <a:pt x="148368" y="561099"/>
                  </a:moveTo>
                  <a:lnTo>
                    <a:pt x="1151465" y="561099"/>
                  </a:lnTo>
                  <a:lnTo>
                    <a:pt x="1204878" y="555147"/>
                  </a:lnTo>
                  <a:lnTo>
                    <a:pt x="1246421" y="537292"/>
                  </a:lnTo>
                  <a:lnTo>
                    <a:pt x="1276094" y="507534"/>
                  </a:lnTo>
                  <a:lnTo>
                    <a:pt x="1293898" y="465874"/>
                  </a:lnTo>
                  <a:lnTo>
                    <a:pt x="1299833" y="412312"/>
                  </a:lnTo>
                  <a:lnTo>
                    <a:pt x="1299833" y="148787"/>
                  </a:lnTo>
                  <a:lnTo>
                    <a:pt x="1293898" y="95224"/>
                  </a:lnTo>
                  <a:lnTo>
                    <a:pt x="1276094" y="53564"/>
                  </a:lnTo>
                  <a:lnTo>
                    <a:pt x="1246421" y="23806"/>
                  </a:lnTo>
                  <a:lnTo>
                    <a:pt x="1204878" y="5951"/>
                  </a:lnTo>
                  <a:lnTo>
                    <a:pt x="1151465" y="0"/>
                  </a:lnTo>
                  <a:lnTo>
                    <a:pt x="148368" y="0"/>
                  </a:lnTo>
                  <a:lnTo>
                    <a:pt x="94955" y="5951"/>
                  </a:lnTo>
                  <a:lnTo>
                    <a:pt x="53412" y="23806"/>
                  </a:lnTo>
                  <a:lnTo>
                    <a:pt x="23738" y="53564"/>
                  </a:lnTo>
                  <a:lnTo>
                    <a:pt x="5934" y="95224"/>
                  </a:lnTo>
                  <a:lnTo>
                    <a:pt x="0" y="148787"/>
                  </a:lnTo>
                  <a:lnTo>
                    <a:pt x="0" y="412312"/>
                  </a:lnTo>
                  <a:lnTo>
                    <a:pt x="5934" y="465874"/>
                  </a:lnTo>
                  <a:lnTo>
                    <a:pt x="23738" y="507534"/>
                  </a:lnTo>
                  <a:lnTo>
                    <a:pt x="53412" y="537292"/>
                  </a:lnTo>
                  <a:lnTo>
                    <a:pt x="94955" y="555147"/>
                  </a:lnTo>
                  <a:lnTo>
                    <a:pt x="148368" y="561099"/>
                  </a:lnTo>
                  <a:close/>
                </a:path>
              </a:pathLst>
            </a:custGeom>
            <a:ln w="371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3" name="object 283"/>
          <p:cNvSpPr txBox="1"/>
          <p:nvPr/>
        </p:nvSpPr>
        <p:spPr>
          <a:xfrm>
            <a:off x="11152944" y="3113563"/>
            <a:ext cx="1028065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35" dirty="0">
                <a:latin typeface="Century"/>
                <a:cs typeface="Century"/>
              </a:rPr>
              <a:t>Human</a:t>
            </a:r>
            <a:endParaRPr sz="2300"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Solving </a:t>
            </a:r>
            <a:r>
              <a:rPr spc="360" dirty="0"/>
              <a:t>Object</a:t>
            </a:r>
            <a:r>
              <a:rPr spc="1080" dirty="0"/>
              <a:t> </a:t>
            </a:r>
            <a:r>
              <a:rPr spc="185" dirty="0"/>
              <a:t>Recognition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63800" y="3124200"/>
            <a:ext cx="9131935" cy="4726305"/>
            <a:chOff x="2436956" y="2649964"/>
            <a:chExt cx="9131935" cy="4726305"/>
          </a:xfrm>
        </p:grpSpPr>
        <p:sp>
          <p:nvSpPr>
            <p:cNvPr id="4" name="object 4"/>
            <p:cNvSpPr/>
            <p:nvPr/>
          </p:nvSpPr>
          <p:spPr>
            <a:xfrm>
              <a:off x="2455760" y="2907134"/>
              <a:ext cx="9093835" cy="3887470"/>
            </a:xfrm>
            <a:custGeom>
              <a:avLst/>
              <a:gdLst/>
              <a:ahLst/>
              <a:cxnLst/>
              <a:rect l="l" t="t" r="r" b="b"/>
              <a:pathLst>
                <a:path w="9093835" h="3887470">
                  <a:moveTo>
                    <a:pt x="0" y="0"/>
                  </a:moveTo>
                  <a:lnTo>
                    <a:pt x="1818761" y="370818"/>
                  </a:lnTo>
                  <a:lnTo>
                    <a:pt x="3637523" y="1854106"/>
                  </a:lnTo>
                  <a:lnTo>
                    <a:pt x="5456285" y="2595749"/>
                  </a:lnTo>
                  <a:lnTo>
                    <a:pt x="7275046" y="3337392"/>
                  </a:lnTo>
                  <a:lnTo>
                    <a:pt x="9093808" y="3887267"/>
                  </a:lnTo>
                </a:path>
              </a:pathLst>
            </a:custGeom>
            <a:ln w="3757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46360" y="2841385"/>
              <a:ext cx="75213" cy="1314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08711" y="3212206"/>
              <a:ext cx="131620" cy="1314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27473" y="4695495"/>
              <a:ext cx="131620" cy="1314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46235" y="5437138"/>
              <a:ext cx="131620" cy="1314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664995" y="6178779"/>
              <a:ext cx="131620" cy="1314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483754" y="6728653"/>
              <a:ext cx="75213" cy="1314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55760" y="2668748"/>
              <a:ext cx="9093835" cy="4688840"/>
            </a:xfrm>
            <a:custGeom>
              <a:avLst/>
              <a:gdLst/>
              <a:ahLst/>
              <a:cxnLst/>
              <a:rect l="l" t="t" r="r" b="b"/>
              <a:pathLst>
                <a:path w="9093835" h="4688840">
                  <a:moveTo>
                    <a:pt x="0" y="0"/>
                  </a:moveTo>
                  <a:lnTo>
                    <a:pt x="9093808" y="0"/>
                  </a:lnTo>
                </a:path>
                <a:path w="9093835" h="4688840">
                  <a:moveTo>
                    <a:pt x="9093808" y="4688243"/>
                  </a:moveTo>
                  <a:lnTo>
                    <a:pt x="9093808" y="0"/>
                  </a:lnTo>
                </a:path>
                <a:path w="9093835" h="4688840">
                  <a:moveTo>
                    <a:pt x="0" y="4688243"/>
                  </a:moveTo>
                  <a:lnTo>
                    <a:pt x="9093808" y="4688243"/>
                  </a:lnTo>
                </a:path>
                <a:path w="9093835" h="4688840">
                  <a:moveTo>
                    <a:pt x="0" y="4688243"/>
                  </a:moveTo>
                  <a:lnTo>
                    <a:pt x="0" y="0"/>
                  </a:lnTo>
                </a:path>
              </a:pathLst>
            </a:custGeom>
            <a:ln w="375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55760" y="7206727"/>
              <a:ext cx="0" cy="150495"/>
            </a:xfrm>
            <a:custGeom>
              <a:avLst/>
              <a:gdLst/>
              <a:ahLst/>
              <a:cxnLst/>
              <a:rect l="l" t="t" r="r" b="b"/>
              <a:pathLst>
                <a:path h="150495">
                  <a:moveTo>
                    <a:pt x="0" y="0"/>
                  </a:moveTo>
                  <a:lnTo>
                    <a:pt x="0" y="15026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55760" y="7206727"/>
              <a:ext cx="0" cy="150495"/>
            </a:xfrm>
            <a:custGeom>
              <a:avLst/>
              <a:gdLst/>
              <a:ahLst/>
              <a:cxnLst/>
              <a:rect l="l" t="t" r="r" b="b"/>
              <a:pathLst>
                <a:path h="150495">
                  <a:moveTo>
                    <a:pt x="0" y="150264"/>
                  </a:moveTo>
                  <a:lnTo>
                    <a:pt x="0" y="0"/>
                  </a:lnTo>
                </a:path>
              </a:pathLst>
            </a:custGeom>
            <a:ln w="188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55760" y="2668748"/>
              <a:ext cx="0" cy="150495"/>
            </a:xfrm>
            <a:custGeom>
              <a:avLst/>
              <a:gdLst/>
              <a:ahLst/>
              <a:cxnLst/>
              <a:rect l="l" t="t" r="r" b="b"/>
              <a:pathLst>
                <a:path h="150494">
                  <a:moveTo>
                    <a:pt x="0" y="0"/>
                  </a:moveTo>
                  <a:lnTo>
                    <a:pt x="0" y="15026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55760" y="2668748"/>
              <a:ext cx="0" cy="150495"/>
            </a:xfrm>
            <a:custGeom>
              <a:avLst/>
              <a:gdLst/>
              <a:ahLst/>
              <a:cxnLst/>
              <a:rect l="l" t="t" r="r" b="b"/>
              <a:pathLst>
                <a:path h="150494">
                  <a:moveTo>
                    <a:pt x="0" y="0"/>
                  </a:moveTo>
                  <a:lnTo>
                    <a:pt x="0" y="150264"/>
                  </a:lnTo>
                </a:path>
              </a:pathLst>
            </a:custGeom>
            <a:ln w="188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74522" y="7206727"/>
              <a:ext cx="0" cy="150495"/>
            </a:xfrm>
            <a:custGeom>
              <a:avLst/>
              <a:gdLst/>
              <a:ahLst/>
              <a:cxnLst/>
              <a:rect l="l" t="t" r="r" b="b"/>
              <a:pathLst>
                <a:path h="150495">
                  <a:moveTo>
                    <a:pt x="0" y="0"/>
                  </a:moveTo>
                  <a:lnTo>
                    <a:pt x="0" y="15026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74522" y="7206727"/>
              <a:ext cx="0" cy="150495"/>
            </a:xfrm>
            <a:custGeom>
              <a:avLst/>
              <a:gdLst/>
              <a:ahLst/>
              <a:cxnLst/>
              <a:rect l="l" t="t" r="r" b="b"/>
              <a:pathLst>
                <a:path h="150495">
                  <a:moveTo>
                    <a:pt x="0" y="150264"/>
                  </a:moveTo>
                  <a:lnTo>
                    <a:pt x="0" y="0"/>
                  </a:lnTo>
                </a:path>
              </a:pathLst>
            </a:custGeom>
            <a:ln w="188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74522" y="2668748"/>
              <a:ext cx="0" cy="150495"/>
            </a:xfrm>
            <a:custGeom>
              <a:avLst/>
              <a:gdLst/>
              <a:ahLst/>
              <a:cxnLst/>
              <a:rect l="l" t="t" r="r" b="b"/>
              <a:pathLst>
                <a:path h="150494">
                  <a:moveTo>
                    <a:pt x="0" y="0"/>
                  </a:moveTo>
                  <a:lnTo>
                    <a:pt x="0" y="15026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74522" y="2668748"/>
              <a:ext cx="0" cy="150495"/>
            </a:xfrm>
            <a:custGeom>
              <a:avLst/>
              <a:gdLst/>
              <a:ahLst/>
              <a:cxnLst/>
              <a:rect l="l" t="t" r="r" b="b"/>
              <a:pathLst>
                <a:path h="150494">
                  <a:moveTo>
                    <a:pt x="0" y="0"/>
                  </a:moveTo>
                  <a:lnTo>
                    <a:pt x="0" y="150264"/>
                  </a:lnTo>
                </a:path>
              </a:pathLst>
            </a:custGeom>
            <a:ln w="188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93283" y="7206727"/>
              <a:ext cx="0" cy="150495"/>
            </a:xfrm>
            <a:custGeom>
              <a:avLst/>
              <a:gdLst/>
              <a:ahLst/>
              <a:cxnLst/>
              <a:rect l="l" t="t" r="r" b="b"/>
              <a:pathLst>
                <a:path h="150495">
                  <a:moveTo>
                    <a:pt x="0" y="0"/>
                  </a:moveTo>
                  <a:lnTo>
                    <a:pt x="0" y="15026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93283" y="7206727"/>
              <a:ext cx="0" cy="150495"/>
            </a:xfrm>
            <a:custGeom>
              <a:avLst/>
              <a:gdLst/>
              <a:ahLst/>
              <a:cxnLst/>
              <a:rect l="l" t="t" r="r" b="b"/>
              <a:pathLst>
                <a:path h="150495">
                  <a:moveTo>
                    <a:pt x="0" y="150264"/>
                  </a:moveTo>
                  <a:lnTo>
                    <a:pt x="0" y="0"/>
                  </a:lnTo>
                </a:path>
              </a:pathLst>
            </a:custGeom>
            <a:ln w="188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93283" y="2668748"/>
              <a:ext cx="0" cy="150495"/>
            </a:xfrm>
            <a:custGeom>
              <a:avLst/>
              <a:gdLst/>
              <a:ahLst/>
              <a:cxnLst/>
              <a:rect l="l" t="t" r="r" b="b"/>
              <a:pathLst>
                <a:path h="150494">
                  <a:moveTo>
                    <a:pt x="0" y="0"/>
                  </a:moveTo>
                  <a:lnTo>
                    <a:pt x="0" y="15026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93283" y="2668748"/>
              <a:ext cx="0" cy="150495"/>
            </a:xfrm>
            <a:custGeom>
              <a:avLst/>
              <a:gdLst/>
              <a:ahLst/>
              <a:cxnLst/>
              <a:rect l="l" t="t" r="r" b="b"/>
              <a:pathLst>
                <a:path h="150494">
                  <a:moveTo>
                    <a:pt x="0" y="0"/>
                  </a:moveTo>
                  <a:lnTo>
                    <a:pt x="0" y="150264"/>
                  </a:lnTo>
                </a:path>
              </a:pathLst>
            </a:custGeom>
            <a:ln w="188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912045" y="7206727"/>
              <a:ext cx="0" cy="150495"/>
            </a:xfrm>
            <a:custGeom>
              <a:avLst/>
              <a:gdLst/>
              <a:ahLst/>
              <a:cxnLst/>
              <a:rect l="l" t="t" r="r" b="b"/>
              <a:pathLst>
                <a:path h="150495">
                  <a:moveTo>
                    <a:pt x="0" y="0"/>
                  </a:moveTo>
                  <a:lnTo>
                    <a:pt x="0" y="15026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912045" y="7206727"/>
              <a:ext cx="0" cy="150495"/>
            </a:xfrm>
            <a:custGeom>
              <a:avLst/>
              <a:gdLst/>
              <a:ahLst/>
              <a:cxnLst/>
              <a:rect l="l" t="t" r="r" b="b"/>
              <a:pathLst>
                <a:path h="150495">
                  <a:moveTo>
                    <a:pt x="0" y="150264"/>
                  </a:moveTo>
                  <a:lnTo>
                    <a:pt x="0" y="0"/>
                  </a:lnTo>
                </a:path>
              </a:pathLst>
            </a:custGeom>
            <a:ln w="188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912045" y="2668748"/>
              <a:ext cx="0" cy="150495"/>
            </a:xfrm>
            <a:custGeom>
              <a:avLst/>
              <a:gdLst/>
              <a:ahLst/>
              <a:cxnLst/>
              <a:rect l="l" t="t" r="r" b="b"/>
              <a:pathLst>
                <a:path h="150494">
                  <a:moveTo>
                    <a:pt x="0" y="0"/>
                  </a:moveTo>
                  <a:lnTo>
                    <a:pt x="0" y="15026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912045" y="2668748"/>
              <a:ext cx="0" cy="150495"/>
            </a:xfrm>
            <a:custGeom>
              <a:avLst/>
              <a:gdLst/>
              <a:ahLst/>
              <a:cxnLst/>
              <a:rect l="l" t="t" r="r" b="b"/>
              <a:pathLst>
                <a:path h="150494">
                  <a:moveTo>
                    <a:pt x="0" y="0"/>
                  </a:moveTo>
                  <a:lnTo>
                    <a:pt x="0" y="150264"/>
                  </a:lnTo>
                </a:path>
              </a:pathLst>
            </a:custGeom>
            <a:ln w="188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730807" y="7206727"/>
              <a:ext cx="0" cy="150495"/>
            </a:xfrm>
            <a:custGeom>
              <a:avLst/>
              <a:gdLst/>
              <a:ahLst/>
              <a:cxnLst/>
              <a:rect l="l" t="t" r="r" b="b"/>
              <a:pathLst>
                <a:path h="150495">
                  <a:moveTo>
                    <a:pt x="0" y="0"/>
                  </a:moveTo>
                  <a:lnTo>
                    <a:pt x="0" y="15026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730807" y="7206727"/>
              <a:ext cx="0" cy="150495"/>
            </a:xfrm>
            <a:custGeom>
              <a:avLst/>
              <a:gdLst/>
              <a:ahLst/>
              <a:cxnLst/>
              <a:rect l="l" t="t" r="r" b="b"/>
              <a:pathLst>
                <a:path h="150495">
                  <a:moveTo>
                    <a:pt x="0" y="150264"/>
                  </a:moveTo>
                  <a:lnTo>
                    <a:pt x="0" y="0"/>
                  </a:lnTo>
                </a:path>
              </a:pathLst>
            </a:custGeom>
            <a:ln w="188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730807" y="2668748"/>
              <a:ext cx="0" cy="150495"/>
            </a:xfrm>
            <a:custGeom>
              <a:avLst/>
              <a:gdLst/>
              <a:ahLst/>
              <a:cxnLst/>
              <a:rect l="l" t="t" r="r" b="b"/>
              <a:pathLst>
                <a:path h="150494">
                  <a:moveTo>
                    <a:pt x="0" y="0"/>
                  </a:moveTo>
                  <a:lnTo>
                    <a:pt x="0" y="15026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730807" y="2668748"/>
              <a:ext cx="0" cy="150495"/>
            </a:xfrm>
            <a:custGeom>
              <a:avLst/>
              <a:gdLst/>
              <a:ahLst/>
              <a:cxnLst/>
              <a:rect l="l" t="t" r="r" b="b"/>
              <a:pathLst>
                <a:path h="150494">
                  <a:moveTo>
                    <a:pt x="0" y="0"/>
                  </a:moveTo>
                  <a:lnTo>
                    <a:pt x="0" y="150264"/>
                  </a:lnTo>
                </a:path>
              </a:pathLst>
            </a:custGeom>
            <a:ln w="188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549569" y="7206727"/>
              <a:ext cx="0" cy="150495"/>
            </a:xfrm>
            <a:custGeom>
              <a:avLst/>
              <a:gdLst/>
              <a:ahLst/>
              <a:cxnLst/>
              <a:rect l="l" t="t" r="r" b="b"/>
              <a:pathLst>
                <a:path h="150495">
                  <a:moveTo>
                    <a:pt x="0" y="0"/>
                  </a:moveTo>
                  <a:lnTo>
                    <a:pt x="0" y="15026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549569" y="7206727"/>
              <a:ext cx="0" cy="150495"/>
            </a:xfrm>
            <a:custGeom>
              <a:avLst/>
              <a:gdLst/>
              <a:ahLst/>
              <a:cxnLst/>
              <a:rect l="l" t="t" r="r" b="b"/>
              <a:pathLst>
                <a:path h="150495">
                  <a:moveTo>
                    <a:pt x="0" y="150264"/>
                  </a:moveTo>
                  <a:lnTo>
                    <a:pt x="0" y="0"/>
                  </a:lnTo>
                </a:path>
              </a:pathLst>
            </a:custGeom>
            <a:ln w="188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549569" y="2668748"/>
              <a:ext cx="0" cy="150495"/>
            </a:xfrm>
            <a:custGeom>
              <a:avLst/>
              <a:gdLst/>
              <a:ahLst/>
              <a:cxnLst/>
              <a:rect l="l" t="t" r="r" b="b"/>
              <a:pathLst>
                <a:path h="150494">
                  <a:moveTo>
                    <a:pt x="0" y="0"/>
                  </a:moveTo>
                  <a:lnTo>
                    <a:pt x="0" y="15026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549569" y="2668748"/>
              <a:ext cx="0" cy="150495"/>
            </a:xfrm>
            <a:custGeom>
              <a:avLst/>
              <a:gdLst/>
              <a:ahLst/>
              <a:cxnLst/>
              <a:rect l="l" t="t" r="r" b="b"/>
              <a:pathLst>
                <a:path h="150494">
                  <a:moveTo>
                    <a:pt x="0" y="0"/>
                  </a:moveTo>
                  <a:lnTo>
                    <a:pt x="0" y="150264"/>
                  </a:lnTo>
                </a:path>
              </a:pathLst>
            </a:custGeom>
            <a:ln w="188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55760" y="7356991"/>
              <a:ext cx="150495" cy="0"/>
            </a:xfrm>
            <a:custGeom>
              <a:avLst/>
              <a:gdLst/>
              <a:ahLst/>
              <a:cxnLst/>
              <a:rect l="l" t="t" r="r" b="b"/>
              <a:pathLst>
                <a:path w="150494">
                  <a:moveTo>
                    <a:pt x="150435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55760" y="7356991"/>
              <a:ext cx="150495" cy="0"/>
            </a:xfrm>
            <a:custGeom>
              <a:avLst/>
              <a:gdLst/>
              <a:ahLst/>
              <a:cxnLst/>
              <a:rect l="l" t="t" r="r" b="b"/>
              <a:pathLst>
                <a:path w="150494">
                  <a:moveTo>
                    <a:pt x="0" y="0"/>
                  </a:moveTo>
                  <a:lnTo>
                    <a:pt x="150435" y="0"/>
                  </a:lnTo>
                </a:path>
              </a:pathLst>
            </a:custGeom>
            <a:ln w="187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399134" y="7356991"/>
              <a:ext cx="150495" cy="0"/>
            </a:xfrm>
            <a:custGeom>
              <a:avLst/>
              <a:gdLst/>
              <a:ahLst/>
              <a:cxnLst/>
              <a:rect l="l" t="t" r="r" b="b"/>
              <a:pathLst>
                <a:path w="150495">
                  <a:moveTo>
                    <a:pt x="150435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399134" y="7356991"/>
              <a:ext cx="150495" cy="0"/>
            </a:xfrm>
            <a:custGeom>
              <a:avLst/>
              <a:gdLst/>
              <a:ahLst/>
              <a:cxnLst/>
              <a:rect l="l" t="t" r="r" b="b"/>
              <a:pathLst>
                <a:path w="150495">
                  <a:moveTo>
                    <a:pt x="150435" y="0"/>
                  </a:moveTo>
                  <a:lnTo>
                    <a:pt x="0" y="0"/>
                  </a:lnTo>
                </a:path>
              </a:pathLst>
            </a:custGeom>
            <a:ln w="187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55760" y="6575617"/>
              <a:ext cx="150495" cy="0"/>
            </a:xfrm>
            <a:custGeom>
              <a:avLst/>
              <a:gdLst/>
              <a:ahLst/>
              <a:cxnLst/>
              <a:rect l="l" t="t" r="r" b="b"/>
              <a:pathLst>
                <a:path w="150494">
                  <a:moveTo>
                    <a:pt x="150435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455760" y="6575617"/>
              <a:ext cx="150495" cy="0"/>
            </a:xfrm>
            <a:custGeom>
              <a:avLst/>
              <a:gdLst/>
              <a:ahLst/>
              <a:cxnLst/>
              <a:rect l="l" t="t" r="r" b="b"/>
              <a:pathLst>
                <a:path w="150494">
                  <a:moveTo>
                    <a:pt x="0" y="0"/>
                  </a:moveTo>
                  <a:lnTo>
                    <a:pt x="150435" y="0"/>
                  </a:lnTo>
                </a:path>
              </a:pathLst>
            </a:custGeom>
            <a:ln w="187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399134" y="6575617"/>
              <a:ext cx="150495" cy="0"/>
            </a:xfrm>
            <a:custGeom>
              <a:avLst/>
              <a:gdLst/>
              <a:ahLst/>
              <a:cxnLst/>
              <a:rect l="l" t="t" r="r" b="b"/>
              <a:pathLst>
                <a:path w="150495">
                  <a:moveTo>
                    <a:pt x="150435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399134" y="6575617"/>
              <a:ext cx="150495" cy="0"/>
            </a:xfrm>
            <a:custGeom>
              <a:avLst/>
              <a:gdLst/>
              <a:ahLst/>
              <a:cxnLst/>
              <a:rect l="l" t="t" r="r" b="b"/>
              <a:pathLst>
                <a:path w="150495">
                  <a:moveTo>
                    <a:pt x="150435" y="0"/>
                  </a:moveTo>
                  <a:lnTo>
                    <a:pt x="0" y="0"/>
                  </a:lnTo>
                </a:path>
              </a:pathLst>
            </a:custGeom>
            <a:ln w="187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455760" y="5794243"/>
              <a:ext cx="150495" cy="0"/>
            </a:xfrm>
            <a:custGeom>
              <a:avLst/>
              <a:gdLst/>
              <a:ahLst/>
              <a:cxnLst/>
              <a:rect l="l" t="t" r="r" b="b"/>
              <a:pathLst>
                <a:path w="150494">
                  <a:moveTo>
                    <a:pt x="150435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455760" y="5794243"/>
              <a:ext cx="150495" cy="0"/>
            </a:xfrm>
            <a:custGeom>
              <a:avLst/>
              <a:gdLst/>
              <a:ahLst/>
              <a:cxnLst/>
              <a:rect l="l" t="t" r="r" b="b"/>
              <a:pathLst>
                <a:path w="150494">
                  <a:moveTo>
                    <a:pt x="0" y="0"/>
                  </a:moveTo>
                  <a:lnTo>
                    <a:pt x="150435" y="0"/>
                  </a:lnTo>
                </a:path>
              </a:pathLst>
            </a:custGeom>
            <a:ln w="187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399134" y="5794243"/>
              <a:ext cx="150495" cy="0"/>
            </a:xfrm>
            <a:custGeom>
              <a:avLst/>
              <a:gdLst/>
              <a:ahLst/>
              <a:cxnLst/>
              <a:rect l="l" t="t" r="r" b="b"/>
              <a:pathLst>
                <a:path w="150495">
                  <a:moveTo>
                    <a:pt x="150435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399134" y="5794243"/>
              <a:ext cx="150495" cy="0"/>
            </a:xfrm>
            <a:custGeom>
              <a:avLst/>
              <a:gdLst/>
              <a:ahLst/>
              <a:cxnLst/>
              <a:rect l="l" t="t" r="r" b="b"/>
              <a:pathLst>
                <a:path w="150495">
                  <a:moveTo>
                    <a:pt x="150435" y="0"/>
                  </a:moveTo>
                  <a:lnTo>
                    <a:pt x="0" y="0"/>
                  </a:lnTo>
                </a:path>
              </a:pathLst>
            </a:custGeom>
            <a:ln w="187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455760" y="5012869"/>
              <a:ext cx="150495" cy="0"/>
            </a:xfrm>
            <a:custGeom>
              <a:avLst/>
              <a:gdLst/>
              <a:ahLst/>
              <a:cxnLst/>
              <a:rect l="l" t="t" r="r" b="b"/>
              <a:pathLst>
                <a:path w="150494">
                  <a:moveTo>
                    <a:pt x="150435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455760" y="5012869"/>
              <a:ext cx="150495" cy="0"/>
            </a:xfrm>
            <a:custGeom>
              <a:avLst/>
              <a:gdLst/>
              <a:ahLst/>
              <a:cxnLst/>
              <a:rect l="l" t="t" r="r" b="b"/>
              <a:pathLst>
                <a:path w="150494">
                  <a:moveTo>
                    <a:pt x="0" y="0"/>
                  </a:moveTo>
                  <a:lnTo>
                    <a:pt x="150435" y="0"/>
                  </a:lnTo>
                </a:path>
              </a:pathLst>
            </a:custGeom>
            <a:ln w="187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1399134" y="5012869"/>
              <a:ext cx="150495" cy="0"/>
            </a:xfrm>
            <a:custGeom>
              <a:avLst/>
              <a:gdLst/>
              <a:ahLst/>
              <a:cxnLst/>
              <a:rect l="l" t="t" r="r" b="b"/>
              <a:pathLst>
                <a:path w="150495">
                  <a:moveTo>
                    <a:pt x="150435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1399134" y="5012869"/>
              <a:ext cx="150495" cy="0"/>
            </a:xfrm>
            <a:custGeom>
              <a:avLst/>
              <a:gdLst/>
              <a:ahLst/>
              <a:cxnLst/>
              <a:rect l="l" t="t" r="r" b="b"/>
              <a:pathLst>
                <a:path w="150495">
                  <a:moveTo>
                    <a:pt x="150435" y="0"/>
                  </a:moveTo>
                  <a:lnTo>
                    <a:pt x="0" y="0"/>
                  </a:lnTo>
                </a:path>
              </a:pathLst>
            </a:custGeom>
            <a:ln w="187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455760" y="4231495"/>
              <a:ext cx="150495" cy="0"/>
            </a:xfrm>
            <a:custGeom>
              <a:avLst/>
              <a:gdLst/>
              <a:ahLst/>
              <a:cxnLst/>
              <a:rect l="l" t="t" r="r" b="b"/>
              <a:pathLst>
                <a:path w="150494">
                  <a:moveTo>
                    <a:pt x="150435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455760" y="4231495"/>
              <a:ext cx="150495" cy="0"/>
            </a:xfrm>
            <a:custGeom>
              <a:avLst/>
              <a:gdLst/>
              <a:ahLst/>
              <a:cxnLst/>
              <a:rect l="l" t="t" r="r" b="b"/>
              <a:pathLst>
                <a:path w="150494">
                  <a:moveTo>
                    <a:pt x="0" y="0"/>
                  </a:moveTo>
                  <a:lnTo>
                    <a:pt x="150435" y="0"/>
                  </a:lnTo>
                </a:path>
              </a:pathLst>
            </a:custGeom>
            <a:ln w="187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399134" y="4231495"/>
              <a:ext cx="150495" cy="0"/>
            </a:xfrm>
            <a:custGeom>
              <a:avLst/>
              <a:gdLst/>
              <a:ahLst/>
              <a:cxnLst/>
              <a:rect l="l" t="t" r="r" b="b"/>
              <a:pathLst>
                <a:path w="150495">
                  <a:moveTo>
                    <a:pt x="150435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399134" y="4231495"/>
              <a:ext cx="150495" cy="0"/>
            </a:xfrm>
            <a:custGeom>
              <a:avLst/>
              <a:gdLst/>
              <a:ahLst/>
              <a:cxnLst/>
              <a:rect l="l" t="t" r="r" b="b"/>
              <a:pathLst>
                <a:path w="150495">
                  <a:moveTo>
                    <a:pt x="150435" y="0"/>
                  </a:moveTo>
                  <a:lnTo>
                    <a:pt x="0" y="0"/>
                  </a:lnTo>
                </a:path>
              </a:pathLst>
            </a:custGeom>
            <a:ln w="187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455760" y="3450121"/>
              <a:ext cx="150495" cy="0"/>
            </a:xfrm>
            <a:custGeom>
              <a:avLst/>
              <a:gdLst/>
              <a:ahLst/>
              <a:cxnLst/>
              <a:rect l="l" t="t" r="r" b="b"/>
              <a:pathLst>
                <a:path w="150494">
                  <a:moveTo>
                    <a:pt x="150435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455760" y="3450121"/>
              <a:ext cx="150495" cy="0"/>
            </a:xfrm>
            <a:custGeom>
              <a:avLst/>
              <a:gdLst/>
              <a:ahLst/>
              <a:cxnLst/>
              <a:rect l="l" t="t" r="r" b="b"/>
              <a:pathLst>
                <a:path w="150494">
                  <a:moveTo>
                    <a:pt x="0" y="0"/>
                  </a:moveTo>
                  <a:lnTo>
                    <a:pt x="150435" y="0"/>
                  </a:lnTo>
                </a:path>
              </a:pathLst>
            </a:custGeom>
            <a:ln w="187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1399134" y="3450121"/>
              <a:ext cx="150495" cy="0"/>
            </a:xfrm>
            <a:custGeom>
              <a:avLst/>
              <a:gdLst/>
              <a:ahLst/>
              <a:cxnLst/>
              <a:rect l="l" t="t" r="r" b="b"/>
              <a:pathLst>
                <a:path w="150495">
                  <a:moveTo>
                    <a:pt x="150435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1399134" y="3450121"/>
              <a:ext cx="150495" cy="0"/>
            </a:xfrm>
            <a:custGeom>
              <a:avLst/>
              <a:gdLst/>
              <a:ahLst/>
              <a:cxnLst/>
              <a:rect l="l" t="t" r="r" b="b"/>
              <a:pathLst>
                <a:path w="150495">
                  <a:moveTo>
                    <a:pt x="150435" y="0"/>
                  </a:moveTo>
                  <a:lnTo>
                    <a:pt x="0" y="0"/>
                  </a:lnTo>
                </a:path>
              </a:pathLst>
            </a:custGeom>
            <a:ln w="187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455760" y="2668748"/>
              <a:ext cx="150495" cy="0"/>
            </a:xfrm>
            <a:custGeom>
              <a:avLst/>
              <a:gdLst/>
              <a:ahLst/>
              <a:cxnLst/>
              <a:rect l="l" t="t" r="r" b="b"/>
              <a:pathLst>
                <a:path w="150494">
                  <a:moveTo>
                    <a:pt x="150435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455760" y="2668748"/>
              <a:ext cx="150495" cy="0"/>
            </a:xfrm>
            <a:custGeom>
              <a:avLst/>
              <a:gdLst/>
              <a:ahLst/>
              <a:cxnLst/>
              <a:rect l="l" t="t" r="r" b="b"/>
              <a:pathLst>
                <a:path w="150494">
                  <a:moveTo>
                    <a:pt x="0" y="0"/>
                  </a:moveTo>
                  <a:lnTo>
                    <a:pt x="150435" y="0"/>
                  </a:lnTo>
                </a:path>
              </a:pathLst>
            </a:custGeom>
            <a:ln w="187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1399134" y="2668748"/>
              <a:ext cx="150495" cy="0"/>
            </a:xfrm>
            <a:custGeom>
              <a:avLst/>
              <a:gdLst/>
              <a:ahLst/>
              <a:cxnLst/>
              <a:rect l="l" t="t" r="r" b="b"/>
              <a:pathLst>
                <a:path w="150495">
                  <a:moveTo>
                    <a:pt x="150435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1399134" y="2668748"/>
              <a:ext cx="150495" cy="0"/>
            </a:xfrm>
            <a:custGeom>
              <a:avLst/>
              <a:gdLst/>
              <a:ahLst/>
              <a:cxnLst/>
              <a:rect l="l" t="t" r="r" b="b"/>
              <a:pathLst>
                <a:path w="150495">
                  <a:moveTo>
                    <a:pt x="150435" y="0"/>
                  </a:moveTo>
                  <a:lnTo>
                    <a:pt x="0" y="0"/>
                  </a:lnTo>
                </a:path>
              </a:pathLst>
            </a:custGeom>
            <a:ln w="187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2151419" y="7877306"/>
            <a:ext cx="66230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spc="-55" dirty="0">
                <a:latin typeface="Century"/>
                <a:cs typeface="Century"/>
              </a:rPr>
              <a:t>2010</a:t>
            </a:r>
            <a:endParaRPr sz="2350">
              <a:latin typeface="Century"/>
              <a:cs typeface="Century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970181" y="7877306"/>
            <a:ext cx="66230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spc="-55" dirty="0">
                <a:latin typeface="Century"/>
                <a:cs typeface="Century"/>
              </a:rPr>
              <a:t>2011</a:t>
            </a:r>
            <a:endParaRPr sz="2350">
              <a:latin typeface="Century"/>
              <a:cs typeface="Century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788941" y="7877306"/>
            <a:ext cx="66230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spc="-55" dirty="0">
                <a:latin typeface="Century"/>
                <a:cs typeface="Century"/>
              </a:rPr>
              <a:t>2012</a:t>
            </a:r>
            <a:endParaRPr sz="2350">
              <a:latin typeface="Century"/>
              <a:cs typeface="Century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607702" y="7877306"/>
            <a:ext cx="66230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spc="-55" dirty="0">
                <a:latin typeface="Century"/>
                <a:cs typeface="Century"/>
              </a:rPr>
              <a:t>2013</a:t>
            </a:r>
            <a:endParaRPr sz="2350">
              <a:latin typeface="Century"/>
              <a:cs typeface="Century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426464" y="7877306"/>
            <a:ext cx="66230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spc="-55" dirty="0">
                <a:latin typeface="Century"/>
                <a:cs typeface="Century"/>
              </a:rPr>
              <a:t>2014</a:t>
            </a:r>
            <a:endParaRPr sz="2350">
              <a:latin typeface="Century"/>
              <a:cs typeface="Century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1245226" y="7877306"/>
            <a:ext cx="66230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spc="-55" dirty="0">
                <a:latin typeface="Century"/>
                <a:cs typeface="Century"/>
              </a:rPr>
              <a:t>2015</a:t>
            </a:r>
            <a:endParaRPr sz="2350">
              <a:latin typeface="Century"/>
              <a:cs typeface="Century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753273" y="2905728"/>
            <a:ext cx="591820" cy="5073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spc="-55" dirty="0">
                <a:latin typeface="Century"/>
                <a:cs typeface="Century"/>
              </a:rPr>
              <a:t>0</a:t>
            </a:r>
            <a:r>
              <a:rPr sz="2350" i="1" dirty="0">
                <a:latin typeface="Sitka Text"/>
                <a:cs typeface="Sitka Text"/>
              </a:rPr>
              <a:t>.</a:t>
            </a:r>
            <a:r>
              <a:rPr sz="2350" spc="-55" dirty="0">
                <a:latin typeface="Century"/>
                <a:cs typeface="Century"/>
              </a:rPr>
              <a:t>30</a:t>
            </a:r>
            <a:endParaRPr sz="2350">
              <a:latin typeface="Century"/>
              <a:cs typeface="Century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350" spc="-55" dirty="0">
                <a:latin typeface="Century"/>
                <a:cs typeface="Century"/>
              </a:rPr>
              <a:t>0</a:t>
            </a:r>
            <a:r>
              <a:rPr sz="2350" i="1" dirty="0">
                <a:latin typeface="Sitka Text"/>
                <a:cs typeface="Sitka Text"/>
              </a:rPr>
              <a:t>.</a:t>
            </a:r>
            <a:r>
              <a:rPr sz="2350" spc="-55" dirty="0">
                <a:latin typeface="Century"/>
                <a:cs typeface="Century"/>
              </a:rPr>
              <a:t>25</a:t>
            </a:r>
            <a:endParaRPr sz="2350">
              <a:latin typeface="Century"/>
              <a:cs typeface="Century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</a:pPr>
            <a:r>
              <a:rPr sz="2350" spc="-55" dirty="0">
                <a:latin typeface="Century"/>
                <a:cs typeface="Century"/>
              </a:rPr>
              <a:t>0</a:t>
            </a:r>
            <a:r>
              <a:rPr sz="2350" i="1" dirty="0">
                <a:latin typeface="Sitka Text"/>
                <a:cs typeface="Sitka Text"/>
              </a:rPr>
              <a:t>.</a:t>
            </a:r>
            <a:r>
              <a:rPr sz="2350" spc="-55" dirty="0">
                <a:latin typeface="Century"/>
                <a:cs typeface="Century"/>
              </a:rPr>
              <a:t>20</a:t>
            </a:r>
            <a:endParaRPr sz="2350">
              <a:latin typeface="Century"/>
              <a:cs typeface="Century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</a:pPr>
            <a:r>
              <a:rPr sz="2350" spc="-55" dirty="0">
                <a:latin typeface="Century"/>
                <a:cs typeface="Century"/>
              </a:rPr>
              <a:t>0</a:t>
            </a:r>
            <a:r>
              <a:rPr sz="2350" i="1" dirty="0">
                <a:latin typeface="Sitka Text"/>
                <a:cs typeface="Sitka Text"/>
              </a:rPr>
              <a:t>.</a:t>
            </a:r>
            <a:r>
              <a:rPr sz="2350" spc="-55" dirty="0">
                <a:latin typeface="Century"/>
                <a:cs typeface="Century"/>
              </a:rPr>
              <a:t>15</a:t>
            </a:r>
            <a:endParaRPr sz="2350">
              <a:latin typeface="Century"/>
              <a:cs typeface="Century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350" spc="-55" dirty="0">
                <a:latin typeface="Century"/>
                <a:cs typeface="Century"/>
              </a:rPr>
              <a:t>0</a:t>
            </a:r>
            <a:r>
              <a:rPr sz="2350" i="1" dirty="0">
                <a:latin typeface="Sitka Text"/>
                <a:cs typeface="Sitka Text"/>
              </a:rPr>
              <a:t>.</a:t>
            </a:r>
            <a:r>
              <a:rPr sz="2350" spc="-55" dirty="0">
                <a:latin typeface="Century"/>
                <a:cs typeface="Century"/>
              </a:rPr>
              <a:t>10</a:t>
            </a:r>
            <a:endParaRPr sz="2350">
              <a:latin typeface="Century"/>
              <a:cs typeface="Century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</a:pPr>
            <a:r>
              <a:rPr sz="2350" spc="-55" dirty="0">
                <a:latin typeface="Century"/>
                <a:cs typeface="Century"/>
              </a:rPr>
              <a:t>0</a:t>
            </a:r>
            <a:r>
              <a:rPr sz="2350" i="1" dirty="0">
                <a:latin typeface="Sitka Text"/>
                <a:cs typeface="Sitka Text"/>
              </a:rPr>
              <a:t>.</a:t>
            </a:r>
            <a:r>
              <a:rPr sz="2350" spc="-55" dirty="0">
                <a:latin typeface="Century"/>
                <a:cs typeface="Century"/>
              </a:rPr>
              <a:t>05</a:t>
            </a:r>
            <a:endParaRPr sz="2350">
              <a:latin typeface="Century"/>
              <a:cs typeface="Century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</a:pPr>
            <a:r>
              <a:rPr sz="2350" spc="-55" dirty="0">
                <a:latin typeface="Century"/>
                <a:cs typeface="Century"/>
              </a:rPr>
              <a:t>0</a:t>
            </a:r>
            <a:r>
              <a:rPr sz="2350" i="1" dirty="0">
                <a:latin typeface="Sitka Text"/>
                <a:cs typeface="Sitka Text"/>
              </a:rPr>
              <a:t>.</a:t>
            </a:r>
            <a:r>
              <a:rPr sz="2350" spc="-55" dirty="0">
                <a:latin typeface="Century"/>
                <a:cs typeface="Century"/>
              </a:rPr>
              <a:t>00</a:t>
            </a:r>
            <a:endParaRPr sz="2350">
              <a:latin typeface="Century"/>
              <a:cs typeface="Century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282135" y="3239072"/>
            <a:ext cx="325755" cy="44983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40"/>
              </a:lnSpc>
            </a:pPr>
            <a:r>
              <a:rPr sz="2350" spc="35" dirty="0">
                <a:latin typeface="Century"/>
                <a:cs typeface="Century"/>
              </a:rPr>
              <a:t>ILSVRC </a:t>
            </a:r>
            <a:r>
              <a:rPr sz="2350" spc="-25" dirty="0">
                <a:latin typeface="Century"/>
                <a:cs typeface="Century"/>
              </a:rPr>
              <a:t>classification </a:t>
            </a:r>
            <a:r>
              <a:rPr sz="2350" spc="-40" dirty="0">
                <a:latin typeface="Century"/>
                <a:cs typeface="Century"/>
              </a:rPr>
              <a:t>error</a:t>
            </a:r>
            <a:r>
              <a:rPr sz="2350" spc="465" dirty="0">
                <a:latin typeface="Century"/>
                <a:cs typeface="Century"/>
              </a:rPr>
              <a:t> </a:t>
            </a:r>
            <a:r>
              <a:rPr sz="2350" spc="-35" dirty="0">
                <a:latin typeface="Century"/>
                <a:cs typeface="Century"/>
              </a:rPr>
              <a:t>rate</a:t>
            </a:r>
            <a:endParaRPr sz="2350"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0" y="1143000"/>
            <a:ext cx="8128634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8000" spc="220" dirty="0">
                <a:latin typeface="Arial" panose="020B0604020202020204" pitchFamily="34" charset="0"/>
                <a:cs typeface="Arial" panose="020B0604020202020204" pitchFamily="34" charset="0"/>
              </a:rPr>
              <a:t>01 </a:t>
            </a:r>
            <a:r>
              <a:rPr sz="8000" spc="22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8000" spc="2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8000" spc="365" dirty="0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sz="8000" spc="82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8000" spc="310" dirty="0">
                <a:latin typeface="Arial" panose="020B0604020202020204" pitchFamily="34" charset="0"/>
                <a:cs typeface="Arial" panose="020B0604020202020204" pitchFamily="34" charset="0"/>
              </a:rPr>
              <a:t>duction</a:t>
            </a:r>
            <a:endParaRPr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73800" y="3979445"/>
            <a:ext cx="6019800" cy="2782813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en-GB" sz="2600" spc="80" dirty="0">
                <a:latin typeface="Times New Roman"/>
                <a:cs typeface="Times New Roman"/>
              </a:rPr>
              <a:t>How the module will work</a:t>
            </a: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lang="en-GB" sz="2600" spc="80" dirty="0">
              <a:latin typeface="Times New Roman"/>
              <a:cs typeface="Times New Roman"/>
            </a:endParaRPr>
          </a:p>
          <a:p>
            <a:pPr>
              <a:spcBef>
                <a:spcPts val="480"/>
              </a:spcBef>
            </a:pPr>
            <a:r>
              <a:rPr lang="en-GB" sz="2600" spc="80" dirty="0">
                <a:latin typeface="Times New Roman"/>
                <a:cs typeface="Times New Roman"/>
              </a:rPr>
              <a:t>How the labs will work</a:t>
            </a:r>
            <a:endParaRPr lang="en-GB"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lang="en-GB" sz="2600" spc="8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en-GB" sz="2600" spc="80" dirty="0">
                <a:latin typeface="Times New Roman"/>
                <a:cs typeface="Times New Roman"/>
              </a:rPr>
              <a:t>Overview of Deep learning and lectures</a:t>
            </a: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lang="en-GB" sz="2600" spc="80" dirty="0">
              <a:latin typeface="Times New Roman"/>
              <a:cs typeface="Times New Roman"/>
            </a:endParaRPr>
          </a:p>
        </p:txBody>
      </p:sp>
      <p:pic>
        <p:nvPicPr>
          <p:cNvPr id="1026" name="Picture 2" descr="green sprout growing between re-bars">
            <a:extLst>
              <a:ext uri="{FF2B5EF4-FFF2-40B4-BE49-F238E27FC236}">
                <a16:creationId xmlns:a16="http://schemas.microsoft.com/office/drawing/2014/main" id="{4711D2EA-D13E-489C-B31C-36A84E984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3200398"/>
            <a:ext cx="516890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57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45200" y="2438400"/>
            <a:ext cx="6477000" cy="649665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en-GB" sz="2600" spc="80" dirty="0">
                <a:latin typeface="Times New Roman"/>
                <a:cs typeface="Times New Roman"/>
              </a:rPr>
              <a:t>Meetings daily ~9:30a and 4p</a:t>
            </a:r>
          </a:p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en-GB" sz="2600" spc="80" dirty="0">
                <a:latin typeface="Times New Roman"/>
                <a:cs typeface="Times New Roman"/>
              </a:rPr>
              <a:t>	- recorded lectures</a:t>
            </a:r>
          </a:p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en-GB" sz="2600" spc="80" dirty="0">
                <a:latin typeface="Times New Roman"/>
                <a:cs typeface="Times New Roman"/>
              </a:rPr>
              <a:t>	- readings</a:t>
            </a:r>
          </a:p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en-GB" sz="2600" spc="80" dirty="0">
                <a:latin typeface="Times New Roman"/>
                <a:cs typeface="Times New Roman"/>
              </a:rPr>
              <a:t>	- labs</a:t>
            </a: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lang="en-GB" sz="2600" spc="8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en-GB" sz="2600" spc="80" dirty="0">
                <a:latin typeface="Times New Roman"/>
                <a:cs typeface="Times New Roman"/>
              </a:rPr>
              <a:t>Choose Python or R….</a:t>
            </a:r>
          </a:p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en-GB" sz="2600" spc="80" dirty="0">
                <a:latin typeface="Times New Roman"/>
                <a:cs typeface="Times New Roman"/>
              </a:rPr>
              <a:t>	- some setup will be required</a:t>
            </a: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lang="en-GB" sz="2600" spc="8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en-GB" sz="2600" spc="80" dirty="0">
                <a:latin typeface="Times New Roman"/>
                <a:cs typeface="Times New Roman"/>
              </a:rPr>
              <a:t>Lecture function</a:t>
            </a:r>
          </a:p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en-GB" sz="2600" spc="80" dirty="0">
                <a:latin typeface="Times New Roman"/>
                <a:cs typeface="Times New Roman"/>
              </a:rPr>
              <a:t>	- Theory “taste”</a:t>
            </a: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lang="en-GB" sz="2600" spc="8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en-GB" sz="2600" spc="80" dirty="0">
                <a:latin typeface="Times New Roman"/>
                <a:cs typeface="Times New Roman"/>
              </a:rPr>
              <a:t>Labs</a:t>
            </a:r>
          </a:p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en-GB" sz="2600" spc="80" dirty="0">
                <a:latin typeface="Times New Roman"/>
                <a:cs typeface="Times New Roman"/>
              </a:rPr>
              <a:t>	- hacking, practical bits</a:t>
            </a:r>
          </a:p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en-GB" sz="2600" spc="80" dirty="0">
                <a:latin typeface="Times New Roman"/>
                <a:cs typeface="Times New Roman"/>
              </a:rPr>
              <a:t>	- get idea of what is possible and how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1026" name="Picture 2" descr="green sprout growing between re-bars">
            <a:extLst>
              <a:ext uri="{FF2B5EF4-FFF2-40B4-BE49-F238E27FC236}">
                <a16:creationId xmlns:a16="http://schemas.microsoft.com/office/drawing/2014/main" id="{4711D2EA-D13E-489C-B31C-36A84E984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3200398"/>
            <a:ext cx="516890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0209D0C9-0B9A-4E7F-BD36-0379A2EA90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6000" y="866139"/>
            <a:ext cx="11430000" cy="119391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7650" spc="195" dirty="0"/>
              <a:t>How the module will work</a:t>
            </a:r>
            <a:endParaRPr sz="7650" dirty="0"/>
          </a:p>
        </p:txBody>
      </p:sp>
    </p:spTree>
    <p:extLst>
      <p:ext uri="{BB962C8B-B14F-4D97-AF65-F5344CB8AC3E}">
        <p14:creationId xmlns:p14="http://schemas.microsoft.com/office/powerpoint/2010/main" val="214701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866139"/>
            <a:ext cx="10979150" cy="1196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650" spc="195" dirty="0"/>
              <a:t>Machine </a:t>
            </a:r>
            <a:r>
              <a:rPr sz="7650" spc="240" dirty="0"/>
              <a:t>Learning </a:t>
            </a:r>
            <a:r>
              <a:rPr sz="7650" spc="434" dirty="0"/>
              <a:t>and</a:t>
            </a:r>
            <a:r>
              <a:rPr sz="7650" spc="1415" dirty="0"/>
              <a:t> </a:t>
            </a:r>
            <a:r>
              <a:rPr sz="7650" spc="229" dirty="0"/>
              <a:t>AI</a:t>
            </a:r>
            <a:endParaRPr sz="7650" dirty="0"/>
          </a:p>
        </p:txBody>
      </p:sp>
      <p:sp>
        <p:nvSpPr>
          <p:cNvPr id="4" name="object 4"/>
          <p:cNvSpPr/>
          <p:nvPr/>
        </p:nvSpPr>
        <p:spPr>
          <a:xfrm>
            <a:off x="3262208" y="2485216"/>
            <a:ext cx="6897792" cy="6756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42020" y="8391617"/>
            <a:ext cx="617580" cy="2577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30" dirty="0">
                <a:latin typeface="Times New Roman"/>
                <a:cs typeface="Times New Roman"/>
              </a:rPr>
              <a:t>AI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54889" y="6778439"/>
            <a:ext cx="2473325" cy="11759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50" dirty="0">
                <a:latin typeface="Times New Roman"/>
                <a:cs typeface="Times New Roman"/>
              </a:rPr>
              <a:t>Representation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35" dirty="0">
                <a:latin typeface="Times New Roman"/>
                <a:cs typeface="Times New Roman"/>
              </a:rPr>
              <a:t>learning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1135380">
              <a:lnSpc>
                <a:spcPct val="100000"/>
              </a:lnSpc>
              <a:spcBef>
                <a:spcPts val="1410"/>
              </a:spcBef>
            </a:pPr>
            <a:r>
              <a:rPr sz="1600" spc="25" dirty="0">
                <a:latin typeface="Times New Roman"/>
                <a:cs typeface="Times New Roman"/>
              </a:rPr>
              <a:t>Machine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35" dirty="0">
                <a:latin typeface="Times New Roman"/>
                <a:cs typeface="Times New Roman"/>
              </a:rPr>
              <a:t>learning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55641" y="5529069"/>
            <a:ext cx="1158442" cy="83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3799"/>
              </a:lnSpc>
              <a:spcBef>
                <a:spcPts val="100"/>
              </a:spcBef>
            </a:pPr>
            <a:r>
              <a:rPr sz="1600" spc="40" dirty="0">
                <a:latin typeface="Times New Roman"/>
                <a:cs typeface="Times New Roman"/>
              </a:rPr>
              <a:t>Example:  </a:t>
            </a:r>
            <a:r>
              <a:rPr sz="1600" spc="45" dirty="0">
                <a:latin typeface="Times New Roman"/>
                <a:cs typeface="Times New Roman"/>
              </a:rPr>
              <a:t>Kn</a:t>
            </a: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5" dirty="0">
                <a:latin typeface="Times New Roman"/>
                <a:cs typeface="Times New Roman"/>
              </a:rPr>
              <a:t>wledge  </a:t>
            </a:r>
            <a:r>
              <a:rPr sz="1600" spc="25" dirty="0">
                <a:latin typeface="Times New Roman"/>
                <a:cs typeface="Times New Roman"/>
              </a:rPr>
              <a:t>bases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5924" y="5529069"/>
            <a:ext cx="913875" cy="83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3799"/>
              </a:lnSpc>
              <a:spcBef>
                <a:spcPts val="100"/>
              </a:spcBef>
            </a:pPr>
            <a:r>
              <a:rPr sz="1600" spc="40" dirty="0">
                <a:latin typeface="Times New Roman"/>
                <a:cs typeface="Times New Roman"/>
              </a:rPr>
              <a:t>Example:  </a:t>
            </a:r>
            <a:r>
              <a:rPr sz="1600" spc="15" dirty="0">
                <a:latin typeface="Times New Roman"/>
                <a:cs typeface="Times New Roman"/>
              </a:rPr>
              <a:t>Logistic  </a:t>
            </a:r>
            <a:r>
              <a:rPr sz="1600" spc="20" dirty="0">
                <a:latin typeface="Times New Roman"/>
                <a:cs typeface="Times New Roman"/>
              </a:rPr>
              <a:t>regression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97273" y="5384008"/>
            <a:ext cx="1252809" cy="83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3799"/>
              </a:lnSpc>
              <a:spcBef>
                <a:spcPts val="100"/>
              </a:spcBef>
            </a:pPr>
            <a:r>
              <a:rPr sz="1600" spc="40" dirty="0">
                <a:latin typeface="Times New Roman"/>
                <a:cs typeface="Times New Roman"/>
              </a:rPr>
              <a:t>Example:  </a:t>
            </a:r>
            <a:r>
              <a:rPr sz="1600" spc="10" dirty="0">
                <a:latin typeface="Times New Roman"/>
                <a:cs typeface="Times New Roman"/>
              </a:rPr>
              <a:t>Shallow  </a:t>
            </a:r>
            <a:r>
              <a:rPr sz="1600" spc="65" dirty="0">
                <a:latin typeface="Times New Roman"/>
                <a:cs typeface="Times New Roman"/>
              </a:rPr>
              <a:t>aut</a:t>
            </a:r>
            <a:r>
              <a:rPr sz="1600" spc="120" dirty="0">
                <a:latin typeface="Times New Roman"/>
                <a:cs typeface="Times New Roman"/>
              </a:rPr>
              <a:t>o</a:t>
            </a:r>
            <a:r>
              <a:rPr sz="1600" spc="10" dirty="0">
                <a:latin typeface="Times New Roman"/>
                <a:cs typeface="Times New Roman"/>
              </a:rPr>
              <a:t>enc</a:t>
            </a:r>
            <a:r>
              <a:rPr sz="1600" spc="50" dirty="0">
                <a:latin typeface="Times New Roman"/>
                <a:cs typeface="Times New Roman"/>
              </a:rPr>
              <a:t>o</a:t>
            </a:r>
            <a:r>
              <a:rPr sz="1600" spc="35" dirty="0">
                <a:latin typeface="Times New Roman"/>
                <a:cs typeface="Times New Roman"/>
              </a:rPr>
              <a:t>ders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35414" y="5182884"/>
            <a:ext cx="1331842" cy="10433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25" dirty="0">
                <a:latin typeface="Times New Roman"/>
                <a:cs typeface="Times New Roman"/>
              </a:rPr>
              <a:t>Deep </a:t>
            </a:r>
            <a:r>
              <a:rPr sz="1600" spc="35" dirty="0">
                <a:latin typeface="Times New Roman"/>
                <a:cs typeface="Times New Roman"/>
              </a:rPr>
              <a:t>learning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616585" marR="5080" indent="-130810">
              <a:lnSpc>
                <a:spcPct val="113799"/>
              </a:lnSpc>
            </a:pPr>
            <a:r>
              <a:rPr sz="1600" spc="35" dirty="0">
                <a:latin typeface="Times New Roman"/>
                <a:cs typeface="Times New Roman"/>
              </a:rPr>
              <a:t>Example:  </a:t>
            </a:r>
            <a:r>
              <a:rPr sz="1600" spc="50" dirty="0">
                <a:latin typeface="Times New Roman"/>
                <a:cs typeface="Times New Roman"/>
              </a:rPr>
              <a:t>MLPs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7300" y="850900"/>
            <a:ext cx="1048766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90" dirty="0"/>
              <a:t>Representations</a:t>
            </a:r>
            <a:r>
              <a:rPr sz="8000" spc="620" dirty="0"/>
              <a:t> </a:t>
            </a:r>
            <a:r>
              <a:rPr sz="8000" spc="480" dirty="0"/>
              <a:t>Matter</a:t>
            </a:r>
            <a:endParaRPr sz="8000"/>
          </a:p>
        </p:txBody>
      </p:sp>
      <p:sp>
        <p:nvSpPr>
          <p:cNvPr id="4" name="object 4"/>
          <p:cNvSpPr/>
          <p:nvPr/>
        </p:nvSpPr>
        <p:spPr>
          <a:xfrm>
            <a:off x="2198266" y="3434867"/>
            <a:ext cx="3972313" cy="4489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95683" y="8120129"/>
            <a:ext cx="184785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spc="-10" dirty="0">
                <a:latin typeface="Century"/>
                <a:cs typeface="Century"/>
              </a:rPr>
              <a:t>x</a:t>
            </a:r>
            <a:endParaRPr sz="2350">
              <a:latin typeface="Century"/>
              <a:cs typeface="Century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5856" y="5581194"/>
            <a:ext cx="383540" cy="1847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350" dirty="0">
                <a:latin typeface="Century"/>
                <a:cs typeface="Century"/>
              </a:rPr>
              <a:t>y</a:t>
            </a:r>
            <a:endParaRPr sz="2350">
              <a:latin typeface="Century"/>
              <a:cs typeface="Century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11257" y="3322137"/>
            <a:ext cx="4146550" cy="4714875"/>
          </a:xfrm>
          <a:custGeom>
            <a:avLst/>
            <a:gdLst/>
            <a:ahLst/>
            <a:cxnLst/>
            <a:rect l="l" t="t" r="r" b="b"/>
            <a:pathLst>
              <a:path w="4146550" h="4714875">
                <a:moveTo>
                  <a:pt x="0" y="0"/>
                </a:moveTo>
                <a:lnTo>
                  <a:pt x="4146331" y="0"/>
                </a:lnTo>
              </a:path>
              <a:path w="4146550" h="4714875">
                <a:moveTo>
                  <a:pt x="4146331" y="4714480"/>
                </a:moveTo>
                <a:lnTo>
                  <a:pt x="4146331" y="0"/>
                </a:lnTo>
              </a:path>
              <a:path w="4146550" h="4714875">
                <a:moveTo>
                  <a:pt x="0" y="4714480"/>
                </a:moveTo>
                <a:lnTo>
                  <a:pt x="4146331" y="4714480"/>
                </a:lnTo>
              </a:path>
              <a:path w="4146550" h="4714875">
                <a:moveTo>
                  <a:pt x="0" y="4714480"/>
                </a:moveTo>
                <a:lnTo>
                  <a:pt x="0" y="0"/>
                </a:lnTo>
              </a:path>
            </a:pathLst>
          </a:custGeom>
          <a:ln w="37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96286" y="2742792"/>
            <a:ext cx="8288655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331460" algn="l"/>
              </a:tabLst>
            </a:pPr>
            <a:r>
              <a:rPr sz="2950" spc="-95" dirty="0">
                <a:latin typeface="Century"/>
                <a:cs typeface="Century"/>
              </a:rPr>
              <a:t>Cartesian</a:t>
            </a:r>
            <a:r>
              <a:rPr sz="2950" spc="254" dirty="0">
                <a:latin typeface="Century"/>
                <a:cs typeface="Century"/>
              </a:rPr>
              <a:t> </a:t>
            </a:r>
            <a:r>
              <a:rPr sz="2950" spc="-60" dirty="0">
                <a:latin typeface="Century"/>
                <a:cs typeface="Century"/>
              </a:rPr>
              <a:t>coordinates	</a:t>
            </a:r>
            <a:r>
              <a:rPr sz="2950" spc="-45" dirty="0">
                <a:latin typeface="Century"/>
                <a:cs typeface="Century"/>
              </a:rPr>
              <a:t>Polar</a:t>
            </a:r>
            <a:r>
              <a:rPr sz="2950" spc="170" dirty="0">
                <a:latin typeface="Century"/>
                <a:cs typeface="Century"/>
              </a:rPr>
              <a:t> </a:t>
            </a:r>
            <a:r>
              <a:rPr sz="2950" spc="-60" dirty="0">
                <a:latin typeface="Century"/>
                <a:cs typeface="Century"/>
              </a:rPr>
              <a:t>coordinates</a:t>
            </a:r>
            <a:endParaRPr sz="2950">
              <a:latin typeface="Century"/>
              <a:cs typeface="Century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76236" y="3451044"/>
            <a:ext cx="1863925" cy="446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59079" y="3437588"/>
            <a:ext cx="1886866" cy="44835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071871" y="8102422"/>
            <a:ext cx="161925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spc="25" dirty="0">
                <a:latin typeface="Arial Black"/>
                <a:cs typeface="Arial Black"/>
              </a:rPr>
              <a:t>r</a:t>
            </a:r>
            <a:endParaRPr sz="235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82298" y="5600421"/>
            <a:ext cx="327660" cy="1676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90"/>
              </a:lnSpc>
            </a:pPr>
            <a:r>
              <a:rPr sz="2350" dirty="0">
                <a:latin typeface="Arial Black"/>
                <a:cs typeface="Arial Black"/>
              </a:rPr>
              <a:t>θ</a:t>
            </a:r>
            <a:endParaRPr sz="2350">
              <a:latin typeface="Arial Black"/>
              <a:cs typeface="Arial 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86855" y="3322137"/>
            <a:ext cx="4146550" cy="4714875"/>
          </a:xfrm>
          <a:custGeom>
            <a:avLst/>
            <a:gdLst/>
            <a:ahLst/>
            <a:cxnLst/>
            <a:rect l="l" t="t" r="r" b="b"/>
            <a:pathLst>
              <a:path w="4146550" h="4714875">
                <a:moveTo>
                  <a:pt x="0" y="0"/>
                </a:moveTo>
                <a:lnTo>
                  <a:pt x="4146331" y="0"/>
                </a:lnTo>
              </a:path>
              <a:path w="4146550" h="4714875">
                <a:moveTo>
                  <a:pt x="4146331" y="4714480"/>
                </a:moveTo>
                <a:lnTo>
                  <a:pt x="4146331" y="0"/>
                </a:lnTo>
              </a:path>
              <a:path w="4146550" h="4714875">
                <a:moveTo>
                  <a:pt x="0" y="4714480"/>
                </a:moveTo>
                <a:lnTo>
                  <a:pt x="4146331" y="4714480"/>
                </a:lnTo>
              </a:path>
              <a:path w="4146550" h="4714875">
                <a:moveTo>
                  <a:pt x="0" y="4714480"/>
                </a:moveTo>
                <a:lnTo>
                  <a:pt x="0" y="0"/>
                </a:lnTo>
              </a:path>
            </a:pathLst>
          </a:custGeom>
          <a:ln w="37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8700" y="967739"/>
            <a:ext cx="10947400" cy="1013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450" spc="290" dirty="0"/>
              <a:t>Depth: </a:t>
            </a:r>
            <a:r>
              <a:rPr sz="6450" spc="315" dirty="0"/>
              <a:t>Repeated</a:t>
            </a:r>
            <a:r>
              <a:rPr sz="6450" spc="760" dirty="0"/>
              <a:t> </a:t>
            </a:r>
            <a:r>
              <a:rPr sz="6450" spc="225" dirty="0"/>
              <a:t>Composition</a:t>
            </a:r>
            <a:endParaRPr sz="6450"/>
          </a:p>
        </p:txBody>
      </p:sp>
      <p:grpSp>
        <p:nvGrpSpPr>
          <p:cNvPr id="4" name="object 4"/>
          <p:cNvGrpSpPr/>
          <p:nvPr/>
        </p:nvGrpSpPr>
        <p:grpSpPr>
          <a:xfrm>
            <a:off x="2634324" y="2445530"/>
            <a:ext cx="6190615" cy="6443980"/>
            <a:chOff x="2634324" y="2445530"/>
            <a:chExt cx="6190615" cy="6443980"/>
          </a:xfrm>
        </p:grpSpPr>
        <p:sp>
          <p:nvSpPr>
            <p:cNvPr id="5" name="object 5"/>
            <p:cNvSpPr/>
            <p:nvPr/>
          </p:nvSpPr>
          <p:spPr>
            <a:xfrm>
              <a:off x="5839588" y="8124928"/>
              <a:ext cx="580585" cy="5798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67504" y="7953077"/>
              <a:ext cx="925194" cy="923925"/>
            </a:xfrm>
            <a:custGeom>
              <a:avLst/>
              <a:gdLst/>
              <a:ahLst/>
              <a:cxnLst/>
              <a:rect l="l" t="t" r="r" b="b"/>
              <a:pathLst>
                <a:path w="925195" h="923925">
                  <a:moveTo>
                    <a:pt x="789322" y="135243"/>
                  </a:moveTo>
                  <a:lnTo>
                    <a:pt x="821062" y="170313"/>
                  </a:lnTo>
                  <a:lnTo>
                    <a:pt x="848571" y="207679"/>
                  </a:lnTo>
                  <a:lnTo>
                    <a:pt x="871848" y="247016"/>
                  </a:lnTo>
                  <a:lnTo>
                    <a:pt x="890893" y="287994"/>
                  </a:lnTo>
                  <a:lnTo>
                    <a:pt x="905705" y="330284"/>
                  </a:lnTo>
                  <a:lnTo>
                    <a:pt x="916285" y="373560"/>
                  </a:lnTo>
                  <a:lnTo>
                    <a:pt x="922634" y="417492"/>
                  </a:lnTo>
                  <a:lnTo>
                    <a:pt x="924750" y="461752"/>
                  </a:lnTo>
                  <a:lnTo>
                    <a:pt x="922634" y="506012"/>
                  </a:lnTo>
                  <a:lnTo>
                    <a:pt x="916285" y="549944"/>
                  </a:lnTo>
                  <a:lnTo>
                    <a:pt x="905705" y="593219"/>
                  </a:lnTo>
                  <a:lnTo>
                    <a:pt x="890893" y="635510"/>
                  </a:lnTo>
                  <a:lnTo>
                    <a:pt x="871848" y="676488"/>
                  </a:lnTo>
                  <a:lnTo>
                    <a:pt x="848571" y="715824"/>
                  </a:lnTo>
                  <a:lnTo>
                    <a:pt x="821062" y="753191"/>
                  </a:lnTo>
                  <a:lnTo>
                    <a:pt x="789322" y="788260"/>
                  </a:lnTo>
                  <a:lnTo>
                    <a:pt x="754205" y="819958"/>
                  </a:lnTo>
                  <a:lnTo>
                    <a:pt x="716788" y="847430"/>
                  </a:lnTo>
                  <a:lnTo>
                    <a:pt x="677398" y="870675"/>
                  </a:lnTo>
                  <a:lnTo>
                    <a:pt x="636365" y="889693"/>
                  </a:lnTo>
                  <a:lnTo>
                    <a:pt x="594018" y="904486"/>
                  </a:lnTo>
                  <a:lnTo>
                    <a:pt x="550684" y="915051"/>
                  </a:lnTo>
                  <a:lnTo>
                    <a:pt x="506693" y="921391"/>
                  </a:lnTo>
                  <a:lnTo>
                    <a:pt x="462374" y="923504"/>
                  </a:lnTo>
                  <a:lnTo>
                    <a:pt x="418054" y="921391"/>
                  </a:lnTo>
                  <a:lnTo>
                    <a:pt x="374063" y="915051"/>
                  </a:lnTo>
                  <a:lnTo>
                    <a:pt x="330729" y="904486"/>
                  </a:lnTo>
                  <a:lnTo>
                    <a:pt x="288382" y="889693"/>
                  </a:lnTo>
                  <a:lnTo>
                    <a:pt x="247349" y="870675"/>
                  </a:lnTo>
                  <a:lnTo>
                    <a:pt x="207960" y="847430"/>
                  </a:lnTo>
                  <a:lnTo>
                    <a:pt x="170542" y="819958"/>
                  </a:lnTo>
                  <a:lnTo>
                    <a:pt x="135426" y="788260"/>
                  </a:lnTo>
                  <a:lnTo>
                    <a:pt x="103685" y="753191"/>
                  </a:lnTo>
                  <a:lnTo>
                    <a:pt x="76177" y="715824"/>
                  </a:lnTo>
                  <a:lnTo>
                    <a:pt x="52900" y="676488"/>
                  </a:lnTo>
                  <a:lnTo>
                    <a:pt x="33856" y="635510"/>
                  </a:lnTo>
                  <a:lnTo>
                    <a:pt x="19044" y="593219"/>
                  </a:lnTo>
                  <a:lnTo>
                    <a:pt x="8464" y="549944"/>
                  </a:lnTo>
                  <a:lnTo>
                    <a:pt x="2116" y="506012"/>
                  </a:lnTo>
                  <a:lnTo>
                    <a:pt x="0" y="461752"/>
                  </a:lnTo>
                  <a:lnTo>
                    <a:pt x="2116" y="417492"/>
                  </a:lnTo>
                  <a:lnTo>
                    <a:pt x="8464" y="373560"/>
                  </a:lnTo>
                  <a:lnTo>
                    <a:pt x="19044" y="330284"/>
                  </a:lnTo>
                  <a:lnTo>
                    <a:pt x="33856" y="287994"/>
                  </a:lnTo>
                  <a:lnTo>
                    <a:pt x="52900" y="247016"/>
                  </a:lnTo>
                  <a:lnTo>
                    <a:pt x="76177" y="207679"/>
                  </a:lnTo>
                  <a:lnTo>
                    <a:pt x="103685" y="170313"/>
                  </a:lnTo>
                  <a:lnTo>
                    <a:pt x="135426" y="135243"/>
                  </a:lnTo>
                  <a:lnTo>
                    <a:pt x="170542" y="103546"/>
                  </a:lnTo>
                  <a:lnTo>
                    <a:pt x="207960" y="76074"/>
                  </a:lnTo>
                  <a:lnTo>
                    <a:pt x="247349" y="52829"/>
                  </a:lnTo>
                  <a:lnTo>
                    <a:pt x="288382" y="33810"/>
                  </a:lnTo>
                  <a:lnTo>
                    <a:pt x="330729" y="19018"/>
                  </a:lnTo>
                  <a:lnTo>
                    <a:pt x="374063" y="8452"/>
                  </a:lnTo>
                  <a:lnTo>
                    <a:pt x="418054" y="2113"/>
                  </a:lnTo>
                  <a:lnTo>
                    <a:pt x="462374" y="0"/>
                  </a:lnTo>
                  <a:lnTo>
                    <a:pt x="506693" y="2113"/>
                  </a:lnTo>
                  <a:lnTo>
                    <a:pt x="550684" y="8452"/>
                  </a:lnTo>
                  <a:lnTo>
                    <a:pt x="594018" y="19018"/>
                  </a:lnTo>
                  <a:lnTo>
                    <a:pt x="636365" y="33810"/>
                  </a:lnTo>
                  <a:lnTo>
                    <a:pt x="677398" y="52829"/>
                  </a:lnTo>
                  <a:lnTo>
                    <a:pt x="716788" y="76074"/>
                  </a:lnTo>
                  <a:lnTo>
                    <a:pt x="754205" y="103546"/>
                  </a:lnTo>
                  <a:lnTo>
                    <a:pt x="789322" y="135243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99564" y="6792055"/>
              <a:ext cx="512670" cy="5119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93523" y="6586291"/>
              <a:ext cx="925194" cy="923925"/>
            </a:xfrm>
            <a:custGeom>
              <a:avLst/>
              <a:gdLst/>
              <a:ahLst/>
              <a:cxnLst/>
              <a:rect l="l" t="t" r="r" b="b"/>
              <a:pathLst>
                <a:path w="925195" h="923925">
                  <a:moveTo>
                    <a:pt x="789323" y="135243"/>
                  </a:moveTo>
                  <a:lnTo>
                    <a:pt x="821064" y="170313"/>
                  </a:lnTo>
                  <a:lnTo>
                    <a:pt x="848572" y="207680"/>
                  </a:lnTo>
                  <a:lnTo>
                    <a:pt x="871849" y="247017"/>
                  </a:lnTo>
                  <a:lnTo>
                    <a:pt x="890893" y="287995"/>
                  </a:lnTo>
                  <a:lnTo>
                    <a:pt x="905705" y="330285"/>
                  </a:lnTo>
                  <a:lnTo>
                    <a:pt x="916286" y="373561"/>
                  </a:lnTo>
                  <a:lnTo>
                    <a:pt x="922634" y="417493"/>
                  </a:lnTo>
                  <a:lnTo>
                    <a:pt x="924750" y="461753"/>
                  </a:lnTo>
                  <a:lnTo>
                    <a:pt x="922634" y="506013"/>
                  </a:lnTo>
                  <a:lnTo>
                    <a:pt x="916286" y="549945"/>
                  </a:lnTo>
                  <a:lnTo>
                    <a:pt x="905705" y="593220"/>
                  </a:lnTo>
                  <a:lnTo>
                    <a:pt x="890893" y="635510"/>
                  </a:lnTo>
                  <a:lnTo>
                    <a:pt x="871849" y="676488"/>
                  </a:lnTo>
                  <a:lnTo>
                    <a:pt x="848572" y="715824"/>
                  </a:lnTo>
                  <a:lnTo>
                    <a:pt x="821064" y="753191"/>
                  </a:lnTo>
                  <a:lnTo>
                    <a:pt x="789323" y="788260"/>
                  </a:lnTo>
                  <a:lnTo>
                    <a:pt x="754207" y="819958"/>
                  </a:lnTo>
                  <a:lnTo>
                    <a:pt x="716790" y="847430"/>
                  </a:lnTo>
                  <a:lnTo>
                    <a:pt x="677400" y="870675"/>
                  </a:lnTo>
                  <a:lnTo>
                    <a:pt x="636367" y="889693"/>
                  </a:lnTo>
                  <a:lnTo>
                    <a:pt x="594020" y="904486"/>
                  </a:lnTo>
                  <a:lnTo>
                    <a:pt x="550686" y="915051"/>
                  </a:lnTo>
                  <a:lnTo>
                    <a:pt x="506695" y="921391"/>
                  </a:lnTo>
                  <a:lnTo>
                    <a:pt x="462376" y="923504"/>
                  </a:lnTo>
                  <a:lnTo>
                    <a:pt x="418056" y="921391"/>
                  </a:lnTo>
                  <a:lnTo>
                    <a:pt x="374065" y="915051"/>
                  </a:lnTo>
                  <a:lnTo>
                    <a:pt x="330731" y="904486"/>
                  </a:lnTo>
                  <a:lnTo>
                    <a:pt x="288384" y="889693"/>
                  </a:lnTo>
                  <a:lnTo>
                    <a:pt x="247351" y="870675"/>
                  </a:lnTo>
                  <a:lnTo>
                    <a:pt x="207962" y="847430"/>
                  </a:lnTo>
                  <a:lnTo>
                    <a:pt x="170544" y="819958"/>
                  </a:lnTo>
                  <a:lnTo>
                    <a:pt x="135428" y="788260"/>
                  </a:lnTo>
                  <a:lnTo>
                    <a:pt x="103687" y="753191"/>
                  </a:lnTo>
                  <a:lnTo>
                    <a:pt x="76178" y="715824"/>
                  </a:lnTo>
                  <a:lnTo>
                    <a:pt x="52901" y="676488"/>
                  </a:lnTo>
                  <a:lnTo>
                    <a:pt x="33857" y="635510"/>
                  </a:lnTo>
                  <a:lnTo>
                    <a:pt x="19044" y="593220"/>
                  </a:lnTo>
                  <a:lnTo>
                    <a:pt x="8464" y="549945"/>
                  </a:lnTo>
                  <a:lnTo>
                    <a:pt x="2116" y="506013"/>
                  </a:lnTo>
                  <a:lnTo>
                    <a:pt x="0" y="461753"/>
                  </a:lnTo>
                  <a:lnTo>
                    <a:pt x="2116" y="417493"/>
                  </a:lnTo>
                  <a:lnTo>
                    <a:pt x="8464" y="373561"/>
                  </a:lnTo>
                  <a:lnTo>
                    <a:pt x="19044" y="330285"/>
                  </a:lnTo>
                  <a:lnTo>
                    <a:pt x="33857" y="287995"/>
                  </a:lnTo>
                  <a:lnTo>
                    <a:pt x="52901" y="247017"/>
                  </a:lnTo>
                  <a:lnTo>
                    <a:pt x="76178" y="207680"/>
                  </a:lnTo>
                  <a:lnTo>
                    <a:pt x="103687" y="170313"/>
                  </a:lnTo>
                  <a:lnTo>
                    <a:pt x="135428" y="135243"/>
                  </a:lnTo>
                  <a:lnTo>
                    <a:pt x="170544" y="103546"/>
                  </a:lnTo>
                  <a:lnTo>
                    <a:pt x="207962" y="76074"/>
                  </a:lnTo>
                  <a:lnTo>
                    <a:pt x="247351" y="52829"/>
                  </a:lnTo>
                  <a:lnTo>
                    <a:pt x="288384" y="33810"/>
                  </a:lnTo>
                  <a:lnTo>
                    <a:pt x="330731" y="19018"/>
                  </a:lnTo>
                  <a:lnTo>
                    <a:pt x="374065" y="8452"/>
                  </a:lnTo>
                  <a:lnTo>
                    <a:pt x="418056" y="2113"/>
                  </a:lnTo>
                  <a:lnTo>
                    <a:pt x="462376" y="0"/>
                  </a:lnTo>
                  <a:lnTo>
                    <a:pt x="506695" y="2113"/>
                  </a:lnTo>
                  <a:lnTo>
                    <a:pt x="550686" y="8452"/>
                  </a:lnTo>
                  <a:lnTo>
                    <a:pt x="594020" y="19018"/>
                  </a:lnTo>
                  <a:lnTo>
                    <a:pt x="636367" y="33810"/>
                  </a:lnTo>
                  <a:lnTo>
                    <a:pt x="677400" y="52829"/>
                  </a:lnTo>
                  <a:lnTo>
                    <a:pt x="716790" y="76074"/>
                  </a:lnTo>
                  <a:lnTo>
                    <a:pt x="754207" y="103546"/>
                  </a:lnTo>
                  <a:lnTo>
                    <a:pt x="789323" y="135243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07023" y="7556776"/>
              <a:ext cx="175916" cy="39700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43660" y="8119307"/>
              <a:ext cx="591839" cy="5910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16521" y="7624696"/>
              <a:ext cx="1285875" cy="1252220"/>
            </a:xfrm>
            <a:custGeom>
              <a:avLst/>
              <a:gdLst/>
              <a:ahLst/>
              <a:cxnLst/>
              <a:rect l="l" t="t" r="r" b="b"/>
              <a:pathLst>
                <a:path w="1285875" h="1252220">
                  <a:moveTo>
                    <a:pt x="1150006" y="463625"/>
                  </a:moveTo>
                  <a:lnTo>
                    <a:pt x="1181746" y="498694"/>
                  </a:lnTo>
                  <a:lnTo>
                    <a:pt x="1209255" y="536061"/>
                  </a:lnTo>
                  <a:lnTo>
                    <a:pt x="1232531" y="575397"/>
                  </a:lnTo>
                  <a:lnTo>
                    <a:pt x="1251576" y="616375"/>
                  </a:lnTo>
                  <a:lnTo>
                    <a:pt x="1266388" y="658666"/>
                  </a:lnTo>
                  <a:lnTo>
                    <a:pt x="1276968" y="701941"/>
                  </a:lnTo>
                  <a:lnTo>
                    <a:pt x="1283316" y="745873"/>
                  </a:lnTo>
                  <a:lnTo>
                    <a:pt x="1285432" y="790133"/>
                  </a:lnTo>
                  <a:lnTo>
                    <a:pt x="1283316" y="834393"/>
                  </a:lnTo>
                  <a:lnTo>
                    <a:pt x="1276968" y="878325"/>
                  </a:lnTo>
                  <a:lnTo>
                    <a:pt x="1266388" y="921601"/>
                  </a:lnTo>
                  <a:lnTo>
                    <a:pt x="1251576" y="963891"/>
                  </a:lnTo>
                  <a:lnTo>
                    <a:pt x="1232531" y="1004869"/>
                  </a:lnTo>
                  <a:lnTo>
                    <a:pt x="1209255" y="1044206"/>
                  </a:lnTo>
                  <a:lnTo>
                    <a:pt x="1181746" y="1081572"/>
                  </a:lnTo>
                  <a:lnTo>
                    <a:pt x="1150006" y="1116642"/>
                  </a:lnTo>
                  <a:lnTo>
                    <a:pt x="1114889" y="1148339"/>
                  </a:lnTo>
                  <a:lnTo>
                    <a:pt x="1077472" y="1175811"/>
                  </a:lnTo>
                  <a:lnTo>
                    <a:pt x="1038082" y="1199056"/>
                  </a:lnTo>
                  <a:lnTo>
                    <a:pt x="997049" y="1218075"/>
                  </a:lnTo>
                  <a:lnTo>
                    <a:pt x="954702" y="1232867"/>
                  </a:lnTo>
                  <a:lnTo>
                    <a:pt x="911368" y="1243433"/>
                  </a:lnTo>
                  <a:lnTo>
                    <a:pt x="867377" y="1249772"/>
                  </a:lnTo>
                  <a:lnTo>
                    <a:pt x="823057" y="1251886"/>
                  </a:lnTo>
                  <a:lnTo>
                    <a:pt x="778737" y="1249772"/>
                  </a:lnTo>
                  <a:lnTo>
                    <a:pt x="734746" y="1243433"/>
                  </a:lnTo>
                  <a:lnTo>
                    <a:pt x="691412" y="1232867"/>
                  </a:lnTo>
                  <a:lnTo>
                    <a:pt x="649064" y="1218075"/>
                  </a:lnTo>
                  <a:lnTo>
                    <a:pt x="608031" y="1199056"/>
                  </a:lnTo>
                  <a:lnTo>
                    <a:pt x="568642" y="1175811"/>
                  </a:lnTo>
                  <a:lnTo>
                    <a:pt x="531224" y="1148339"/>
                  </a:lnTo>
                  <a:lnTo>
                    <a:pt x="496108" y="1116642"/>
                  </a:lnTo>
                  <a:lnTo>
                    <a:pt x="464367" y="1081572"/>
                  </a:lnTo>
                  <a:lnTo>
                    <a:pt x="436859" y="1044206"/>
                  </a:lnTo>
                  <a:lnTo>
                    <a:pt x="413582" y="1004869"/>
                  </a:lnTo>
                  <a:lnTo>
                    <a:pt x="394538" y="963891"/>
                  </a:lnTo>
                  <a:lnTo>
                    <a:pt x="379726" y="921601"/>
                  </a:lnTo>
                  <a:lnTo>
                    <a:pt x="369146" y="878325"/>
                  </a:lnTo>
                  <a:lnTo>
                    <a:pt x="362797" y="834393"/>
                  </a:lnTo>
                  <a:lnTo>
                    <a:pt x="360681" y="790133"/>
                  </a:lnTo>
                  <a:lnTo>
                    <a:pt x="362797" y="745873"/>
                  </a:lnTo>
                  <a:lnTo>
                    <a:pt x="369146" y="701941"/>
                  </a:lnTo>
                  <a:lnTo>
                    <a:pt x="379726" y="658666"/>
                  </a:lnTo>
                  <a:lnTo>
                    <a:pt x="394538" y="616375"/>
                  </a:lnTo>
                  <a:lnTo>
                    <a:pt x="413582" y="575397"/>
                  </a:lnTo>
                  <a:lnTo>
                    <a:pt x="436859" y="536061"/>
                  </a:lnTo>
                  <a:lnTo>
                    <a:pt x="464367" y="498694"/>
                  </a:lnTo>
                  <a:lnTo>
                    <a:pt x="496108" y="463625"/>
                  </a:lnTo>
                  <a:lnTo>
                    <a:pt x="531224" y="431927"/>
                  </a:lnTo>
                  <a:lnTo>
                    <a:pt x="568642" y="404455"/>
                  </a:lnTo>
                  <a:lnTo>
                    <a:pt x="608031" y="381210"/>
                  </a:lnTo>
                  <a:lnTo>
                    <a:pt x="649064" y="362192"/>
                  </a:lnTo>
                  <a:lnTo>
                    <a:pt x="691412" y="347400"/>
                  </a:lnTo>
                  <a:lnTo>
                    <a:pt x="734746" y="336834"/>
                  </a:lnTo>
                  <a:lnTo>
                    <a:pt x="778737" y="330494"/>
                  </a:lnTo>
                  <a:lnTo>
                    <a:pt x="823057" y="328381"/>
                  </a:lnTo>
                  <a:lnTo>
                    <a:pt x="867377" y="330494"/>
                  </a:lnTo>
                  <a:lnTo>
                    <a:pt x="911368" y="336834"/>
                  </a:lnTo>
                  <a:lnTo>
                    <a:pt x="954702" y="347400"/>
                  </a:lnTo>
                  <a:lnTo>
                    <a:pt x="997049" y="362192"/>
                  </a:lnTo>
                  <a:lnTo>
                    <a:pt x="1038082" y="381210"/>
                  </a:lnTo>
                  <a:lnTo>
                    <a:pt x="1077472" y="404455"/>
                  </a:lnTo>
                  <a:lnTo>
                    <a:pt x="1114889" y="431927"/>
                  </a:lnTo>
                  <a:lnTo>
                    <a:pt x="1150006" y="463625"/>
                  </a:lnTo>
                </a:path>
                <a:path w="1285875" h="1252220">
                  <a:moveTo>
                    <a:pt x="0" y="411864"/>
                  </a:moveTo>
                  <a:lnTo>
                    <a:pt x="312102" y="0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09391" y="6792182"/>
              <a:ext cx="512415" cy="5117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03224" y="6586291"/>
              <a:ext cx="925194" cy="923925"/>
            </a:xfrm>
            <a:custGeom>
              <a:avLst/>
              <a:gdLst/>
              <a:ahLst/>
              <a:cxnLst/>
              <a:rect l="l" t="t" r="r" b="b"/>
              <a:pathLst>
                <a:path w="925195" h="923925">
                  <a:moveTo>
                    <a:pt x="789322" y="135243"/>
                  </a:moveTo>
                  <a:lnTo>
                    <a:pt x="821062" y="170313"/>
                  </a:lnTo>
                  <a:lnTo>
                    <a:pt x="848571" y="207680"/>
                  </a:lnTo>
                  <a:lnTo>
                    <a:pt x="871848" y="247017"/>
                  </a:lnTo>
                  <a:lnTo>
                    <a:pt x="890893" y="287995"/>
                  </a:lnTo>
                  <a:lnTo>
                    <a:pt x="905705" y="330285"/>
                  </a:lnTo>
                  <a:lnTo>
                    <a:pt x="916285" y="373561"/>
                  </a:lnTo>
                  <a:lnTo>
                    <a:pt x="922634" y="417493"/>
                  </a:lnTo>
                  <a:lnTo>
                    <a:pt x="924750" y="461753"/>
                  </a:lnTo>
                  <a:lnTo>
                    <a:pt x="922634" y="506013"/>
                  </a:lnTo>
                  <a:lnTo>
                    <a:pt x="916285" y="549945"/>
                  </a:lnTo>
                  <a:lnTo>
                    <a:pt x="905705" y="593220"/>
                  </a:lnTo>
                  <a:lnTo>
                    <a:pt x="890893" y="635510"/>
                  </a:lnTo>
                  <a:lnTo>
                    <a:pt x="871848" y="676488"/>
                  </a:lnTo>
                  <a:lnTo>
                    <a:pt x="848571" y="715824"/>
                  </a:lnTo>
                  <a:lnTo>
                    <a:pt x="821062" y="753191"/>
                  </a:lnTo>
                  <a:lnTo>
                    <a:pt x="789322" y="788260"/>
                  </a:lnTo>
                  <a:lnTo>
                    <a:pt x="754205" y="819958"/>
                  </a:lnTo>
                  <a:lnTo>
                    <a:pt x="716788" y="847430"/>
                  </a:lnTo>
                  <a:lnTo>
                    <a:pt x="677398" y="870675"/>
                  </a:lnTo>
                  <a:lnTo>
                    <a:pt x="636365" y="889693"/>
                  </a:lnTo>
                  <a:lnTo>
                    <a:pt x="594018" y="904486"/>
                  </a:lnTo>
                  <a:lnTo>
                    <a:pt x="550684" y="915051"/>
                  </a:lnTo>
                  <a:lnTo>
                    <a:pt x="506693" y="921391"/>
                  </a:lnTo>
                  <a:lnTo>
                    <a:pt x="462374" y="923504"/>
                  </a:lnTo>
                  <a:lnTo>
                    <a:pt x="418054" y="921391"/>
                  </a:lnTo>
                  <a:lnTo>
                    <a:pt x="374063" y="915051"/>
                  </a:lnTo>
                  <a:lnTo>
                    <a:pt x="330729" y="904486"/>
                  </a:lnTo>
                  <a:lnTo>
                    <a:pt x="288382" y="889693"/>
                  </a:lnTo>
                  <a:lnTo>
                    <a:pt x="247349" y="870675"/>
                  </a:lnTo>
                  <a:lnTo>
                    <a:pt x="207960" y="847430"/>
                  </a:lnTo>
                  <a:lnTo>
                    <a:pt x="170542" y="819958"/>
                  </a:lnTo>
                  <a:lnTo>
                    <a:pt x="135426" y="788260"/>
                  </a:lnTo>
                  <a:lnTo>
                    <a:pt x="103685" y="753191"/>
                  </a:lnTo>
                  <a:lnTo>
                    <a:pt x="76177" y="715824"/>
                  </a:lnTo>
                  <a:lnTo>
                    <a:pt x="52900" y="676488"/>
                  </a:lnTo>
                  <a:lnTo>
                    <a:pt x="33856" y="635510"/>
                  </a:lnTo>
                  <a:lnTo>
                    <a:pt x="19044" y="593220"/>
                  </a:lnTo>
                  <a:lnTo>
                    <a:pt x="8464" y="549945"/>
                  </a:lnTo>
                  <a:lnTo>
                    <a:pt x="2116" y="506013"/>
                  </a:lnTo>
                  <a:lnTo>
                    <a:pt x="0" y="461753"/>
                  </a:lnTo>
                  <a:lnTo>
                    <a:pt x="2116" y="417493"/>
                  </a:lnTo>
                  <a:lnTo>
                    <a:pt x="8464" y="373561"/>
                  </a:lnTo>
                  <a:lnTo>
                    <a:pt x="19044" y="330285"/>
                  </a:lnTo>
                  <a:lnTo>
                    <a:pt x="33856" y="287995"/>
                  </a:lnTo>
                  <a:lnTo>
                    <a:pt x="52900" y="247017"/>
                  </a:lnTo>
                  <a:lnTo>
                    <a:pt x="76177" y="207680"/>
                  </a:lnTo>
                  <a:lnTo>
                    <a:pt x="103685" y="170313"/>
                  </a:lnTo>
                  <a:lnTo>
                    <a:pt x="135426" y="135243"/>
                  </a:lnTo>
                  <a:lnTo>
                    <a:pt x="170542" y="103546"/>
                  </a:lnTo>
                  <a:lnTo>
                    <a:pt x="207960" y="76074"/>
                  </a:lnTo>
                  <a:lnTo>
                    <a:pt x="247349" y="52829"/>
                  </a:lnTo>
                  <a:lnTo>
                    <a:pt x="288382" y="33810"/>
                  </a:lnTo>
                  <a:lnTo>
                    <a:pt x="330729" y="19018"/>
                  </a:lnTo>
                  <a:lnTo>
                    <a:pt x="374063" y="8452"/>
                  </a:lnTo>
                  <a:lnTo>
                    <a:pt x="418054" y="2113"/>
                  </a:lnTo>
                  <a:lnTo>
                    <a:pt x="462374" y="0"/>
                  </a:lnTo>
                  <a:lnTo>
                    <a:pt x="506693" y="2113"/>
                  </a:lnTo>
                  <a:lnTo>
                    <a:pt x="550684" y="8452"/>
                  </a:lnTo>
                  <a:lnTo>
                    <a:pt x="594018" y="19018"/>
                  </a:lnTo>
                  <a:lnTo>
                    <a:pt x="636365" y="33810"/>
                  </a:lnTo>
                  <a:lnTo>
                    <a:pt x="677398" y="52829"/>
                  </a:lnTo>
                  <a:lnTo>
                    <a:pt x="716788" y="76074"/>
                  </a:lnTo>
                  <a:lnTo>
                    <a:pt x="754205" y="103546"/>
                  </a:lnTo>
                  <a:lnTo>
                    <a:pt x="789322" y="135243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55852" y="7451810"/>
              <a:ext cx="206827" cy="23095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30380" y="7436992"/>
              <a:ext cx="1134745" cy="723265"/>
            </a:xfrm>
            <a:custGeom>
              <a:avLst/>
              <a:gdLst/>
              <a:ahLst/>
              <a:cxnLst/>
              <a:rect l="l" t="t" r="r" b="b"/>
              <a:pathLst>
                <a:path w="1134745" h="723265">
                  <a:moveTo>
                    <a:pt x="0" y="722689"/>
                  </a:moveTo>
                  <a:lnTo>
                    <a:pt x="1134392" y="0"/>
                  </a:lnTo>
                </a:path>
              </a:pathLst>
            </a:custGeom>
            <a:ln w="25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19091" y="6792182"/>
              <a:ext cx="512415" cy="5117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12923" y="6586291"/>
              <a:ext cx="925194" cy="923925"/>
            </a:xfrm>
            <a:custGeom>
              <a:avLst/>
              <a:gdLst/>
              <a:ahLst/>
              <a:cxnLst/>
              <a:rect l="l" t="t" r="r" b="b"/>
              <a:pathLst>
                <a:path w="925195" h="923925">
                  <a:moveTo>
                    <a:pt x="789323" y="135243"/>
                  </a:moveTo>
                  <a:lnTo>
                    <a:pt x="821064" y="170313"/>
                  </a:lnTo>
                  <a:lnTo>
                    <a:pt x="848572" y="207680"/>
                  </a:lnTo>
                  <a:lnTo>
                    <a:pt x="871849" y="247017"/>
                  </a:lnTo>
                  <a:lnTo>
                    <a:pt x="890893" y="287995"/>
                  </a:lnTo>
                  <a:lnTo>
                    <a:pt x="905705" y="330285"/>
                  </a:lnTo>
                  <a:lnTo>
                    <a:pt x="916286" y="373561"/>
                  </a:lnTo>
                  <a:lnTo>
                    <a:pt x="922634" y="417493"/>
                  </a:lnTo>
                  <a:lnTo>
                    <a:pt x="924750" y="461753"/>
                  </a:lnTo>
                  <a:lnTo>
                    <a:pt x="922634" y="506013"/>
                  </a:lnTo>
                  <a:lnTo>
                    <a:pt x="916286" y="549945"/>
                  </a:lnTo>
                  <a:lnTo>
                    <a:pt x="905705" y="593220"/>
                  </a:lnTo>
                  <a:lnTo>
                    <a:pt x="890893" y="635510"/>
                  </a:lnTo>
                  <a:lnTo>
                    <a:pt x="871849" y="676488"/>
                  </a:lnTo>
                  <a:lnTo>
                    <a:pt x="848572" y="715824"/>
                  </a:lnTo>
                  <a:lnTo>
                    <a:pt x="821064" y="753191"/>
                  </a:lnTo>
                  <a:lnTo>
                    <a:pt x="789323" y="788260"/>
                  </a:lnTo>
                  <a:lnTo>
                    <a:pt x="754207" y="819958"/>
                  </a:lnTo>
                  <a:lnTo>
                    <a:pt x="716790" y="847430"/>
                  </a:lnTo>
                  <a:lnTo>
                    <a:pt x="677400" y="870675"/>
                  </a:lnTo>
                  <a:lnTo>
                    <a:pt x="636367" y="889693"/>
                  </a:lnTo>
                  <a:lnTo>
                    <a:pt x="594020" y="904486"/>
                  </a:lnTo>
                  <a:lnTo>
                    <a:pt x="550686" y="915051"/>
                  </a:lnTo>
                  <a:lnTo>
                    <a:pt x="506695" y="921391"/>
                  </a:lnTo>
                  <a:lnTo>
                    <a:pt x="462376" y="923504"/>
                  </a:lnTo>
                  <a:lnTo>
                    <a:pt x="418056" y="921391"/>
                  </a:lnTo>
                  <a:lnTo>
                    <a:pt x="374065" y="915051"/>
                  </a:lnTo>
                  <a:lnTo>
                    <a:pt x="330731" y="904486"/>
                  </a:lnTo>
                  <a:lnTo>
                    <a:pt x="288384" y="889693"/>
                  </a:lnTo>
                  <a:lnTo>
                    <a:pt x="247351" y="870675"/>
                  </a:lnTo>
                  <a:lnTo>
                    <a:pt x="207962" y="847430"/>
                  </a:lnTo>
                  <a:lnTo>
                    <a:pt x="170544" y="819958"/>
                  </a:lnTo>
                  <a:lnTo>
                    <a:pt x="135428" y="788260"/>
                  </a:lnTo>
                  <a:lnTo>
                    <a:pt x="103687" y="753191"/>
                  </a:lnTo>
                  <a:lnTo>
                    <a:pt x="76178" y="715824"/>
                  </a:lnTo>
                  <a:lnTo>
                    <a:pt x="52901" y="676488"/>
                  </a:lnTo>
                  <a:lnTo>
                    <a:pt x="33857" y="635510"/>
                  </a:lnTo>
                  <a:lnTo>
                    <a:pt x="19044" y="593220"/>
                  </a:lnTo>
                  <a:lnTo>
                    <a:pt x="8464" y="549945"/>
                  </a:lnTo>
                  <a:lnTo>
                    <a:pt x="2116" y="506013"/>
                  </a:lnTo>
                  <a:lnTo>
                    <a:pt x="0" y="461753"/>
                  </a:lnTo>
                  <a:lnTo>
                    <a:pt x="2116" y="417493"/>
                  </a:lnTo>
                  <a:lnTo>
                    <a:pt x="8464" y="373561"/>
                  </a:lnTo>
                  <a:lnTo>
                    <a:pt x="19044" y="330285"/>
                  </a:lnTo>
                  <a:lnTo>
                    <a:pt x="33857" y="287995"/>
                  </a:lnTo>
                  <a:lnTo>
                    <a:pt x="52901" y="247017"/>
                  </a:lnTo>
                  <a:lnTo>
                    <a:pt x="76178" y="207680"/>
                  </a:lnTo>
                  <a:lnTo>
                    <a:pt x="103687" y="170313"/>
                  </a:lnTo>
                  <a:lnTo>
                    <a:pt x="135428" y="135243"/>
                  </a:lnTo>
                  <a:lnTo>
                    <a:pt x="170544" y="103546"/>
                  </a:lnTo>
                  <a:lnTo>
                    <a:pt x="207962" y="76074"/>
                  </a:lnTo>
                  <a:lnTo>
                    <a:pt x="247351" y="52829"/>
                  </a:lnTo>
                  <a:lnTo>
                    <a:pt x="288384" y="33810"/>
                  </a:lnTo>
                  <a:lnTo>
                    <a:pt x="330731" y="19018"/>
                  </a:lnTo>
                  <a:lnTo>
                    <a:pt x="374065" y="8452"/>
                  </a:lnTo>
                  <a:lnTo>
                    <a:pt x="418056" y="2113"/>
                  </a:lnTo>
                  <a:lnTo>
                    <a:pt x="462376" y="0"/>
                  </a:lnTo>
                  <a:lnTo>
                    <a:pt x="506695" y="2113"/>
                  </a:lnTo>
                  <a:lnTo>
                    <a:pt x="550686" y="8452"/>
                  </a:lnTo>
                  <a:lnTo>
                    <a:pt x="594020" y="19018"/>
                  </a:lnTo>
                  <a:lnTo>
                    <a:pt x="636367" y="33810"/>
                  </a:lnTo>
                  <a:lnTo>
                    <a:pt x="677400" y="52829"/>
                  </a:lnTo>
                  <a:lnTo>
                    <a:pt x="716790" y="76074"/>
                  </a:lnTo>
                  <a:lnTo>
                    <a:pt x="754207" y="103546"/>
                  </a:lnTo>
                  <a:lnTo>
                    <a:pt x="789323" y="135243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11599" y="7316299"/>
              <a:ext cx="235463" cy="19682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29570" y="7594987"/>
              <a:ext cx="399415" cy="461645"/>
            </a:xfrm>
            <a:custGeom>
              <a:avLst/>
              <a:gdLst/>
              <a:ahLst/>
              <a:cxnLst/>
              <a:rect l="l" t="t" r="r" b="b"/>
              <a:pathLst>
                <a:path w="399415" h="461645">
                  <a:moveTo>
                    <a:pt x="399302" y="461071"/>
                  </a:moveTo>
                  <a:lnTo>
                    <a:pt x="0" y="0"/>
                  </a:lnTo>
                </a:path>
              </a:pathLst>
            </a:custGeom>
            <a:ln w="25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85308" y="7430354"/>
              <a:ext cx="213934" cy="22652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16724" y="7556776"/>
              <a:ext cx="175913" cy="39700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53359" y="8119307"/>
              <a:ext cx="591839" cy="59104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26220" y="7624696"/>
              <a:ext cx="1285875" cy="1252220"/>
            </a:xfrm>
            <a:custGeom>
              <a:avLst/>
              <a:gdLst/>
              <a:ahLst/>
              <a:cxnLst/>
              <a:rect l="l" t="t" r="r" b="b"/>
              <a:pathLst>
                <a:path w="1285875" h="1252220">
                  <a:moveTo>
                    <a:pt x="1150006" y="463625"/>
                  </a:moveTo>
                  <a:lnTo>
                    <a:pt x="1181746" y="498694"/>
                  </a:lnTo>
                  <a:lnTo>
                    <a:pt x="1209255" y="536061"/>
                  </a:lnTo>
                  <a:lnTo>
                    <a:pt x="1232531" y="575397"/>
                  </a:lnTo>
                  <a:lnTo>
                    <a:pt x="1251576" y="616375"/>
                  </a:lnTo>
                  <a:lnTo>
                    <a:pt x="1266388" y="658666"/>
                  </a:lnTo>
                  <a:lnTo>
                    <a:pt x="1276968" y="701941"/>
                  </a:lnTo>
                  <a:lnTo>
                    <a:pt x="1283316" y="745873"/>
                  </a:lnTo>
                  <a:lnTo>
                    <a:pt x="1285432" y="790133"/>
                  </a:lnTo>
                  <a:lnTo>
                    <a:pt x="1283316" y="834393"/>
                  </a:lnTo>
                  <a:lnTo>
                    <a:pt x="1276968" y="878325"/>
                  </a:lnTo>
                  <a:lnTo>
                    <a:pt x="1266388" y="921601"/>
                  </a:lnTo>
                  <a:lnTo>
                    <a:pt x="1251576" y="963891"/>
                  </a:lnTo>
                  <a:lnTo>
                    <a:pt x="1232531" y="1004869"/>
                  </a:lnTo>
                  <a:lnTo>
                    <a:pt x="1209255" y="1044206"/>
                  </a:lnTo>
                  <a:lnTo>
                    <a:pt x="1181746" y="1081572"/>
                  </a:lnTo>
                  <a:lnTo>
                    <a:pt x="1150006" y="1116642"/>
                  </a:lnTo>
                  <a:lnTo>
                    <a:pt x="1114889" y="1148339"/>
                  </a:lnTo>
                  <a:lnTo>
                    <a:pt x="1077472" y="1175811"/>
                  </a:lnTo>
                  <a:lnTo>
                    <a:pt x="1038083" y="1199056"/>
                  </a:lnTo>
                  <a:lnTo>
                    <a:pt x="997050" y="1218075"/>
                  </a:lnTo>
                  <a:lnTo>
                    <a:pt x="954702" y="1232867"/>
                  </a:lnTo>
                  <a:lnTo>
                    <a:pt x="911369" y="1243433"/>
                  </a:lnTo>
                  <a:lnTo>
                    <a:pt x="867378" y="1249772"/>
                  </a:lnTo>
                  <a:lnTo>
                    <a:pt x="823058" y="1251886"/>
                  </a:lnTo>
                  <a:lnTo>
                    <a:pt x="778738" y="1249772"/>
                  </a:lnTo>
                  <a:lnTo>
                    <a:pt x="734747" y="1243433"/>
                  </a:lnTo>
                  <a:lnTo>
                    <a:pt x="691414" y="1232867"/>
                  </a:lnTo>
                  <a:lnTo>
                    <a:pt x="649066" y="1218075"/>
                  </a:lnTo>
                  <a:lnTo>
                    <a:pt x="608033" y="1199056"/>
                  </a:lnTo>
                  <a:lnTo>
                    <a:pt x="568644" y="1175811"/>
                  </a:lnTo>
                  <a:lnTo>
                    <a:pt x="531227" y="1148339"/>
                  </a:lnTo>
                  <a:lnTo>
                    <a:pt x="496110" y="1116642"/>
                  </a:lnTo>
                  <a:lnTo>
                    <a:pt x="464369" y="1081572"/>
                  </a:lnTo>
                  <a:lnTo>
                    <a:pt x="436860" y="1044206"/>
                  </a:lnTo>
                  <a:lnTo>
                    <a:pt x="413584" y="1004869"/>
                  </a:lnTo>
                  <a:lnTo>
                    <a:pt x="394539" y="963891"/>
                  </a:lnTo>
                  <a:lnTo>
                    <a:pt x="379727" y="921601"/>
                  </a:lnTo>
                  <a:lnTo>
                    <a:pt x="369146" y="878325"/>
                  </a:lnTo>
                  <a:lnTo>
                    <a:pt x="362798" y="834393"/>
                  </a:lnTo>
                  <a:lnTo>
                    <a:pt x="360682" y="790133"/>
                  </a:lnTo>
                  <a:lnTo>
                    <a:pt x="362798" y="745873"/>
                  </a:lnTo>
                  <a:lnTo>
                    <a:pt x="369146" y="701941"/>
                  </a:lnTo>
                  <a:lnTo>
                    <a:pt x="379727" y="658666"/>
                  </a:lnTo>
                  <a:lnTo>
                    <a:pt x="394539" y="616375"/>
                  </a:lnTo>
                  <a:lnTo>
                    <a:pt x="413584" y="575397"/>
                  </a:lnTo>
                  <a:lnTo>
                    <a:pt x="436860" y="536061"/>
                  </a:lnTo>
                  <a:lnTo>
                    <a:pt x="464369" y="498694"/>
                  </a:lnTo>
                  <a:lnTo>
                    <a:pt x="496110" y="463625"/>
                  </a:lnTo>
                  <a:lnTo>
                    <a:pt x="531227" y="431927"/>
                  </a:lnTo>
                  <a:lnTo>
                    <a:pt x="568644" y="404455"/>
                  </a:lnTo>
                  <a:lnTo>
                    <a:pt x="608033" y="381210"/>
                  </a:lnTo>
                  <a:lnTo>
                    <a:pt x="649066" y="362192"/>
                  </a:lnTo>
                  <a:lnTo>
                    <a:pt x="691414" y="347400"/>
                  </a:lnTo>
                  <a:lnTo>
                    <a:pt x="734747" y="336834"/>
                  </a:lnTo>
                  <a:lnTo>
                    <a:pt x="778738" y="330494"/>
                  </a:lnTo>
                  <a:lnTo>
                    <a:pt x="823058" y="328381"/>
                  </a:lnTo>
                  <a:lnTo>
                    <a:pt x="867378" y="330494"/>
                  </a:lnTo>
                  <a:lnTo>
                    <a:pt x="911369" y="336834"/>
                  </a:lnTo>
                  <a:lnTo>
                    <a:pt x="954702" y="347400"/>
                  </a:lnTo>
                  <a:lnTo>
                    <a:pt x="997050" y="362192"/>
                  </a:lnTo>
                  <a:lnTo>
                    <a:pt x="1038083" y="381210"/>
                  </a:lnTo>
                  <a:lnTo>
                    <a:pt x="1077472" y="404455"/>
                  </a:lnTo>
                  <a:lnTo>
                    <a:pt x="1114889" y="431927"/>
                  </a:lnTo>
                  <a:lnTo>
                    <a:pt x="1150006" y="463625"/>
                  </a:lnTo>
                </a:path>
                <a:path w="1285875" h="1252220">
                  <a:moveTo>
                    <a:pt x="0" y="411864"/>
                  </a:moveTo>
                  <a:lnTo>
                    <a:pt x="312104" y="0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765553" y="7451810"/>
              <a:ext cx="206824" cy="23095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639269" y="7594987"/>
              <a:ext cx="399415" cy="461645"/>
            </a:xfrm>
            <a:custGeom>
              <a:avLst/>
              <a:gdLst/>
              <a:ahLst/>
              <a:cxnLst/>
              <a:rect l="l" t="t" r="r" b="b"/>
              <a:pathLst>
                <a:path w="399415" h="461645">
                  <a:moveTo>
                    <a:pt x="399302" y="461071"/>
                  </a:moveTo>
                  <a:lnTo>
                    <a:pt x="0" y="0"/>
                  </a:lnTo>
                </a:path>
              </a:pathLst>
            </a:custGeom>
            <a:ln w="25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95007" y="7430354"/>
              <a:ext cx="213934" cy="22652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77770" y="7418660"/>
              <a:ext cx="1263650" cy="753110"/>
            </a:xfrm>
            <a:custGeom>
              <a:avLst/>
              <a:gdLst/>
              <a:ahLst/>
              <a:cxnLst/>
              <a:rect l="l" t="t" r="r" b="b"/>
              <a:pathLst>
                <a:path w="1263650" h="753109">
                  <a:moveTo>
                    <a:pt x="1263563" y="753046"/>
                  </a:moveTo>
                  <a:lnTo>
                    <a:pt x="0" y="0"/>
                  </a:lnTo>
                </a:path>
              </a:pathLst>
            </a:custGeom>
            <a:ln w="251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92330" y="7303063"/>
              <a:ext cx="236695" cy="19290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226423" y="7556776"/>
              <a:ext cx="175916" cy="39700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739131" y="5396550"/>
              <a:ext cx="633536" cy="56941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593523" y="5219506"/>
              <a:ext cx="925194" cy="923925"/>
            </a:xfrm>
            <a:custGeom>
              <a:avLst/>
              <a:gdLst/>
              <a:ahLst/>
              <a:cxnLst/>
              <a:rect l="l" t="t" r="r" b="b"/>
              <a:pathLst>
                <a:path w="925195" h="923925">
                  <a:moveTo>
                    <a:pt x="789323" y="135245"/>
                  </a:moveTo>
                  <a:lnTo>
                    <a:pt x="821064" y="170314"/>
                  </a:lnTo>
                  <a:lnTo>
                    <a:pt x="848572" y="207681"/>
                  </a:lnTo>
                  <a:lnTo>
                    <a:pt x="871849" y="247018"/>
                  </a:lnTo>
                  <a:lnTo>
                    <a:pt x="890893" y="287995"/>
                  </a:lnTo>
                  <a:lnTo>
                    <a:pt x="905705" y="330286"/>
                  </a:lnTo>
                  <a:lnTo>
                    <a:pt x="916286" y="373561"/>
                  </a:lnTo>
                  <a:lnTo>
                    <a:pt x="922634" y="417493"/>
                  </a:lnTo>
                  <a:lnTo>
                    <a:pt x="924750" y="461752"/>
                  </a:lnTo>
                  <a:lnTo>
                    <a:pt x="922634" y="506012"/>
                  </a:lnTo>
                  <a:lnTo>
                    <a:pt x="916286" y="549944"/>
                  </a:lnTo>
                  <a:lnTo>
                    <a:pt x="905705" y="593219"/>
                  </a:lnTo>
                  <a:lnTo>
                    <a:pt x="890893" y="635510"/>
                  </a:lnTo>
                  <a:lnTo>
                    <a:pt x="871849" y="676487"/>
                  </a:lnTo>
                  <a:lnTo>
                    <a:pt x="848572" y="715824"/>
                  </a:lnTo>
                  <a:lnTo>
                    <a:pt x="821064" y="753191"/>
                  </a:lnTo>
                  <a:lnTo>
                    <a:pt x="789323" y="788260"/>
                  </a:lnTo>
                  <a:lnTo>
                    <a:pt x="754207" y="819958"/>
                  </a:lnTo>
                  <a:lnTo>
                    <a:pt x="716790" y="847429"/>
                  </a:lnTo>
                  <a:lnTo>
                    <a:pt x="677400" y="870674"/>
                  </a:lnTo>
                  <a:lnTo>
                    <a:pt x="636367" y="889693"/>
                  </a:lnTo>
                  <a:lnTo>
                    <a:pt x="594020" y="904485"/>
                  </a:lnTo>
                  <a:lnTo>
                    <a:pt x="550686" y="915051"/>
                  </a:lnTo>
                  <a:lnTo>
                    <a:pt x="506695" y="921390"/>
                  </a:lnTo>
                  <a:lnTo>
                    <a:pt x="462376" y="923504"/>
                  </a:lnTo>
                  <a:lnTo>
                    <a:pt x="418056" y="921390"/>
                  </a:lnTo>
                  <a:lnTo>
                    <a:pt x="374065" y="915051"/>
                  </a:lnTo>
                  <a:lnTo>
                    <a:pt x="330731" y="904485"/>
                  </a:lnTo>
                  <a:lnTo>
                    <a:pt x="288384" y="889693"/>
                  </a:lnTo>
                  <a:lnTo>
                    <a:pt x="247351" y="870674"/>
                  </a:lnTo>
                  <a:lnTo>
                    <a:pt x="207962" y="847429"/>
                  </a:lnTo>
                  <a:lnTo>
                    <a:pt x="170544" y="819958"/>
                  </a:lnTo>
                  <a:lnTo>
                    <a:pt x="135428" y="788260"/>
                  </a:lnTo>
                  <a:lnTo>
                    <a:pt x="103687" y="753191"/>
                  </a:lnTo>
                  <a:lnTo>
                    <a:pt x="76178" y="715824"/>
                  </a:lnTo>
                  <a:lnTo>
                    <a:pt x="52901" y="676487"/>
                  </a:lnTo>
                  <a:lnTo>
                    <a:pt x="33857" y="635510"/>
                  </a:lnTo>
                  <a:lnTo>
                    <a:pt x="19044" y="593219"/>
                  </a:lnTo>
                  <a:lnTo>
                    <a:pt x="8464" y="549944"/>
                  </a:lnTo>
                  <a:lnTo>
                    <a:pt x="2116" y="506012"/>
                  </a:lnTo>
                  <a:lnTo>
                    <a:pt x="0" y="461752"/>
                  </a:lnTo>
                  <a:lnTo>
                    <a:pt x="2116" y="417493"/>
                  </a:lnTo>
                  <a:lnTo>
                    <a:pt x="8464" y="373561"/>
                  </a:lnTo>
                  <a:lnTo>
                    <a:pt x="19044" y="330286"/>
                  </a:lnTo>
                  <a:lnTo>
                    <a:pt x="33857" y="287995"/>
                  </a:lnTo>
                  <a:lnTo>
                    <a:pt x="52901" y="247018"/>
                  </a:lnTo>
                  <a:lnTo>
                    <a:pt x="76178" y="207681"/>
                  </a:lnTo>
                  <a:lnTo>
                    <a:pt x="103687" y="170314"/>
                  </a:lnTo>
                  <a:lnTo>
                    <a:pt x="135428" y="135245"/>
                  </a:lnTo>
                  <a:lnTo>
                    <a:pt x="170544" y="103547"/>
                  </a:lnTo>
                  <a:lnTo>
                    <a:pt x="207962" y="76075"/>
                  </a:lnTo>
                  <a:lnTo>
                    <a:pt x="247351" y="52830"/>
                  </a:lnTo>
                  <a:lnTo>
                    <a:pt x="288384" y="33811"/>
                  </a:lnTo>
                  <a:lnTo>
                    <a:pt x="330731" y="19018"/>
                  </a:lnTo>
                  <a:lnTo>
                    <a:pt x="374065" y="8452"/>
                  </a:lnTo>
                  <a:lnTo>
                    <a:pt x="418056" y="2113"/>
                  </a:lnTo>
                  <a:lnTo>
                    <a:pt x="462376" y="0"/>
                  </a:lnTo>
                  <a:lnTo>
                    <a:pt x="506695" y="2113"/>
                  </a:lnTo>
                  <a:lnTo>
                    <a:pt x="550686" y="8452"/>
                  </a:lnTo>
                  <a:lnTo>
                    <a:pt x="594020" y="19018"/>
                  </a:lnTo>
                  <a:lnTo>
                    <a:pt x="636367" y="33811"/>
                  </a:lnTo>
                  <a:lnTo>
                    <a:pt x="677400" y="52830"/>
                  </a:lnTo>
                  <a:lnTo>
                    <a:pt x="716790" y="76075"/>
                  </a:lnTo>
                  <a:lnTo>
                    <a:pt x="754207" y="103547"/>
                  </a:lnTo>
                  <a:lnTo>
                    <a:pt x="789323" y="135245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49335" y="5397003"/>
              <a:ext cx="632528" cy="56850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60256" y="5219506"/>
              <a:ext cx="1198880" cy="1579880"/>
            </a:xfrm>
            <a:custGeom>
              <a:avLst/>
              <a:gdLst/>
              <a:ahLst/>
              <a:cxnLst/>
              <a:rect l="l" t="t" r="r" b="b"/>
              <a:pathLst>
                <a:path w="1198879" h="1579879">
                  <a:moveTo>
                    <a:pt x="1032289" y="135245"/>
                  </a:moveTo>
                  <a:lnTo>
                    <a:pt x="1064030" y="170314"/>
                  </a:lnTo>
                  <a:lnTo>
                    <a:pt x="1091539" y="207681"/>
                  </a:lnTo>
                  <a:lnTo>
                    <a:pt x="1114816" y="247018"/>
                  </a:lnTo>
                  <a:lnTo>
                    <a:pt x="1133860" y="287995"/>
                  </a:lnTo>
                  <a:lnTo>
                    <a:pt x="1148673" y="330286"/>
                  </a:lnTo>
                  <a:lnTo>
                    <a:pt x="1159253" y="373561"/>
                  </a:lnTo>
                  <a:lnTo>
                    <a:pt x="1165601" y="417493"/>
                  </a:lnTo>
                  <a:lnTo>
                    <a:pt x="1167718" y="461752"/>
                  </a:lnTo>
                  <a:lnTo>
                    <a:pt x="1165601" y="506012"/>
                  </a:lnTo>
                  <a:lnTo>
                    <a:pt x="1159253" y="549944"/>
                  </a:lnTo>
                  <a:lnTo>
                    <a:pt x="1148673" y="593219"/>
                  </a:lnTo>
                  <a:lnTo>
                    <a:pt x="1133860" y="635510"/>
                  </a:lnTo>
                  <a:lnTo>
                    <a:pt x="1114816" y="676487"/>
                  </a:lnTo>
                  <a:lnTo>
                    <a:pt x="1091539" y="715824"/>
                  </a:lnTo>
                  <a:lnTo>
                    <a:pt x="1064030" y="753191"/>
                  </a:lnTo>
                  <a:lnTo>
                    <a:pt x="1032289" y="788260"/>
                  </a:lnTo>
                  <a:lnTo>
                    <a:pt x="997173" y="819958"/>
                  </a:lnTo>
                  <a:lnTo>
                    <a:pt x="959756" y="847429"/>
                  </a:lnTo>
                  <a:lnTo>
                    <a:pt x="920366" y="870674"/>
                  </a:lnTo>
                  <a:lnTo>
                    <a:pt x="879333" y="889693"/>
                  </a:lnTo>
                  <a:lnTo>
                    <a:pt x="836986" y="904485"/>
                  </a:lnTo>
                  <a:lnTo>
                    <a:pt x="793652" y="915051"/>
                  </a:lnTo>
                  <a:lnTo>
                    <a:pt x="749661" y="921390"/>
                  </a:lnTo>
                  <a:lnTo>
                    <a:pt x="705342" y="923504"/>
                  </a:lnTo>
                  <a:lnTo>
                    <a:pt x="661022" y="921390"/>
                  </a:lnTo>
                  <a:lnTo>
                    <a:pt x="617031" y="915051"/>
                  </a:lnTo>
                  <a:lnTo>
                    <a:pt x="573697" y="904485"/>
                  </a:lnTo>
                  <a:lnTo>
                    <a:pt x="531350" y="889693"/>
                  </a:lnTo>
                  <a:lnTo>
                    <a:pt x="490317" y="870674"/>
                  </a:lnTo>
                  <a:lnTo>
                    <a:pt x="450927" y="847429"/>
                  </a:lnTo>
                  <a:lnTo>
                    <a:pt x="413510" y="819958"/>
                  </a:lnTo>
                  <a:lnTo>
                    <a:pt x="378394" y="788260"/>
                  </a:lnTo>
                  <a:lnTo>
                    <a:pt x="346653" y="753191"/>
                  </a:lnTo>
                  <a:lnTo>
                    <a:pt x="319145" y="715824"/>
                  </a:lnTo>
                  <a:lnTo>
                    <a:pt x="295868" y="676487"/>
                  </a:lnTo>
                  <a:lnTo>
                    <a:pt x="276824" y="635510"/>
                  </a:lnTo>
                  <a:lnTo>
                    <a:pt x="262012" y="593219"/>
                  </a:lnTo>
                  <a:lnTo>
                    <a:pt x="251431" y="549944"/>
                  </a:lnTo>
                  <a:lnTo>
                    <a:pt x="245083" y="506012"/>
                  </a:lnTo>
                  <a:lnTo>
                    <a:pt x="242967" y="461752"/>
                  </a:lnTo>
                  <a:lnTo>
                    <a:pt x="245083" y="417493"/>
                  </a:lnTo>
                  <a:lnTo>
                    <a:pt x="251431" y="373561"/>
                  </a:lnTo>
                  <a:lnTo>
                    <a:pt x="262012" y="330286"/>
                  </a:lnTo>
                  <a:lnTo>
                    <a:pt x="276824" y="287995"/>
                  </a:lnTo>
                  <a:lnTo>
                    <a:pt x="295868" y="247018"/>
                  </a:lnTo>
                  <a:lnTo>
                    <a:pt x="319145" y="207681"/>
                  </a:lnTo>
                  <a:lnTo>
                    <a:pt x="346653" y="170314"/>
                  </a:lnTo>
                  <a:lnTo>
                    <a:pt x="378394" y="135245"/>
                  </a:lnTo>
                  <a:lnTo>
                    <a:pt x="413510" y="103547"/>
                  </a:lnTo>
                  <a:lnTo>
                    <a:pt x="450927" y="76075"/>
                  </a:lnTo>
                  <a:lnTo>
                    <a:pt x="490317" y="52830"/>
                  </a:lnTo>
                  <a:lnTo>
                    <a:pt x="531350" y="33811"/>
                  </a:lnTo>
                  <a:lnTo>
                    <a:pt x="573697" y="19018"/>
                  </a:lnTo>
                  <a:lnTo>
                    <a:pt x="617031" y="8452"/>
                  </a:lnTo>
                  <a:lnTo>
                    <a:pt x="661022" y="2113"/>
                  </a:lnTo>
                  <a:lnTo>
                    <a:pt x="705342" y="0"/>
                  </a:lnTo>
                  <a:lnTo>
                    <a:pt x="749661" y="2113"/>
                  </a:lnTo>
                  <a:lnTo>
                    <a:pt x="793652" y="8452"/>
                  </a:lnTo>
                  <a:lnTo>
                    <a:pt x="836986" y="19018"/>
                  </a:lnTo>
                  <a:lnTo>
                    <a:pt x="879333" y="33811"/>
                  </a:lnTo>
                  <a:lnTo>
                    <a:pt x="920366" y="52830"/>
                  </a:lnTo>
                  <a:lnTo>
                    <a:pt x="959756" y="76075"/>
                  </a:lnTo>
                  <a:lnTo>
                    <a:pt x="997173" y="103547"/>
                  </a:lnTo>
                  <a:lnTo>
                    <a:pt x="1032289" y="135245"/>
                  </a:lnTo>
                </a:path>
                <a:path w="1198879" h="1579879">
                  <a:moveTo>
                    <a:pt x="0" y="1579519"/>
                  </a:moveTo>
                  <a:lnTo>
                    <a:pt x="1198638" y="841354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959035" y="5397003"/>
              <a:ext cx="632528" cy="56850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12923" y="5219506"/>
              <a:ext cx="925194" cy="923925"/>
            </a:xfrm>
            <a:custGeom>
              <a:avLst/>
              <a:gdLst/>
              <a:ahLst/>
              <a:cxnLst/>
              <a:rect l="l" t="t" r="r" b="b"/>
              <a:pathLst>
                <a:path w="925195" h="923925">
                  <a:moveTo>
                    <a:pt x="789323" y="135245"/>
                  </a:moveTo>
                  <a:lnTo>
                    <a:pt x="821064" y="170314"/>
                  </a:lnTo>
                  <a:lnTo>
                    <a:pt x="848572" y="207681"/>
                  </a:lnTo>
                  <a:lnTo>
                    <a:pt x="871849" y="247018"/>
                  </a:lnTo>
                  <a:lnTo>
                    <a:pt x="890893" y="287995"/>
                  </a:lnTo>
                  <a:lnTo>
                    <a:pt x="905705" y="330286"/>
                  </a:lnTo>
                  <a:lnTo>
                    <a:pt x="916286" y="373561"/>
                  </a:lnTo>
                  <a:lnTo>
                    <a:pt x="922634" y="417493"/>
                  </a:lnTo>
                  <a:lnTo>
                    <a:pt x="924750" y="461752"/>
                  </a:lnTo>
                  <a:lnTo>
                    <a:pt x="922634" y="506012"/>
                  </a:lnTo>
                  <a:lnTo>
                    <a:pt x="916286" y="549944"/>
                  </a:lnTo>
                  <a:lnTo>
                    <a:pt x="905705" y="593219"/>
                  </a:lnTo>
                  <a:lnTo>
                    <a:pt x="890893" y="635510"/>
                  </a:lnTo>
                  <a:lnTo>
                    <a:pt x="871849" y="676487"/>
                  </a:lnTo>
                  <a:lnTo>
                    <a:pt x="848572" y="715824"/>
                  </a:lnTo>
                  <a:lnTo>
                    <a:pt x="821064" y="753191"/>
                  </a:lnTo>
                  <a:lnTo>
                    <a:pt x="789323" y="788260"/>
                  </a:lnTo>
                  <a:lnTo>
                    <a:pt x="754207" y="819958"/>
                  </a:lnTo>
                  <a:lnTo>
                    <a:pt x="716790" y="847429"/>
                  </a:lnTo>
                  <a:lnTo>
                    <a:pt x="677400" y="870674"/>
                  </a:lnTo>
                  <a:lnTo>
                    <a:pt x="636367" y="889693"/>
                  </a:lnTo>
                  <a:lnTo>
                    <a:pt x="594020" y="904485"/>
                  </a:lnTo>
                  <a:lnTo>
                    <a:pt x="550686" y="915051"/>
                  </a:lnTo>
                  <a:lnTo>
                    <a:pt x="506695" y="921390"/>
                  </a:lnTo>
                  <a:lnTo>
                    <a:pt x="462376" y="923504"/>
                  </a:lnTo>
                  <a:lnTo>
                    <a:pt x="418056" y="921390"/>
                  </a:lnTo>
                  <a:lnTo>
                    <a:pt x="374065" y="915051"/>
                  </a:lnTo>
                  <a:lnTo>
                    <a:pt x="330731" y="904485"/>
                  </a:lnTo>
                  <a:lnTo>
                    <a:pt x="288384" y="889693"/>
                  </a:lnTo>
                  <a:lnTo>
                    <a:pt x="247351" y="870674"/>
                  </a:lnTo>
                  <a:lnTo>
                    <a:pt x="207962" y="847429"/>
                  </a:lnTo>
                  <a:lnTo>
                    <a:pt x="170544" y="819958"/>
                  </a:lnTo>
                  <a:lnTo>
                    <a:pt x="135428" y="788260"/>
                  </a:lnTo>
                  <a:lnTo>
                    <a:pt x="103687" y="753191"/>
                  </a:lnTo>
                  <a:lnTo>
                    <a:pt x="76178" y="715824"/>
                  </a:lnTo>
                  <a:lnTo>
                    <a:pt x="52901" y="676487"/>
                  </a:lnTo>
                  <a:lnTo>
                    <a:pt x="33857" y="635510"/>
                  </a:lnTo>
                  <a:lnTo>
                    <a:pt x="19044" y="593219"/>
                  </a:lnTo>
                  <a:lnTo>
                    <a:pt x="8464" y="549944"/>
                  </a:lnTo>
                  <a:lnTo>
                    <a:pt x="2116" y="506012"/>
                  </a:lnTo>
                  <a:lnTo>
                    <a:pt x="0" y="461752"/>
                  </a:lnTo>
                  <a:lnTo>
                    <a:pt x="2116" y="417493"/>
                  </a:lnTo>
                  <a:lnTo>
                    <a:pt x="8464" y="373561"/>
                  </a:lnTo>
                  <a:lnTo>
                    <a:pt x="19044" y="330286"/>
                  </a:lnTo>
                  <a:lnTo>
                    <a:pt x="33857" y="287995"/>
                  </a:lnTo>
                  <a:lnTo>
                    <a:pt x="52901" y="247018"/>
                  </a:lnTo>
                  <a:lnTo>
                    <a:pt x="76178" y="207681"/>
                  </a:lnTo>
                  <a:lnTo>
                    <a:pt x="103687" y="170314"/>
                  </a:lnTo>
                  <a:lnTo>
                    <a:pt x="135428" y="135245"/>
                  </a:lnTo>
                  <a:lnTo>
                    <a:pt x="170544" y="103547"/>
                  </a:lnTo>
                  <a:lnTo>
                    <a:pt x="207962" y="76075"/>
                  </a:lnTo>
                  <a:lnTo>
                    <a:pt x="247351" y="52830"/>
                  </a:lnTo>
                  <a:lnTo>
                    <a:pt x="288384" y="33811"/>
                  </a:lnTo>
                  <a:lnTo>
                    <a:pt x="330731" y="19018"/>
                  </a:lnTo>
                  <a:lnTo>
                    <a:pt x="374065" y="8452"/>
                  </a:lnTo>
                  <a:lnTo>
                    <a:pt x="418056" y="2113"/>
                  </a:lnTo>
                  <a:lnTo>
                    <a:pt x="462376" y="0"/>
                  </a:lnTo>
                  <a:lnTo>
                    <a:pt x="506695" y="2113"/>
                  </a:lnTo>
                  <a:lnTo>
                    <a:pt x="550686" y="8452"/>
                  </a:lnTo>
                  <a:lnTo>
                    <a:pt x="594020" y="19018"/>
                  </a:lnTo>
                  <a:lnTo>
                    <a:pt x="636367" y="33811"/>
                  </a:lnTo>
                  <a:lnTo>
                    <a:pt x="677400" y="52830"/>
                  </a:lnTo>
                  <a:lnTo>
                    <a:pt x="716790" y="76075"/>
                  </a:lnTo>
                  <a:lnTo>
                    <a:pt x="754207" y="103547"/>
                  </a:lnTo>
                  <a:lnTo>
                    <a:pt x="789323" y="135245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606697" y="5942766"/>
              <a:ext cx="236119" cy="19483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355051" y="6242960"/>
              <a:ext cx="354965" cy="436880"/>
            </a:xfrm>
            <a:custGeom>
              <a:avLst/>
              <a:gdLst/>
              <a:ahLst/>
              <a:cxnLst/>
              <a:rect l="l" t="t" r="r" b="b"/>
              <a:pathLst>
                <a:path w="354965" h="436879">
                  <a:moveTo>
                    <a:pt x="0" y="436628"/>
                  </a:moveTo>
                  <a:lnTo>
                    <a:pt x="354498" y="0"/>
                  </a:lnTo>
                </a:path>
              </a:pathLst>
            </a:custGeom>
            <a:ln w="25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38336" y="6074228"/>
              <a:ext cx="210573" cy="22878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967830" y="6190747"/>
              <a:ext cx="176134" cy="38297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511947" y="6242960"/>
              <a:ext cx="354965" cy="436880"/>
            </a:xfrm>
            <a:custGeom>
              <a:avLst/>
              <a:gdLst/>
              <a:ahLst/>
              <a:cxnLst/>
              <a:rect l="l" t="t" r="r" b="b"/>
              <a:pathLst>
                <a:path w="354965" h="436879">
                  <a:moveTo>
                    <a:pt x="354498" y="436628"/>
                  </a:moveTo>
                  <a:lnTo>
                    <a:pt x="0" y="0"/>
                  </a:lnTo>
                </a:path>
              </a:pathLst>
            </a:custGeom>
            <a:ln w="25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72588" y="6074228"/>
              <a:ext cx="210573" cy="22878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077532" y="6190747"/>
              <a:ext cx="176134" cy="38297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464750" y="6242960"/>
              <a:ext cx="354965" cy="436880"/>
            </a:xfrm>
            <a:custGeom>
              <a:avLst/>
              <a:gdLst/>
              <a:ahLst/>
              <a:cxnLst/>
              <a:rect l="l" t="t" r="r" b="b"/>
              <a:pathLst>
                <a:path w="354965" h="436879">
                  <a:moveTo>
                    <a:pt x="0" y="436628"/>
                  </a:moveTo>
                  <a:lnTo>
                    <a:pt x="354498" y="0"/>
                  </a:lnTo>
                </a:path>
              </a:pathLst>
            </a:custGeom>
            <a:ln w="25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48037" y="6074228"/>
              <a:ext cx="210571" cy="22878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187231" y="6190747"/>
              <a:ext cx="176134" cy="38297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621649" y="6242960"/>
              <a:ext cx="354965" cy="436880"/>
            </a:xfrm>
            <a:custGeom>
              <a:avLst/>
              <a:gdLst/>
              <a:ahLst/>
              <a:cxnLst/>
              <a:rect l="l" t="t" r="r" b="b"/>
              <a:pathLst>
                <a:path w="354965" h="436879">
                  <a:moveTo>
                    <a:pt x="354498" y="436628"/>
                  </a:moveTo>
                  <a:lnTo>
                    <a:pt x="0" y="0"/>
                  </a:lnTo>
                </a:path>
              </a:pathLst>
            </a:custGeom>
            <a:ln w="25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482287" y="6074228"/>
              <a:ext cx="210573" cy="22878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672302" y="6060861"/>
              <a:ext cx="1198880" cy="738505"/>
            </a:xfrm>
            <a:custGeom>
              <a:avLst/>
              <a:gdLst/>
              <a:ahLst/>
              <a:cxnLst/>
              <a:rect l="l" t="t" r="r" b="b"/>
              <a:pathLst>
                <a:path w="1198879" h="738504">
                  <a:moveTo>
                    <a:pt x="1198638" y="738164"/>
                  </a:moveTo>
                  <a:lnTo>
                    <a:pt x="0" y="0"/>
                  </a:lnTo>
                </a:path>
              </a:pathLst>
            </a:custGeom>
            <a:ln w="25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488382" y="5942766"/>
              <a:ext cx="236117" cy="19483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634324" y="4874093"/>
              <a:ext cx="2774248" cy="273149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413558" y="7625095"/>
              <a:ext cx="993140" cy="846455"/>
            </a:xfrm>
            <a:custGeom>
              <a:avLst/>
              <a:gdLst/>
              <a:ahLst/>
              <a:cxnLst/>
              <a:rect l="l" t="t" r="r" b="b"/>
              <a:pathLst>
                <a:path w="993139" h="846454">
                  <a:moveTo>
                    <a:pt x="0" y="0"/>
                  </a:moveTo>
                  <a:lnTo>
                    <a:pt x="11219" y="44879"/>
                  </a:lnTo>
                  <a:lnTo>
                    <a:pt x="20393" y="91780"/>
                  </a:lnTo>
                  <a:lnTo>
                    <a:pt x="27931" y="140298"/>
                  </a:lnTo>
                  <a:lnTo>
                    <a:pt x="34241" y="190030"/>
                  </a:lnTo>
                  <a:lnTo>
                    <a:pt x="39732" y="240571"/>
                  </a:lnTo>
                  <a:lnTo>
                    <a:pt x="44815" y="291516"/>
                  </a:lnTo>
                  <a:lnTo>
                    <a:pt x="49897" y="342462"/>
                  </a:lnTo>
                  <a:lnTo>
                    <a:pt x="55389" y="393004"/>
                  </a:lnTo>
                  <a:lnTo>
                    <a:pt x="61700" y="442739"/>
                  </a:lnTo>
                  <a:lnTo>
                    <a:pt x="69238" y="491260"/>
                  </a:lnTo>
                  <a:lnTo>
                    <a:pt x="78413" y="538166"/>
                  </a:lnTo>
                  <a:lnTo>
                    <a:pt x="89635" y="583051"/>
                  </a:lnTo>
                  <a:lnTo>
                    <a:pt x="103312" y="625510"/>
                  </a:lnTo>
                  <a:lnTo>
                    <a:pt x="119853" y="665141"/>
                  </a:lnTo>
                  <a:lnTo>
                    <a:pt x="139668" y="701538"/>
                  </a:lnTo>
                  <a:lnTo>
                    <a:pt x="163166" y="734297"/>
                  </a:lnTo>
                  <a:lnTo>
                    <a:pt x="190757" y="763015"/>
                  </a:lnTo>
                  <a:lnTo>
                    <a:pt x="222848" y="787286"/>
                  </a:lnTo>
                  <a:lnTo>
                    <a:pt x="289743" y="818371"/>
                  </a:lnTo>
                  <a:lnTo>
                    <a:pt x="328072" y="829095"/>
                  </a:lnTo>
                  <a:lnTo>
                    <a:pt x="369299" y="836958"/>
                  </a:lnTo>
                  <a:lnTo>
                    <a:pt x="413156" y="842226"/>
                  </a:lnTo>
                  <a:lnTo>
                    <a:pt x="459375" y="845162"/>
                  </a:lnTo>
                  <a:lnTo>
                    <a:pt x="507689" y="846030"/>
                  </a:lnTo>
                  <a:lnTo>
                    <a:pt x="557830" y="845096"/>
                  </a:lnTo>
                  <a:lnTo>
                    <a:pt x="609530" y="842621"/>
                  </a:lnTo>
                  <a:lnTo>
                    <a:pt x="662521" y="838872"/>
                  </a:lnTo>
                  <a:lnTo>
                    <a:pt x="716537" y="834112"/>
                  </a:lnTo>
                  <a:lnTo>
                    <a:pt x="771308" y="828606"/>
                  </a:lnTo>
                  <a:lnTo>
                    <a:pt x="826568" y="822617"/>
                  </a:lnTo>
                  <a:lnTo>
                    <a:pt x="882048" y="816409"/>
                  </a:lnTo>
                  <a:lnTo>
                    <a:pt x="937481" y="810248"/>
                  </a:lnTo>
                  <a:lnTo>
                    <a:pt x="992600" y="804397"/>
                  </a:lnTo>
                </a:path>
              </a:pathLst>
            </a:custGeom>
            <a:ln w="25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401597" y="8354241"/>
              <a:ext cx="205740" cy="150495"/>
            </a:xfrm>
            <a:custGeom>
              <a:avLst/>
              <a:gdLst/>
              <a:ahLst/>
              <a:cxnLst/>
              <a:rect l="l" t="t" r="r" b="b"/>
              <a:pathLst>
                <a:path w="205739" h="150495">
                  <a:moveTo>
                    <a:pt x="205606" y="62772"/>
                  </a:moveTo>
                  <a:lnTo>
                    <a:pt x="0" y="0"/>
                  </a:lnTo>
                  <a:lnTo>
                    <a:pt x="9365" y="150488"/>
                  </a:lnTo>
                  <a:lnTo>
                    <a:pt x="205606" y="62772"/>
                  </a:lnTo>
                  <a:close/>
                </a:path>
              </a:pathLst>
            </a:custGeom>
            <a:ln w="251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789571" y="4039269"/>
              <a:ext cx="532656" cy="53193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593523" y="3843485"/>
              <a:ext cx="925194" cy="923925"/>
            </a:xfrm>
            <a:custGeom>
              <a:avLst/>
              <a:gdLst/>
              <a:ahLst/>
              <a:cxnLst/>
              <a:rect l="l" t="t" r="r" b="b"/>
              <a:pathLst>
                <a:path w="925195" h="923925">
                  <a:moveTo>
                    <a:pt x="789323" y="135245"/>
                  </a:moveTo>
                  <a:lnTo>
                    <a:pt x="821064" y="170314"/>
                  </a:lnTo>
                  <a:lnTo>
                    <a:pt x="848572" y="207681"/>
                  </a:lnTo>
                  <a:lnTo>
                    <a:pt x="871849" y="247018"/>
                  </a:lnTo>
                  <a:lnTo>
                    <a:pt x="890893" y="287995"/>
                  </a:lnTo>
                  <a:lnTo>
                    <a:pt x="905705" y="330286"/>
                  </a:lnTo>
                  <a:lnTo>
                    <a:pt x="916286" y="373561"/>
                  </a:lnTo>
                  <a:lnTo>
                    <a:pt x="922634" y="417493"/>
                  </a:lnTo>
                  <a:lnTo>
                    <a:pt x="924750" y="461752"/>
                  </a:lnTo>
                  <a:lnTo>
                    <a:pt x="922634" y="506012"/>
                  </a:lnTo>
                  <a:lnTo>
                    <a:pt x="916286" y="549944"/>
                  </a:lnTo>
                  <a:lnTo>
                    <a:pt x="905705" y="593219"/>
                  </a:lnTo>
                  <a:lnTo>
                    <a:pt x="890893" y="635510"/>
                  </a:lnTo>
                  <a:lnTo>
                    <a:pt x="871849" y="676487"/>
                  </a:lnTo>
                  <a:lnTo>
                    <a:pt x="848572" y="715824"/>
                  </a:lnTo>
                  <a:lnTo>
                    <a:pt x="821064" y="753191"/>
                  </a:lnTo>
                  <a:lnTo>
                    <a:pt x="789323" y="788260"/>
                  </a:lnTo>
                  <a:lnTo>
                    <a:pt x="754207" y="819958"/>
                  </a:lnTo>
                  <a:lnTo>
                    <a:pt x="716790" y="847429"/>
                  </a:lnTo>
                  <a:lnTo>
                    <a:pt x="677400" y="870674"/>
                  </a:lnTo>
                  <a:lnTo>
                    <a:pt x="636367" y="889693"/>
                  </a:lnTo>
                  <a:lnTo>
                    <a:pt x="594020" y="904485"/>
                  </a:lnTo>
                  <a:lnTo>
                    <a:pt x="550686" y="915051"/>
                  </a:lnTo>
                  <a:lnTo>
                    <a:pt x="506695" y="921390"/>
                  </a:lnTo>
                  <a:lnTo>
                    <a:pt x="462376" y="923504"/>
                  </a:lnTo>
                  <a:lnTo>
                    <a:pt x="418056" y="921390"/>
                  </a:lnTo>
                  <a:lnTo>
                    <a:pt x="374065" y="915051"/>
                  </a:lnTo>
                  <a:lnTo>
                    <a:pt x="330731" y="904485"/>
                  </a:lnTo>
                  <a:lnTo>
                    <a:pt x="288384" y="889693"/>
                  </a:lnTo>
                  <a:lnTo>
                    <a:pt x="247351" y="870674"/>
                  </a:lnTo>
                  <a:lnTo>
                    <a:pt x="207962" y="847429"/>
                  </a:lnTo>
                  <a:lnTo>
                    <a:pt x="170544" y="819958"/>
                  </a:lnTo>
                  <a:lnTo>
                    <a:pt x="135428" y="788260"/>
                  </a:lnTo>
                  <a:lnTo>
                    <a:pt x="103687" y="753191"/>
                  </a:lnTo>
                  <a:lnTo>
                    <a:pt x="76178" y="715824"/>
                  </a:lnTo>
                  <a:lnTo>
                    <a:pt x="52901" y="676487"/>
                  </a:lnTo>
                  <a:lnTo>
                    <a:pt x="33857" y="635510"/>
                  </a:lnTo>
                  <a:lnTo>
                    <a:pt x="19044" y="593219"/>
                  </a:lnTo>
                  <a:lnTo>
                    <a:pt x="8464" y="549944"/>
                  </a:lnTo>
                  <a:lnTo>
                    <a:pt x="2116" y="506012"/>
                  </a:lnTo>
                  <a:lnTo>
                    <a:pt x="0" y="461752"/>
                  </a:lnTo>
                  <a:lnTo>
                    <a:pt x="2116" y="417493"/>
                  </a:lnTo>
                  <a:lnTo>
                    <a:pt x="8464" y="373561"/>
                  </a:lnTo>
                  <a:lnTo>
                    <a:pt x="19044" y="330286"/>
                  </a:lnTo>
                  <a:lnTo>
                    <a:pt x="33857" y="287995"/>
                  </a:lnTo>
                  <a:lnTo>
                    <a:pt x="52901" y="247018"/>
                  </a:lnTo>
                  <a:lnTo>
                    <a:pt x="76178" y="207681"/>
                  </a:lnTo>
                  <a:lnTo>
                    <a:pt x="103687" y="170314"/>
                  </a:lnTo>
                  <a:lnTo>
                    <a:pt x="135428" y="135245"/>
                  </a:lnTo>
                  <a:lnTo>
                    <a:pt x="170544" y="103547"/>
                  </a:lnTo>
                  <a:lnTo>
                    <a:pt x="207962" y="76075"/>
                  </a:lnTo>
                  <a:lnTo>
                    <a:pt x="247351" y="52830"/>
                  </a:lnTo>
                  <a:lnTo>
                    <a:pt x="288384" y="33811"/>
                  </a:lnTo>
                  <a:lnTo>
                    <a:pt x="330731" y="19018"/>
                  </a:lnTo>
                  <a:lnTo>
                    <a:pt x="374065" y="8452"/>
                  </a:lnTo>
                  <a:lnTo>
                    <a:pt x="418056" y="2113"/>
                  </a:lnTo>
                  <a:lnTo>
                    <a:pt x="462376" y="0"/>
                  </a:lnTo>
                  <a:lnTo>
                    <a:pt x="506695" y="2113"/>
                  </a:lnTo>
                  <a:lnTo>
                    <a:pt x="550686" y="8452"/>
                  </a:lnTo>
                  <a:lnTo>
                    <a:pt x="594020" y="19018"/>
                  </a:lnTo>
                  <a:lnTo>
                    <a:pt x="636367" y="33811"/>
                  </a:lnTo>
                  <a:lnTo>
                    <a:pt x="677400" y="52830"/>
                  </a:lnTo>
                  <a:lnTo>
                    <a:pt x="716790" y="76075"/>
                  </a:lnTo>
                  <a:lnTo>
                    <a:pt x="754207" y="103547"/>
                  </a:lnTo>
                  <a:lnTo>
                    <a:pt x="789323" y="135245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899271" y="4039269"/>
              <a:ext cx="532656" cy="531938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457420" y="3843485"/>
              <a:ext cx="1202055" cy="1581785"/>
            </a:xfrm>
            <a:custGeom>
              <a:avLst/>
              <a:gdLst/>
              <a:ahLst/>
              <a:cxnLst/>
              <a:rect l="l" t="t" r="r" b="b"/>
              <a:pathLst>
                <a:path w="1202054" h="1581785">
                  <a:moveTo>
                    <a:pt x="1035125" y="135245"/>
                  </a:moveTo>
                  <a:lnTo>
                    <a:pt x="1066866" y="170314"/>
                  </a:lnTo>
                  <a:lnTo>
                    <a:pt x="1094375" y="207681"/>
                  </a:lnTo>
                  <a:lnTo>
                    <a:pt x="1117652" y="247018"/>
                  </a:lnTo>
                  <a:lnTo>
                    <a:pt x="1136696" y="287995"/>
                  </a:lnTo>
                  <a:lnTo>
                    <a:pt x="1151509" y="330286"/>
                  </a:lnTo>
                  <a:lnTo>
                    <a:pt x="1162089" y="373561"/>
                  </a:lnTo>
                  <a:lnTo>
                    <a:pt x="1168437" y="417493"/>
                  </a:lnTo>
                  <a:lnTo>
                    <a:pt x="1170554" y="461752"/>
                  </a:lnTo>
                  <a:lnTo>
                    <a:pt x="1168437" y="506012"/>
                  </a:lnTo>
                  <a:lnTo>
                    <a:pt x="1162089" y="549944"/>
                  </a:lnTo>
                  <a:lnTo>
                    <a:pt x="1151509" y="593219"/>
                  </a:lnTo>
                  <a:lnTo>
                    <a:pt x="1136696" y="635510"/>
                  </a:lnTo>
                  <a:lnTo>
                    <a:pt x="1117652" y="676487"/>
                  </a:lnTo>
                  <a:lnTo>
                    <a:pt x="1094375" y="715824"/>
                  </a:lnTo>
                  <a:lnTo>
                    <a:pt x="1066866" y="753191"/>
                  </a:lnTo>
                  <a:lnTo>
                    <a:pt x="1035125" y="788260"/>
                  </a:lnTo>
                  <a:lnTo>
                    <a:pt x="1000009" y="819958"/>
                  </a:lnTo>
                  <a:lnTo>
                    <a:pt x="962592" y="847429"/>
                  </a:lnTo>
                  <a:lnTo>
                    <a:pt x="923202" y="870674"/>
                  </a:lnTo>
                  <a:lnTo>
                    <a:pt x="882169" y="889693"/>
                  </a:lnTo>
                  <a:lnTo>
                    <a:pt x="839822" y="904485"/>
                  </a:lnTo>
                  <a:lnTo>
                    <a:pt x="796488" y="915051"/>
                  </a:lnTo>
                  <a:lnTo>
                    <a:pt x="752497" y="921390"/>
                  </a:lnTo>
                  <a:lnTo>
                    <a:pt x="708177" y="923504"/>
                  </a:lnTo>
                  <a:lnTo>
                    <a:pt x="663858" y="921390"/>
                  </a:lnTo>
                  <a:lnTo>
                    <a:pt x="619867" y="915051"/>
                  </a:lnTo>
                  <a:lnTo>
                    <a:pt x="576533" y="904485"/>
                  </a:lnTo>
                  <a:lnTo>
                    <a:pt x="534186" y="889693"/>
                  </a:lnTo>
                  <a:lnTo>
                    <a:pt x="493153" y="870674"/>
                  </a:lnTo>
                  <a:lnTo>
                    <a:pt x="453763" y="847429"/>
                  </a:lnTo>
                  <a:lnTo>
                    <a:pt x="416346" y="819958"/>
                  </a:lnTo>
                  <a:lnTo>
                    <a:pt x="381230" y="788260"/>
                  </a:lnTo>
                  <a:lnTo>
                    <a:pt x="349489" y="753191"/>
                  </a:lnTo>
                  <a:lnTo>
                    <a:pt x="321981" y="715824"/>
                  </a:lnTo>
                  <a:lnTo>
                    <a:pt x="298704" y="676487"/>
                  </a:lnTo>
                  <a:lnTo>
                    <a:pt x="279660" y="635510"/>
                  </a:lnTo>
                  <a:lnTo>
                    <a:pt x="264848" y="593219"/>
                  </a:lnTo>
                  <a:lnTo>
                    <a:pt x="254267" y="549944"/>
                  </a:lnTo>
                  <a:lnTo>
                    <a:pt x="247919" y="506012"/>
                  </a:lnTo>
                  <a:lnTo>
                    <a:pt x="245803" y="461752"/>
                  </a:lnTo>
                  <a:lnTo>
                    <a:pt x="247919" y="417493"/>
                  </a:lnTo>
                  <a:lnTo>
                    <a:pt x="254267" y="373561"/>
                  </a:lnTo>
                  <a:lnTo>
                    <a:pt x="264848" y="330286"/>
                  </a:lnTo>
                  <a:lnTo>
                    <a:pt x="279660" y="287995"/>
                  </a:lnTo>
                  <a:lnTo>
                    <a:pt x="298704" y="247018"/>
                  </a:lnTo>
                  <a:lnTo>
                    <a:pt x="321981" y="207681"/>
                  </a:lnTo>
                  <a:lnTo>
                    <a:pt x="349489" y="170314"/>
                  </a:lnTo>
                  <a:lnTo>
                    <a:pt x="381230" y="135245"/>
                  </a:lnTo>
                  <a:lnTo>
                    <a:pt x="416346" y="103547"/>
                  </a:lnTo>
                  <a:lnTo>
                    <a:pt x="453763" y="76075"/>
                  </a:lnTo>
                  <a:lnTo>
                    <a:pt x="493153" y="52830"/>
                  </a:lnTo>
                  <a:lnTo>
                    <a:pt x="534186" y="33811"/>
                  </a:lnTo>
                  <a:lnTo>
                    <a:pt x="576533" y="19018"/>
                  </a:lnTo>
                  <a:lnTo>
                    <a:pt x="619867" y="8452"/>
                  </a:lnTo>
                  <a:lnTo>
                    <a:pt x="663858" y="2113"/>
                  </a:lnTo>
                  <a:lnTo>
                    <a:pt x="708177" y="0"/>
                  </a:lnTo>
                  <a:lnTo>
                    <a:pt x="752497" y="2113"/>
                  </a:lnTo>
                  <a:lnTo>
                    <a:pt x="796488" y="8452"/>
                  </a:lnTo>
                  <a:lnTo>
                    <a:pt x="839822" y="19018"/>
                  </a:lnTo>
                  <a:lnTo>
                    <a:pt x="882169" y="33811"/>
                  </a:lnTo>
                  <a:lnTo>
                    <a:pt x="923202" y="52830"/>
                  </a:lnTo>
                  <a:lnTo>
                    <a:pt x="962592" y="76075"/>
                  </a:lnTo>
                  <a:lnTo>
                    <a:pt x="1000009" y="103547"/>
                  </a:lnTo>
                  <a:lnTo>
                    <a:pt x="1035125" y="135245"/>
                  </a:lnTo>
                </a:path>
                <a:path w="1202054" h="1581785">
                  <a:moveTo>
                    <a:pt x="0" y="1581268"/>
                  </a:moveTo>
                  <a:lnTo>
                    <a:pt x="1201474" y="841357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008973" y="4039269"/>
              <a:ext cx="532656" cy="53193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812923" y="3843485"/>
              <a:ext cx="925194" cy="923925"/>
            </a:xfrm>
            <a:custGeom>
              <a:avLst/>
              <a:gdLst/>
              <a:ahLst/>
              <a:cxnLst/>
              <a:rect l="l" t="t" r="r" b="b"/>
              <a:pathLst>
                <a:path w="925195" h="923925">
                  <a:moveTo>
                    <a:pt x="789323" y="135245"/>
                  </a:moveTo>
                  <a:lnTo>
                    <a:pt x="821064" y="170314"/>
                  </a:lnTo>
                  <a:lnTo>
                    <a:pt x="848572" y="207681"/>
                  </a:lnTo>
                  <a:lnTo>
                    <a:pt x="871849" y="247018"/>
                  </a:lnTo>
                  <a:lnTo>
                    <a:pt x="890893" y="287995"/>
                  </a:lnTo>
                  <a:lnTo>
                    <a:pt x="905705" y="330286"/>
                  </a:lnTo>
                  <a:lnTo>
                    <a:pt x="916286" y="373561"/>
                  </a:lnTo>
                  <a:lnTo>
                    <a:pt x="922634" y="417493"/>
                  </a:lnTo>
                  <a:lnTo>
                    <a:pt x="924750" y="461752"/>
                  </a:lnTo>
                  <a:lnTo>
                    <a:pt x="922634" y="506012"/>
                  </a:lnTo>
                  <a:lnTo>
                    <a:pt x="916286" y="549944"/>
                  </a:lnTo>
                  <a:lnTo>
                    <a:pt x="905705" y="593219"/>
                  </a:lnTo>
                  <a:lnTo>
                    <a:pt x="890893" y="635510"/>
                  </a:lnTo>
                  <a:lnTo>
                    <a:pt x="871849" y="676487"/>
                  </a:lnTo>
                  <a:lnTo>
                    <a:pt x="848572" y="715824"/>
                  </a:lnTo>
                  <a:lnTo>
                    <a:pt x="821064" y="753191"/>
                  </a:lnTo>
                  <a:lnTo>
                    <a:pt x="789323" y="788260"/>
                  </a:lnTo>
                  <a:lnTo>
                    <a:pt x="754207" y="819958"/>
                  </a:lnTo>
                  <a:lnTo>
                    <a:pt x="716790" y="847429"/>
                  </a:lnTo>
                  <a:lnTo>
                    <a:pt x="677400" y="870674"/>
                  </a:lnTo>
                  <a:lnTo>
                    <a:pt x="636367" y="889693"/>
                  </a:lnTo>
                  <a:lnTo>
                    <a:pt x="594020" y="904485"/>
                  </a:lnTo>
                  <a:lnTo>
                    <a:pt x="550686" y="915051"/>
                  </a:lnTo>
                  <a:lnTo>
                    <a:pt x="506695" y="921390"/>
                  </a:lnTo>
                  <a:lnTo>
                    <a:pt x="462376" y="923504"/>
                  </a:lnTo>
                  <a:lnTo>
                    <a:pt x="418056" y="921390"/>
                  </a:lnTo>
                  <a:lnTo>
                    <a:pt x="374065" y="915051"/>
                  </a:lnTo>
                  <a:lnTo>
                    <a:pt x="330731" y="904485"/>
                  </a:lnTo>
                  <a:lnTo>
                    <a:pt x="288384" y="889693"/>
                  </a:lnTo>
                  <a:lnTo>
                    <a:pt x="247351" y="870674"/>
                  </a:lnTo>
                  <a:lnTo>
                    <a:pt x="207962" y="847429"/>
                  </a:lnTo>
                  <a:lnTo>
                    <a:pt x="170544" y="819958"/>
                  </a:lnTo>
                  <a:lnTo>
                    <a:pt x="135428" y="788260"/>
                  </a:lnTo>
                  <a:lnTo>
                    <a:pt x="103687" y="753191"/>
                  </a:lnTo>
                  <a:lnTo>
                    <a:pt x="76178" y="715824"/>
                  </a:lnTo>
                  <a:lnTo>
                    <a:pt x="52901" y="676487"/>
                  </a:lnTo>
                  <a:lnTo>
                    <a:pt x="33857" y="635510"/>
                  </a:lnTo>
                  <a:lnTo>
                    <a:pt x="19044" y="593219"/>
                  </a:lnTo>
                  <a:lnTo>
                    <a:pt x="8464" y="549944"/>
                  </a:lnTo>
                  <a:lnTo>
                    <a:pt x="2116" y="506012"/>
                  </a:lnTo>
                  <a:lnTo>
                    <a:pt x="0" y="461752"/>
                  </a:lnTo>
                  <a:lnTo>
                    <a:pt x="2116" y="417493"/>
                  </a:lnTo>
                  <a:lnTo>
                    <a:pt x="8464" y="373561"/>
                  </a:lnTo>
                  <a:lnTo>
                    <a:pt x="19044" y="330286"/>
                  </a:lnTo>
                  <a:lnTo>
                    <a:pt x="33857" y="287995"/>
                  </a:lnTo>
                  <a:lnTo>
                    <a:pt x="52901" y="247018"/>
                  </a:lnTo>
                  <a:lnTo>
                    <a:pt x="76178" y="207681"/>
                  </a:lnTo>
                  <a:lnTo>
                    <a:pt x="103687" y="170314"/>
                  </a:lnTo>
                  <a:lnTo>
                    <a:pt x="135428" y="135245"/>
                  </a:lnTo>
                  <a:lnTo>
                    <a:pt x="170544" y="103547"/>
                  </a:lnTo>
                  <a:lnTo>
                    <a:pt x="207962" y="76075"/>
                  </a:lnTo>
                  <a:lnTo>
                    <a:pt x="247351" y="52830"/>
                  </a:lnTo>
                  <a:lnTo>
                    <a:pt x="288384" y="33811"/>
                  </a:lnTo>
                  <a:lnTo>
                    <a:pt x="330731" y="19018"/>
                  </a:lnTo>
                  <a:lnTo>
                    <a:pt x="374065" y="8452"/>
                  </a:lnTo>
                  <a:lnTo>
                    <a:pt x="418056" y="2113"/>
                  </a:lnTo>
                  <a:lnTo>
                    <a:pt x="462376" y="0"/>
                  </a:lnTo>
                  <a:lnTo>
                    <a:pt x="506695" y="2113"/>
                  </a:lnTo>
                  <a:lnTo>
                    <a:pt x="550686" y="8452"/>
                  </a:lnTo>
                  <a:lnTo>
                    <a:pt x="594020" y="19018"/>
                  </a:lnTo>
                  <a:lnTo>
                    <a:pt x="636367" y="33811"/>
                  </a:lnTo>
                  <a:lnTo>
                    <a:pt x="677400" y="52830"/>
                  </a:lnTo>
                  <a:lnTo>
                    <a:pt x="716790" y="76075"/>
                  </a:lnTo>
                  <a:lnTo>
                    <a:pt x="754207" y="103547"/>
                  </a:lnTo>
                  <a:lnTo>
                    <a:pt x="789323" y="135245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606697" y="4566745"/>
              <a:ext cx="236119" cy="19483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352950" y="4866941"/>
              <a:ext cx="356870" cy="439420"/>
            </a:xfrm>
            <a:custGeom>
              <a:avLst/>
              <a:gdLst/>
              <a:ahLst/>
              <a:cxnLst/>
              <a:rect l="l" t="t" r="r" b="b"/>
              <a:pathLst>
                <a:path w="356870" h="439420">
                  <a:moveTo>
                    <a:pt x="0" y="439211"/>
                  </a:moveTo>
                  <a:lnTo>
                    <a:pt x="356599" y="0"/>
                  </a:lnTo>
                </a:path>
              </a:pathLst>
            </a:custGeom>
            <a:ln w="25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638336" y="4698207"/>
              <a:ext cx="210573" cy="22878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967830" y="4814726"/>
              <a:ext cx="176134" cy="38631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511947" y="4866941"/>
              <a:ext cx="356870" cy="439420"/>
            </a:xfrm>
            <a:custGeom>
              <a:avLst/>
              <a:gdLst/>
              <a:ahLst/>
              <a:cxnLst/>
              <a:rect l="l" t="t" r="r" b="b"/>
              <a:pathLst>
                <a:path w="356870" h="439420">
                  <a:moveTo>
                    <a:pt x="356599" y="439211"/>
                  </a:moveTo>
                  <a:lnTo>
                    <a:pt x="0" y="0"/>
                  </a:lnTo>
                </a:path>
              </a:pathLst>
            </a:custGeom>
            <a:ln w="25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372588" y="4698207"/>
              <a:ext cx="210573" cy="22878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077532" y="4814726"/>
              <a:ext cx="176134" cy="38631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462651" y="4866941"/>
              <a:ext cx="356870" cy="439420"/>
            </a:xfrm>
            <a:custGeom>
              <a:avLst/>
              <a:gdLst/>
              <a:ahLst/>
              <a:cxnLst/>
              <a:rect l="l" t="t" r="r" b="b"/>
              <a:pathLst>
                <a:path w="356870" h="439420">
                  <a:moveTo>
                    <a:pt x="0" y="439211"/>
                  </a:moveTo>
                  <a:lnTo>
                    <a:pt x="356597" y="0"/>
                  </a:lnTo>
                </a:path>
              </a:pathLst>
            </a:custGeom>
            <a:ln w="25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748037" y="4698207"/>
              <a:ext cx="210571" cy="22878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187231" y="4814726"/>
              <a:ext cx="176134" cy="38631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621649" y="4866941"/>
              <a:ext cx="356870" cy="439420"/>
            </a:xfrm>
            <a:custGeom>
              <a:avLst/>
              <a:gdLst/>
              <a:ahLst/>
              <a:cxnLst/>
              <a:rect l="l" t="t" r="r" b="b"/>
              <a:pathLst>
                <a:path w="356870" h="439420">
                  <a:moveTo>
                    <a:pt x="356597" y="439211"/>
                  </a:moveTo>
                  <a:lnTo>
                    <a:pt x="0" y="0"/>
                  </a:lnTo>
                </a:path>
              </a:pathLst>
            </a:custGeom>
            <a:ln w="25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482287" y="4698207"/>
              <a:ext cx="210573" cy="22878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672302" y="4684842"/>
              <a:ext cx="1202055" cy="740410"/>
            </a:xfrm>
            <a:custGeom>
              <a:avLst/>
              <a:gdLst/>
              <a:ahLst/>
              <a:cxnLst/>
              <a:rect l="l" t="t" r="r" b="b"/>
              <a:pathLst>
                <a:path w="1202054" h="740410">
                  <a:moveTo>
                    <a:pt x="1201476" y="739911"/>
                  </a:moveTo>
                  <a:lnTo>
                    <a:pt x="0" y="0"/>
                  </a:lnTo>
                </a:path>
              </a:pathLst>
            </a:custGeom>
            <a:ln w="25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488382" y="4566745"/>
              <a:ext cx="236117" cy="19483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593523" y="2458230"/>
              <a:ext cx="925194" cy="923925"/>
            </a:xfrm>
            <a:custGeom>
              <a:avLst/>
              <a:gdLst/>
              <a:ahLst/>
              <a:cxnLst/>
              <a:rect l="l" t="t" r="r" b="b"/>
              <a:pathLst>
                <a:path w="925195" h="923925">
                  <a:moveTo>
                    <a:pt x="789323" y="135243"/>
                  </a:moveTo>
                  <a:lnTo>
                    <a:pt x="821064" y="170312"/>
                  </a:lnTo>
                  <a:lnTo>
                    <a:pt x="848572" y="207679"/>
                  </a:lnTo>
                  <a:lnTo>
                    <a:pt x="871849" y="247016"/>
                  </a:lnTo>
                  <a:lnTo>
                    <a:pt x="890893" y="287993"/>
                  </a:lnTo>
                  <a:lnTo>
                    <a:pt x="905705" y="330284"/>
                  </a:lnTo>
                  <a:lnTo>
                    <a:pt x="916286" y="373559"/>
                  </a:lnTo>
                  <a:lnTo>
                    <a:pt x="922634" y="417491"/>
                  </a:lnTo>
                  <a:lnTo>
                    <a:pt x="924750" y="461751"/>
                  </a:lnTo>
                  <a:lnTo>
                    <a:pt x="922634" y="506011"/>
                  </a:lnTo>
                  <a:lnTo>
                    <a:pt x="916286" y="549942"/>
                  </a:lnTo>
                  <a:lnTo>
                    <a:pt x="905705" y="593217"/>
                  </a:lnTo>
                  <a:lnTo>
                    <a:pt x="890893" y="635508"/>
                  </a:lnTo>
                  <a:lnTo>
                    <a:pt x="871849" y="676485"/>
                  </a:lnTo>
                  <a:lnTo>
                    <a:pt x="848572" y="715822"/>
                  </a:lnTo>
                  <a:lnTo>
                    <a:pt x="821064" y="753189"/>
                  </a:lnTo>
                  <a:lnTo>
                    <a:pt x="789323" y="788258"/>
                  </a:lnTo>
                  <a:lnTo>
                    <a:pt x="754207" y="819956"/>
                  </a:lnTo>
                  <a:lnTo>
                    <a:pt x="716790" y="847428"/>
                  </a:lnTo>
                  <a:lnTo>
                    <a:pt x="677400" y="870673"/>
                  </a:lnTo>
                  <a:lnTo>
                    <a:pt x="636367" y="889692"/>
                  </a:lnTo>
                  <a:lnTo>
                    <a:pt x="594020" y="904485"/>
                  </a:lnTo>
                  <a:lnTo>
                    <a:pt x="550686" y="915051"/>
                  </a:lnTo>
                  <a:lnTo>
                    <a:pt x="506695" y="921390"/>
                  </a:lnTo>
                  <a:lnTo>
                    <a:pt x="462376" y="923504"/>
                  </a:lnTo>
                  <a:lnTo>
                    <a:pt x="418056" y="921390"/>
                  </a:lnTo>
                  <a:lnTo>
                    <a:pt x="374065" y="915051"/>
                  </a:lnTo>
                  <a:lnTo>
                    <a:pt x="330731" y="904485"/>
                  </a:lnTo>
                  <a:lnTo>
                    <a:pt x="288384" y="889692"/>
                  </a:lnTo>
                  <a:lnTo>
                    <a:pt x="247351" y="870673"/>
                  </a:lnTo>
                  <a:lnTo>
                    <a:pt x="207962" y="847428"/>
                  </a:lnTo>
                  <a:lnTo>
                    <a:pt x="170544" y="819956"/>
                  </a:lnTo>
                  <a:lnTo>
                    <a:pt x="135428" y="788258"/>
                  </a:lnTo>
                  <a:lnTo>
                    <a:pt x="103687" y="753189"/>
                  </a:lnTo>
                  <a:lnTo>
                    <a:pt x="76178" y="715822"/>
                  </a:lnTo>
                  <a:lnTo>
                    <a:pt x="52901" y="676485"/>
                  </a:lnTo>
                  <a:lnTo>
                    <a:pt x="33857" y="635508"/>
                  </a:lnTo>
                  <a:lnTo>
                    <a:pt x="19044" y="593217"/>
                  </a:lnTo>
                  <a:lnTo>
                    <a:pt x="8464" y="549942"/>
                  </a:lnTo>
                  <a:lnTo>
                    <a:pt x="2116" y="506011"/>
                  </a:lnTo>
                  <a:lnTo>
                    <a:pt x="0" y="461751"/>
                  </a:lnTo>
                  <a:lnTo>
                    <a:pt x="2116" y="417491"/>
                  </a:lnTo>
                  <a:lnTo>
                    <a:pt x="8464" y="373559"/>
                  </a:lnTo>
                  <a:lnTo>
                    <a:pt x="19044" y="330284"/>
                  </a:lnTo>
                  <a:lnTo>
                    <a:pt x="33857" y="287993"/>
                  </a:lnTo>
                  <a:lnTo>
                    <a:pt x="52901" y="247016"/>
                  </a:lnTo>
                  <a:lnTo>
                    <a:pt x="76178" y="207679"/>
                  </a:lnTo>
                  <a:lnTo>
                    <a:pt x="103687" y="170312"/>
                  </a:lnTo>
                  <a:lnTo>
                    <a:pt x="135428" y="135243"/>
                  </a:lnTo>
                  <a:lnTo>
                    <a:pt x="170544" y="103546"/>
                  </a:lnTo>
                  <a:lnTo>
                    <a:pt x="207962" y="76074"/>
                  </a:lnTo>
                  <a:lnTo>
                    <a:pt x="247351" y="52829"/>
                  </a:lnTo>
                  <a:lnTo>
                    <a:pt x="288384" y="33810"/>
                  </a:lnTo>
                  <a:lnTo>
                    <a:pt x="330731" y="19018"/>
                  </a:lnTo>
                  <a:lnTo>
                    <a:pt x="374065" y="8452"/>
                  </a:lnTo>
                  <a:lnTo>
                    <a:pt x="418056" y="2113"/>
                  </a:lnTo>
                  <a:lnTo>
                    <a:pt x="462376" y="0"/>
                  </a:lnTo>
                  <a:lnTo>
                    <a:pt x="506695" y="2113"/>
                  </a:lnTo>
                  <a:lnTo>
                    <a:pt x="550686" y="8452"/>
                  </a:lnTo>
                  <a:lnTo>
                    <a:pt x="594020" y="19018"/>
                  </a:lnTo>
                  <a:lnTo>
                    <a:pt x="636367" y="33810"/>
                  </a:lnTo>
                  <a:lnTo>
                    <a:pt x="677400" y="52829"/>
                  </a:lnTo>
                  <a:lnTo>
                    <a:pt x="716790" y="76074"/>
                  </a:lnTo>
                  <a:lnTo>
                    <a:pt x="754207" y="103546"/>
                  </a:lnTo>
                  <a:lnTo>
                    <a:pt x="789323" y="135243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8906589" y="8079240"/>
            <a:ext cx="1216025" cy="578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52069">
              <a:lnSpc>
                <a:spcPct val="117000"/>
              </a:lnSpc>
              <a:spcBef>
                <a:spcPts val="90"/>
              </a:spcBef>
            </a:pPr>
            <a:r>
              <a:rPr sz="1550" spc="-35" dirty="0">
                <a:latin typeface="Century"/>
                <a:cs typeface="Century"/>
              </a:rPr>
              <a:t>Visible </a:t>
            </a:r>
            <a:r>
              <a:rPr sz="1550" spc="-70" dirty="0">
                <a:latin typeface="Century"/>
                <a:cs typeface="Century"/>
              </a:rPr>
              <a:t>layer  </a:t>
            </a:r>
            <a:r>
              <a:rPr sz="1550" spc="-15" dirty="0">
                <a:latin typeface="Century"/>
                <a:cs typeface="Century"/>
              </a:rPr>
              <a:t>(input</a:t>
            </a:r>
            <a:r>
              <a:rPr sz="1550" spc="5" dirty="0">
                <a:latin typeface="Century"/>
                <a:cs typeface="Century"/>
              </a:rPr>
              <a:t> </a:t>
            </a:r>
            <a:r>
              <a:rPr sz="1550" spc="-25" dirty="0">
                <a:latin typeface="Century"/>
                <a:cs typeface="Century"/>
              </a:rPr>
              <a:t>pixels)</a:t>
            </a:r>
            <a:endParaRPr sz="1550">
              <a:latin typeface="Century"/>
              <a:cs typeface="Century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8799995" y="6712453"/>
            <a:ext cx="1429385" cy="578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00685" marR="5080" indent="-388620">
              <a:lnSpc>
                <a:spcPct val="117000"/>
              </a:lnSpc>
              <a:spcBef>
                <a:spcPts val="90"/>
              </a:spcBef>
            </a:pPr>
            <a:r>
              <a:rPr sz="1550" spc="-55" dirty="0">
                <a:latin typeface="Century"/>
                <a:cs typeface="Century"/>
              </a:rPr>
              <a:t>1st </a:t>
            </a:r>
            <a:r>
              <a:rPr sz="1550" spc="-50" dirty="0">
                <a:latin typeface="Century"/>
                <a:cs typeface="Century"/>
              </a:rPr>
              <a:t>hidden </a:t>
            </a:r>
            <a:r>
              <a:rPr sz="1550" spc="-70" dirty="0">
                <a:latin typeface="Century"/>
                <a:cs typeface="Century"/>
              </a:rPr>
              <a:t>layer  </a:t>
            </a:r>
            <a:r>
              <a:rPr sz="1550" spc="-15" dirty="0">
                <a:latin typeface="Century"/>
                <a:cs typeface="Century"/>
              </a:rPr>
              <a:t>(edges)</a:t>
            </a:r>
            <a:endParaRPr sz="1550">
              <a:latin typeface="Century"/>
              <a:cs typeface="Century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924188" y="5207455"/>
            <a:ext cx="1495425" cy="854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7000"/>
              </a:lnSpc>
              <a:spcBef>
                <a:spcPts val="90"/>
              </a:spcBef>
            </a:pPr>
            <a:r>
              <a:rPr sz="1550" spc="-50" dirty="0">
                <a:latin typeface="Century"/>
                <a:cs typeface="Century"/>
              </a:rPr>
              <a:t>2nd</a:t>
            </a:r>
            <a:r>
              <a:rPr sz="1550" spc="60" dirty="0">
                <a:latin typeface="Century"/>
                <a:cs typeface="Century"/>
              </a:rPr>
              <a:t> </a:t>
            </a:r>
            <a:r>
              <a:rPr sz="1550" spc="-50" dirty="0">
                <a:latin typeface="Century"/>
                <a:cs typeface="Century"/>
              </a:rPr>
              <a:t>hidden</a:t>
            </a:r>
            <a:r>
              <a:rPr sz="1550" spc="60" dirty="0">
                <a:latin typeface="Century"/>
                <a:cs typeface="Century"/>
              </a:rPr>
              <a:t> </a:t>
            </a:r>
            <a:r>
              <a:rPr sz="1550" spc="-70" dirty="0">
                <a:latin typeface="Century"/>
                <a:cs typeface="Century"/>
              </a:rPr>
              <a:t>layer </a:t>
            </a:r>
            <a:r>
              <a:rPr sz="1550" spc="-45" dirty="0">
                <a:latin typeface="Century"/>
                <a:cs typeface="Century"/>
              </a:rPr>
              <a:t> </a:t>
            </a:r>
            <a:r>
              <a:rPr sz="1550" spc="-30" dirty="0">
                <a:latin typeface="Century"/>
                <a:cs typeface="Century"/>
              </a:rPr>
              <a:t>(corners </a:t>
            </a:r>
            <a:r>
              <a:rPr sz="1550" spc="-50" dirty="0">
                <a:latin typeface="Century"/>
                <a:cs typeface="Century"/>
              </a:rPr>
              <a:t>and  </a:t>
            </a:r>
            <a:r>
              <a:rPr sz="1550" spc="-20" dirty="0">
                <a:latin typeface="Century"/>
                <a:cs typeface="Century"/>
              </a:rPr>
              <a:t>contours)</a:t>
            </a:r>
            <a:endParaRPr sz="1550">
              <a:latin typeface="Century"/>
              <a:cs typeface="Century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875961" y="3969649"/>
            <a:ext cx="1462405" cy="578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3825" marR="5080" indent="-111760">
              <a:lnSpc>
                <a:spcPct val="117000"/>
              </a:lnSpc>
              <a:spcBef>
                <a:spcPts val="90"/>
              </a:spcBef>
            </a:pPr>
            <a:r>
              <a:rPr sz="1550" spc="-50" dirty="0">
                <a:latin typeface="Century"/>
                <a:cs typeface="Century"/>
              </a:rPr>
              <a:t>3rd hidden </a:t>
            </a:r>
            <a:r>
              <a:rPr sz="1550" spc="-70" dirty="0">
                <a:latin typeface="Century"/>
                <a:cs typeface="Century"/>
              </a:rPr>
              <a:t>layer  </a:t>
            </a:r>
            <a:r>
              <a:rPr sz="1550" spc="25" dirty="0">
                <a:latin typeface="Century"/>
                <a:cs typeface="Century"/>
              </a:rPr>
              <a:t>(object</a:t>
            </a:r>
            <a:r>
              <a:rPr sz="1550" spc="70" dirty="0">
                <a:latin typeface="Century"/>
                <a:cs typeface="Century"/>
              </a:rPr>
              <a:t> </a:t>
            </a:r>
            <a:r>
              <a:rPr sz="1550" spc="-25" dirty="0">
                <a:latin typeface="Century"/>
                <a:cs typeface="Century"/>
              </a:rPr>
              <a:t>parts)</a:t>
            </a:r>
            <a:endParaRPr sz="1550">
              <a:latin typeface="Century"/>
              <a:cs typeface="Century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820952" y="2743937"/>
            <a:ext cx="46990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45" dirty="0">
                <a:latin typeface="Century"/>
                <a:cs typeface="Century"/>
              </a:rPr>
              <a:t>CAR</a:t>
            </a:r>
            <a:endParaRPr sz="1550">
              <a:latin typeface="Century"/>
              <a:cs typeface="Century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703224" y="2458230"/>
            <a:ext cx="925194" cy="923925"/>
          </a:xfrm>
          <a:custGeom>
            <a:avLst/>
            <a:gdLst/>
            <a:ahLst/>
            <a:cxnLst/>
            <a:rect l="l" t="t" r="r" b="b"/>
            <a:pathLst>
              <a:path w="925195" h="923925">
                <a:moveTo>
                  <a:pt x="789322" y="135243"/>
                </a:moveTo>
                <a:lnTo>
                  <a:pt x="821062" y="170312"/>
                </a:lnTo>
                <a:lnTo>
                  <a:pt x="848571" y="207679"/>
                </a:lnTo>
                <a:lnTo>
                  <a:pt x="871848" y="247016"/>
                </a:lnTo>
                <a:lnTo>
                  <a:pt x="890893" y="287993"/>
                </a:lnTo>
                <a:lnTo>
                  <a:pt x="905705" y="330284"/>
                </a:lnTo>
                <a:lnTo>
                  <a:pt x="916285" y="373559"/>
                </a:lnTo>
                <a:lnTo>
                  <a:pt x="922634" y="417491"/>
                </a:lnTo>
                <a:lnTo>
                  <a:pt x="924750" y="461751"/>
                </a:lnTo>
                <a:lnTo>
                  <a:pt x="922634" y="506011"/>
                </a:lnTo>
                <a:lnTo>
                  <a:pt x="916285" y="549942"/>
                </a:lnTo>
                <a:lnTo>
                  <a:pt x="905705" y="593217"/>
                </a:lnTo>
                <a:lnTo>
                  <a:pt x="890893" y="635508"/>
                </a:lnTo>
                <a:lnTo>
                  <a:pt x="871848" y="676485"/>
                </a:lnTo>
                <a:lnTo>
                  <a:pt x="848571" y="715822"/>
                </a:lnTo>
                <a:lnTo>
                  <a:pt x="821062" y="753189"/>
                </a:lnTo>
                <a:lnTo>
                  <a:pt x="789322" y="788258"/>
                </a:lnTo>
                <a:lnTo>
                  <a:pt x="754205" y="819956"/>
                </a:lnTo>
                <a:lnTo>
                  <a:pt x="716788" y="847428"/>
                </a:lnTo>
                <a:lnTo>
                  <a:pt x="677398" y="870673"/>
                </a:lnTo>
                <a:lnTo>
                  <a:pt x="636365" y="889692"/>
                </a:lnTo>
                <a:lnTo>
                  <a:pt x="594018" y="904485"/>
                </a:lnTo>
                <a:lnTo>
                  <a:pt x="550684" y="915051"/>
                </a:lnTo>
                <a:lnTo>
                  <a:pt x="506693" y="921390"/>
                </a:lnTo>
                <a:lnTo>
                  <a:pt x="462374" y="923504"/>
                </a:lnTo>
                <a:lnTo>
                  <a:pt x="418054" y="921390"/>
                </a:lnTo>
                <a:lnTo>
                  <a:pt x="374063" y="915051"/>
                </a:lnTo>
                <a:lnTo>
                  <a:pt x="330729" y="904485"/>
                </a:lnTo>
                <a:lnTo>
                  <a:pt x="288382" y="889692"/>
                </a:lnTo>
                <a:lnTo>
                  <a:pt x="247349" y="870673"/>
                </a:lnTo>
                <a:lnTo>
                  <a:pt x="207960" y="847428"/>
                </a:lnTo>
                <a:lnTo>
                  <a:pt x="170542" y="819956"/>
                </a:lnTo>
                <a:lnTo>
                  <a:pt x="135426" y="788258"/>
                </a:lnTo>
                <a:lnTo>
                  <a:pt x="103685" y="753189"/>
                </a:lnTo>
                <a:lnTo>
                  <a:pt x="76177" y="715822"/>
                </a:lnTo>
                <a:lnTo>
                  <a:pt x="52900" y="676485"/>
                </a:lnTo>
                <a:lnTo>
                  <a:pt x="33856" y="635508"/>
                </a:lnTo>
                <a:lnTo>
                  <a:pt x="19044" y="593217"/>
                </a:lnTo>
                <a:lnTo>
                  <a:pt x="8464" y="549942"/>
                </a:lnTo>
                <a:lnTo>
                  <a:pt x="2116" y="506011"/>
                </a:lnTo>
                <a:lnTo>
                  <a:pt x="0" y="461751"/>
                </a:lnTo>
                <a:lnTo>
                  <a:pt x="2116" y="417491"/>
                </a:lnTo>
                <a:lnTo>
                  <a:pt x="8464" y="373559"/>
                </a:lnTo>
                <a:lnTo>
                  <a:pt x="19044" y="330284"/>
                </a:lnTo>
                <a:lnTo>
                  <a:pt x="33856" y="287993"/>
                </a:lnTo>
                <a:lnTo>
                  <a:pt x="52900" y="247016"/>
                </a:lnTo>
                <a:lnTo>
                  <a:pt x="76177" y="207679"/>
                </a:lnTo>
                <a:lnTo>
                  <a:pt x="103685" y="170312"/>
                </a:lnTo>
                <a:lnTo>
                  <a:pt x="135426" y="135243"/>
                </a:lnTo>
                <a:lnTo>
                  <a:pt x="170542" y="103546"/>
                </a:lnTo>
                <a:lnTo>
                  <a:pt x="207960" y="76074"/>
                </a:lnTo>
                <a:lnTo>
                  <a:pt x="247349" y="52829"/>
                </a:lnTo>
                <a:lnTo>
                  <a:pt x="288382" y="33810"/>
                </a:lnTo>
                <a:lnTo>
                  <a:pt x="330729" y="19018"/>
                </a:lnTo>
                <a:lnTo>
                  <a:pt x="374063" y="8452"/>
                </a:lnTo>
                <a:lnTo>
                  <a:pt x="418054" y="2113"/>
                </a:lnTo>
                <a:lnTo>
                  <a:pt x="462374" y="0"/>
                </a:lnTo>
                <a:lnTo>
                  <a:pt x="506693" y="2113"/>
                </a:lnTo>
                <a:lnTo>
                  <a:pt x="550684" y="8452"/>
                </a:lnTo>
                <a:lnTo>
                  <a:pt x="594018" y="19018"/>
                </a:lnTo>
                <a:lnTo>
                  <a:pt x="636365" y="33810"/>
                </a:lnTo>
                <a:lnTo>
                  <a:pt x="677398" y="52829"/>
                </a:lnTo>
                <a:lnTo>
                  <a:pt x="716788" y="76074"/>
                </a:lnTo>
                <a:lnTo>
                  <a:pt x="754205" y="103546"/>
                </a:lnTo>
                <a:lnTo>
                  <a:pt x="789322" y="135243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6739919" y="2743937"/>
            <a:ext cx="86677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20" dirty="0">
                <a:latin typeface="Century"/>
                <a:cs typeface="Century"/>
              </a:rPr>
              <a:t>PERSON</a:t>
            </a:r>
            <a:endParaRPr sz="1550">
              <a:latin typeface="Century"/>
              <a:cs typeface="Century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7812923" y="2458230"/>
            <a:ext cx="925194" cy="923925"/>
          </a:xfrm>
          <a:custGeom>
            <a:avLst/>
            <a:gdLst/>
            <a:ahLst/>
            <a:cxnLst/>
            <a:rect l="l" t="t" r="r" b="b"/>
            <a:pathLst>
              <a:path w="925195" h="923925">
                <a:moveTo>
                  <a:pt x="789323" y="135243"/>
                </a:moveTo>
                <a:lnTo>
                  <a:pt x="821064" y="170312"/>
                </a:lnTo>
                <a:lnTo>
                  <a:pt x="848572" y="207679"/>
                </a:lnTo>
                <a:lnTo>
                  <a:pt x="871849" y="247016"/>
                </a:lnTo>
                <a:lnTo>
                  <a:pt x="890893" y="287993"/>
                </a:lnTo>
                <a:lnTo>
                  <a:pt x="905705" y="330284"/>
                </a:lnTo>
                <a:lnTo>
                  <a:pt x="916286" y="373559"/>
                </a:lnTo>
                <a:lnTo>
                  <a:pt x="922634" y="417491"/>
                </a:lnTo>
                <a:lnTo>
                  <a:pt x="924750" y="461751"/>
                </a:lnTo>
                <a:lnTo>
                  <a:pt x="922634" y="506011"/>
                </a:lnTo>
                <a:lnTo>
                  <a:pt x="916286" y="549942"/>
                </a:lnTo>
                <a:lnTo>
                  <a:pt x="905705" y="593217"/>
                </a:lnTo>
                <a:lnTo>
                  <a:pt x="890893" y="635508"/>
                </a:lnTo>
                <a:lnTo>
                  <a:pt x="871849" y="676485"/>
                </a:lnTo>
                <a:lnTo>
                  <a:pt x="848572" y="715822"/>
                </a:lnTo>
                <a:lnTo>
                  <a:pt x="821064" y="753189"/>
                </a:lnTo>
                <a:lnTo>
                  <a:pt x="789323" y="788258"/>
                </a:lnTo>
                <a:lnTo>
                  <a:pt x="754207" y="819956"/>
                </a:lnTo>
                <a:lnTo>
                  <a:pt x="716790" y="847428"/>
                </a:lnTo>
                <a:lnTo>
                  <a:pt x="677400" y="870673"/>
                </a:lnTo>
                <a:lnTo>
                  <a:pt x="636367" y="889692"/>
                </a:lnTo>
                <a:lnTo>
                  <a:pt x="594020" y="904485"/>
                </a:lnTo>
                <a:lnTo>
                  <a:pt x="550686" y="915051"/>
                </a:lnTo>
                <a:lnTo>
                  <a:pt x="506695" y="921390"/>
                </a:lnTo>
                <a:lnTo>
                  <a:pt x="462376" y="923504"/>
                </a:lnTo>
                <a:lnTo>
                  <a:pt x="418056" y="921390"/>
                </a:lnTo>
                <a:lnTo>
                  <a:pt x="374065" y="915051"/>
                </a:lnTo>
                <a:lnTo>
                  <a:pt x="330731" y="904485"/>
                </a:lnTo>
                <a:lnTo>
                  <a:pt x="288384" y="889692"/>
                </a:lnTo>
                <a:lnTo>
                  <a:pt x="247351" y="870673"/>
                </a:lnTo>
                <a:lnTo>
                  <a:pt x="207962" y="847428"/>
                </a:lnTo>
                <a:lnTo>
                  <a:pt x="170544" y="819956"/>
                </a:lnTo>
                <a:lnTo>
                  <a:pt x="135428" y="788258"/>
                </a:lnTo>
                <a:lnTo>
                  <a:pt x="103687" y="753189"/>
                </a:lnTo>
                <a:lnTo>
                  <a:pt x="76178" y="715822"/>
                </a:lnTo>
                <a:lnTo>
                  <a:pt x="52901" y="676485"/>
                </a:lnTo>
                <a:lnTo>
                  <a:pt x="33857" y="635508"/>
                </a:lnTo>
                <a:lnTo>
                  <a:pt x="19044" y="593217"/>
                </a:lnTo>
                <a:lnTo>
                  <a:pt x="8464" y="549942"/>
                </a:lnTo>
                <a:lnTo>
                  <a:pt x="2116" y="506011"/>
                </a:lnTo>
                <a:lnTo>
                  <a:pt x="0" y="461751"/>
                </a:lnTo>
                <a:lnTo>
                  <a:pt x="2116" y="417491"/>
                </a:lnTo>
                <a:lnTo>
                  <a:pt x="8464" y="373559"/>
                </a:lnTo>
                <a:lnTo>
                  <a:pt x="19044" y="330284"/>
                </a:lnTo>
                <a:lnTo>
                  <a:pt x="33857" y="287993"/>
                </a:lnTo>
                <a:lnTo>
                  <a:pt x="52901" y="247016"/>
                </a:lnTo>
                <a:lnTo>
                  <a:pt x="76178" y="207679"/>
                </a:lnTo>
                <a:lnTo>
                  <a:pt x="103687" y="170312"/>
                </a:lnTo>
                <a:lnTo>
                  <a:pt x="135428" y="135243"/>
                </a:lnTo>
                <a:lnTo>
                  <a:pt x="170544" y="103546"/>
                </a:lnTo>
                <a:lnTo>
                  <a:pt x="207962" y="76074"/>
                </a:lnTo>
                <a:lnTo>
                  <a:pt x="247351" y="52829"/>
                </a:lnTo>
                <a:lnTo>
                  <a:pt x="288384" y="33810"/>
                </a:lnTo>
                <a:lnTo>
                  <a:pt x="330731" y="19018"/>
                </a:lnTo>
                <a:lnTo>
                  <a:pt x="374065" y="8452"/>
                </a:lnTo>
                <a:lnTo>
                  <a:pt x="418056" y="2113"/>
                </a:lnTo>
                <a:lnTo>
                  <a:pt x="462376" y="0"/>
                </a:lnTo>
                <a:lnTo>
                  <a:pt x="506695" y="2113"/>
                </a:lnTo>
                <a:lnTo>
                  <a:pt x="550686" y="8452"/>
                </a:lnTo>
                <a:lnTo>
                  <a:pt x="594020" y="19018"/>
                </a:lnTo>
                <a:lnTo>
                  <a:pt x="636367" y="33810"/>
                </a:lnTo>
                <a:lnTo>
                  <a:pt x="677400" y="52829"/>
                </a:lnTo>
                <a:lnTo>
                  <a:pt x="716790" y="76074"/>
                </a:lnTo>
                <a:lnTo>
                  <a:pt x="754207" y="103546"/>
                </a:lnTo>
                <a:lnTo>
                  <a:pt x="789323" y="135243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7852236" y="2743937"/>
            <a:ext cx="861694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10" dirty="0">
                <a:latin typeface="Century"/>
                <a:cs typeface="Century"/>
              </a:rPr>
              <a:t>ANIMAL</a:t>
            </a:r>
            <a:endParaRPr sz="1550">
              <a:latin typeface="Century"/>
              <a:cs typeface="Century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5967830" y="3181491"/>
            <a:ext cx="2395855" cy="870585"/>
            <a:chOff x="5967830" y="3181491"/>
            <a:chExt cx="2395855" cy="870585"/>
          </a:xfrm>
        </p:grpSpPr>
        <p:sp>
          <p:nvSpPr>
            <p:cNvPr id="84" name="object 84"/>
            <p:cNvSpPr/>
            <p:nvPr/>
          </p:nvSpPr>
          <p:spPr>
            <a:xfrm>
              <a:off x="6457420" y="3299586"/>
              <a:ext cx="1202055" cy="740410"/>
            </a:xfrm>
            <a:custGeom>
              <a:avLst/>
              <a:gdLst/>
              <a:ahLst/>
              <a:cxnLst/>
              <a:rect l="l" t="t" r="r" b="b"/>
              <a:pathLst>
                <a:path w="1202054" h="740410">
                  <a:moveTo>
                    <a:pt x="0" y="739911"/>
                  </a:moveTo>
                  <a:lnTo>
                    <a:pt x="1201474" y="0"/>
                  </a:lnTo>
                </a:path>
              </a:pathLst>
            </a:custGeom>
            <a:ln w="25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606697" y="3181491"/>
              <a:ext cx="236119" cy="19483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352950" y="3481685"/>
              <a:ext cx="356870" cy="439420"/>
            </a:xfrm>
            <a:custGeom>
              <a:avLst/>
              <a:gdLst/>
              <a:ahLst/>
              <a:cxnLst/>
              <a:rect l="l" t="t" r="r" b="b"/>
              <a:pathLst>
                <a:path w="356870" h="439420">
                  <a:moveTo>
                    <a:pt x="0" y="439211"/>
                  </a:moveTo>
                  <a:lnTo>
                    <a:pt x="356599" y="0"/>
                  </a:lnTo>
                </a:path>
              </a:pathLst>
            </a:custGeom>
            <a:ln w="25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638336" y="3312951"/>
              <a:ext cx="210573" cy="22878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967830" y="3429469"/>
              <a:ext cx="176134" cy="38631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511947" y="3481685"/>
              <a:ext cx="356870" cy="439420"/>
            </a:xfrm>
            <a:custGeom>
              <a:avLst/>
              <a:gdLst/>
              <a:ahLst/>
              <a:cxnLst/>
              <a:rect l="l" t="t" r="r" b="b"/>
              <a:pathLst>
                <a:path w="356870" h="439420">
                  <a:moveTo>
                    <a:pt x="356599" y="439211"/>
                  </a:moveTo>
                  <a:lnTo>
                    <a:pt x="0" y="0"/>
                  </a:lnTo>
                </a:path>
              </a:pathLst>
            </a:custGeom>
            <a:ln w="25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372588" y="3312951"/>
              <a:ext cx="210573" cy="22878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077532" y="3429469"/>
              <a:ext cx="176134" cy="38631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462651" y="3481685"/>
              <a:ext cx="356870" cy="439420"/>
            </a:xfrm>
            <a:custGeom>
              <a:avLst/>
              <a:gdLst/>
              <a:ahLst/>
              <a:cxnLst/>
              <a:rect l="l" t="t" r="r" b="b"/>
              <a:pathLst>
                <a:path w="356870" h="439420">
                  <a:moveTo>
                    <a:pt x="0" y="439211"/>
                  </a:moveTo>
                  <a:lnTo>
                    <a:pt x="356597" y="0"/>
                  </a:lnTo>
                </a:path>
              </a:pathLst>
            </a:custGeom>
            <a:ln w="25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748037" y="3312951"/>
              <a:ext cx="210571" cy="22878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187231" y="3429469"/>
              <a:ext cx="176134" cy="38631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621649" y="3481685"/>
              <a:ext cx="356870" cy="439420"/>
            </a:xfrm>
            <a:custGeom>
              <a:avLst/>
              <a:gdLst/>
              <a:ahLst/>
              <a:cxnLst/>
              <a:rect l="l" t="t" r="r" b="b"/>
              <a:pathLst>
                <a:path w="356870" h="439420">
                  <a:moveTo>
                    <a:pt x="356597" y="439211"/>
                  </a:moveTo>
                  <a:lnTo>
                    <a:pt x="0" y="0"/>
                  </a:lnTo>
                </a:path>
              </a:pathLst>
            </a:custGeom>
            <a:ln w="25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482286" y="3312951"/>
              <a:ext cx="210573" cy="22878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672302" y="3299586"/>
              <a:ext cx="1202055" cy="740410"/>
            </a:xfrm>
            <a:custGeom>
              <a:avLst/>
              <a:gdLst/>
              <a:ahLst/>
              <a:cxnLst/>
              <a:rect l="l" t="t" r="r" b="b"/>
              <a:pathLst>
                <a:path w="1202054" h="740410">
                  <a:moveTo>
                    <a:pt x="1201476" y="739911"/>
                  </a:moveTo>
                  <a:lnTo>
                    <a:pt x="0" y="0"/>
                  </a:lnTo>
                </a:path>
              </a:pathLst>
            </a:custGeom>
            <a:ln w="25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488382" y="3181491"/>
              <a:ext cx="236117" cy="19483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8873948" y="2584393"/>
            <a:ext cx="1466215" cy="578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96240">
              <a:lnSpc>
                <a:spcPct val="117000"/>
              </a:lnSpc>
              <a:spcBef>
                <a:spcPts val="90"/>
              </a:spcBef>
            </a:pPr>
            <a:r>
              <a:rPr sz="1550" spc="-20" dirty="0">
                <a:latin typeface="Century"/>
                <a:cs typeface="Century"/>
              </a:rPr>
              <a:t>Output  </a:t>
            </a:r>
            <a:r>
              <a:rPr sz="1550" spc="25" dirty="0">
                <a:latin typeface="Century"/>
                <a:cs typeface="Century"/>
              </a:rPr>
              <a:t>(object</a:t>
            </a:r>
            <a:r>
              <a:rPr sz="1550" spc="35" dirty="0">
                <a:latin typeface="Century"/>
                <a:cs typeface="Century"/>
              </a:rPr>
              <a:t> </a:t>
            </a:r>
            <a:r>
              <a:rPr sz="1550" spc="-25" dirty="0">
                <a:latin typeface="Century"/>
                <a:cs typeface="Century"/>
              </a:rPr>
              <a:t>identity)</a:t>
            </a:r>
            <a:endParaRPr sz="1550"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4300" y="850900"/>
            <a:ext cx="102489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370" dirty="0"/>
              <a:t>Computational</a:t>
            </a:r>
            <a:r>
              <a:rPr sz="8000" spc="615" dirty="0"/>
              <a:t> </a:t>
            </a:r>
            <a:r>
              <a:rPr sz="8000" spc="385" dirty="0"/>
              <a:t>Graphs</a:t>
            </a:r>
            <a:endParaRPr sz="8000"/>
          </a:p>
        </p:txBody>
      </p:sp>
      <p:sp>
        <p:nvSpPr>
          <p:cNvPr id="4" name="object 4"/>
          <p:cNvSpPr/>
          <p:nvPr/>
        </p:nvSpPr>
        <p:spPr>
          <a:xfrm>
            <a:off x="4253743" y="7369150"/>
            <a:ext cx="1000125" cy="999490"/>
          </a:xfrm>
          <a:custGeom>
            <a:avLst/>
            <a:gdLst/>
            <a:ahLst/>
            <a:cxnLst/>
            <a:rect l="l" t="t" r="r" b="b"/>
            <a:pathLst>
              <a:path w="1000125" h="999490">
                <a:moveTo>
                  <a:pt x="853900" y="146004"/>
                </a:moveTo>
                <a:lnTo>
                  <a:pt x="886364" y="181687"/>
                </a:lnTo>
                <a:lnTo>
                  <a:pt x="914769" y="219594"/>
                </a:lnTo>
                <a:lnTo>
                  <a:pt x="939117" y="259427"/>
                </a:lnTo>
                <a:lnTo>
                  <a:pt x="959407" y="300891"/>
                </a:lnTo>
                <a:lnTo>
                  <a:pt x="975639" y="343689"/>
                </a:lnTo>
                <a:lnTo>
                  <a:pt x="987812" y="387524"/>
                </a:lnTo>
                <a:lnTo>
                  <a:pt x="995928" y="432101"/>
                </a:lnTo>
                <a:lnTo>
                  <a:pt x="999986" y="477122"/>
                </a:lnTo>
                <a:lnTo>
                  <a:pt x="999986" y="522292"/>
                </a:lnTo>
                <a:lnTo>
                  <a:pt x="995928" y="567313"/>
                </a:lnTo>
                <a:lnTo>
                  <a:pt x="987812" y="611889"/>
                </a:lnTo>
                <a:lnTo>
                  <a:pt x="975639" y="655725"/>
                </a:lnTo>
                <a:lnTo>
                  <a:pt x="959407" y="698523"/>
                </a:lnTo>
                <a:lnTo>
                  <a:pt x="939117" y="739986"/>
                </a:lnTo>
                <a:lnTo>
                  <a:pt x="914769" y="779820"/>
                </a:lnTo>
                <a:lnTo>
                  <a:pt x="886364" y="817726"/>
                </a:lnTo>
                <a:lnTo>
                  <a:pt x="853900" y="853410"/>
                </a:lnTo>
                <a:lnTo>
                  <a:pt x="818197" y="885855"/>
                </a:lnTo>
                <a:lnTo>
                  <a:pt x="780268" y="914245"/>
                </a:lnTo>
                <a:lnTo>
                  <a:pt x="740412" y="938579"/>
                </a:lnTo>
                <a:lnTo>
                  <a:pt x="698924" y="958857"/>
                </a:lnTo>
                <a:lnTo>
                  <a:pt x="656101" y="975080"/>
                </a:lnTo>
                <a:lnTo>
                  <a:pt x="612240" y="987247"/>
                </a:lnTo>
                <a:lnTo>
                  <a:pt x="567638" y="995359"/>
                </a:lnTo>
                <a:lnTo>
                  <a:pt x="522591" y="999414"/>
                </a:lnTo>
                <a:lnTo>
                  <a:pt x="477395" y="999414"/>
                </a:lnTo>
                <a:lnTo>
                  <a:pt x="432348" y="995359"/>
                </a:lnTo>
                <a:lnTo>
                  <a:pt x="387745" y="987247"/>
                </a:lnTo>
                <a:lnTo>
                  <a:pt x="343885" y="975080"/>
                </a:lnTo>
                <a:lnTo>
                  <a:pt x="301062" y="958857"/>
                </a:lnTo>
                <a:lnTo>
                  <a:pt x="259574" y="938579"/>
                </a:lnTo>
                <a:lnTo>
                  <a:pt x="219718" y="914245"/>
                </a:lnTo>
                <a:lnTo>
                  <a:pt x="181790" y="885855"/>
                </a:lnTo>
                <a:lnTo>
                  <a:pt x="146086" y="853410"/>
                </a:lnTo>
                <a:lnTo>
                  <a:pt x="113623" y="817726"/>
                </a:lnTo>
                <a:lnTo>
                  <a:pt x="85217" y="779820"/>
                </a:lnTo>
                <a:lnTo>
                  <a:pt x="60869" y="739986"/>
                </a:lnTo>
                <a:lnTo>
                  <a:pt x="40579" y="698523"/>
                </a:lnTo>
                <a:lnTo>
                  <a:pt x="24347" y="655725"/>
                </a:lnTo>
                <a:lnTo>
                  <a:pt x="12173" y="611889"/>
                </a:lnTo>
                <a:lnTo>
                  <a:pt x="4057" y="567313"/>
                </a:lnTo>
                <a:lnTo>
                  <a:pt x="0" y="522292"/>
                </a:lnTo>
                <a:lnTo>
                  <a:pt x="0" y="477122"/>
                </a:lnTo>
                <a:lnTo>
                  <a:pt x="4057" y="432101"/>
                </a:lnTo>
                <a:lnTo>
                  <a:pt x="12173" y="387524"/>
                </a:lnTo>
                <a:lnTo>
                  <a:pt x="24347" y="343689"/>
                </a:lnTo>
                <a:lnTo>
                  <a:pt x="40579" y="300891"/>
                </a:lnTo>
                <a:lnTo>
                  <a:pt x="60869" y="259427"/>
                </a:lnTo>
                <a:lnTo>
                  <a:pt x="85217" y="219594"/>
                </a:lnTo>
                <a:lnTo>
                  <a:pt x="113623" y="181687"/>
                </a:lnTo>
                <a:lnTo>
                  <a:pt x="146086" y="146004"/>
                </a:lnTo>
                <a:lnTo>
                  <a:pt x="181790" y="113559"/>
                </a:lnTo>
                <a:lnTo>
                  <a:pt x="219718" y="85169"/>
                </a:lnTo>
                <a:lnTo>
                  <a:pt x="259574" y="60835"/>
                </a:lnTo>
                <a:lnTo>
                  <a:pt x="301062" y="40556"/>
                </a:lnTo>
                <a:lnTo>
                  <a:pt x="343885" y="24334"/>
                </a:lnTo>
                <a:lnTo>
                  <a:pt x="387745" y="12167"/>
                </a:lnTo>
                <a:lnTo>
                  <a:pt x="432348" y="4055"/>
                </a:lnTo>
                <a:lnTo>
                  <a:pt x="477395" y="0"/>
                </a:lnTo>
                <a:lnTo>
                  <a:pt x="522591" y="0"/>
                </a:lnTo>
                <a:lnTo>
                  <a:pt x="567638" y="4055"/>
                </a:lnTo>
                <a:lnTo>
                  <a:pt x="612240" y="12167"/>
                </a:lnTo>
                <a:lnTo>
                  <a:pt x="656101" y="24334"/>
                </a:lnTo>
                <a:lnTo>
                  <a:pt x="698924" y="40556"/>
                </a:lnTo>
                <a:lnTo>
                  <a:pt x="740412" y="60835"/>
                </a:lnTo>
                <a:lnTo>
                  <a:pt x="780268" y="85169"/>
                </a:lnTo>
                <a:lnTo>
                  <a:pt x="818197" y="113559"/>
                </a:lnTo>
                <a:lnTo>
                  <a:pt x="853900" y="146004"/>
                </a:lnTo>
              </a:path>
            </a:pathLst>
          </a:custGeom>
          <a:ln w="345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96879" y="7624776"/>
            <a:ext cx="33972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100" i="1" spc="80" dirty="0">
                <a:latin typeface="Palatino Linotype"/>
                <a:cs typeface="Palatino Linotype"/>
              </a:rPr>
              <a:t>x</a:t>
            </a:r>
            <a:r>
              <a:rPr sz="2250" spc="120" baseline="-11111" dirty="0">
                <a:latin typeface="Bauhaus 93"/>
                <a:cs typeface="Bauhaus 93"/>
              </a:rPr>
              <a:t>1</a:t>
            </a:r>
            <a:endParaRPr sz="2250" baseline="-11111">
              <a:latin typeface="Bauhaus 93"/>
              <a:cs typeface="Bauhaus 93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10576" y="3074215"/>
            <a:ext cx="1000125" cy="999490"/>
          </a:xfrm>
          <a:custGeom>
            <a:avLst/>
            <a:gdLst/>
            <a:ahLst/>
            <a:cxnLst/>
            <a:rect l="l" t="t" r="r" b="b"/>
            <a:pathLst>
              <a:path w="1000125" h="999489">
                <a:moveTo>
                  <a:pt x="853900" y="146002"/>
                </a:moveTo>
                <a:lnTo>
                  <a:pt x="886364" y="181685"/>
                </a:lnTo>
                <a:lnTo>
                  <a:pt x="914770" y="219592"/>
                </a:lnTo>
                <a:lnTo>
                  <a:pt x="939117" y="259426"/>
                </a:lnTo>
                <a:lnTo>
                  <a:pt x="959407" y="300890"/>
                </a:lnTo>
                <a:lnTo>
                  <a:pt x="975639" y="343688"/>
                </a:lnTo>
                <a:lnTo>
                  <a:pt x="987813" y="387523"/>
                </a:lnTo>
                <a:lnTo>
                  <a:pt x="995929" y="432100"/>
                </a:lnTo>
                <a:lnTo>
                  <a:pt x="999986" y="477121"/>
                </a:lnTo>
                <a:lnTo>
                  <a:pt x="999986" y="522291"/>
                </a:lnTo>
                <a:lnTo>
                  <a:pt x="995929" y="567312"/>
                </a:lnTo>
                <a:lnTo>
                  <a:pt x="987813" y="611889"/>
                </a:lnTo>
                <a:lnTo>
                  <a:pt x="975639" y="655725"/>
                </a:lnTo>
                <a:lnTo>
                  <a:pt x="959407" y="698523"/>
                </a:lnTo>
                <a:lnTo>
                  <a:pt x="939117" y="739987"/>
                </a:lnTo>
                <a:lnTo>
                  <a:pt x="914770" y="779820"/>
                </a:lnTo>
                <a:lnTo>
                  <a:pt x="886364" y="817727"/>
                </a:lnTo>
                <a:lnTo>
                  <a:pt x="853900" y="853410"/>
                </a:lnTo>
                <a:lnTo>
                  <a:pt x="818197" y="885855"/>
                </a:lnTo>
                <a:lnTo>
                  <a:pt x="780268" y="914245"/>
                </a:lnTo>
                <a:lnTo>
                  <a:pt x="740412" y="938578"/>
                </a:lnTo>
                <a:lnTo>
                  <a:pt x="698924" y="958857"/>
                </a:lnTo>
                <a:lnTo>
                  <a:pt x="656101" y="975079"/>
                </a:lnTo>
                <a:lnTo>
                  <a:pt x="612241" y="987246"/>
                </a:lnTo>
                <a:lnTo>
                  <a:pt x="567638" y="995357"/>
                </a:lnTo>
                <a:lnTo>
                  <a:pt x="522591" y="999413"/>
                </a:lnTo>
                <a:lnTo>
                  <a:pt x="477395" y="999413"/>
                </a:lnTo>
                <a:lnTo>
                  <a:pt x="432348" y="995357"/>
                </a:lnTo>
                <a:lnTo>
                  <a:pt x="387745" y="987246"/>
                </a:lnTo>
                <a:lnTo>
                  <a:pt x="343885" y="975079"/>
                </a:lnTo>
                <a:lnTo>
                  <a:pt x="301062" y="958857"/>
                </a:lnTo>
                <a:lnTo>
                  <a:pt x="259574" y="938578"/>
                </a:lnTo>
                <a:lnTo>
                  <a:pt x="219718" y="914245"/>
                </a:lnTo>
                <a:lnTo>
                  <a:pt x="181789" y="885855"/>
                </a:lnTo>
                <a:lnTo>
                  <a:pt x="146085" y="853410"/>
                </a:lnTo>
                <a:lnTo>
                  <a:pt x="113622" y="817727"/>
                </a:lnTo>
                <a:lnTo>
                  <a:pt x="85216" y="779820"/>
                </a:lnTo>
                <a:lnTo>
                  <a:pt x="60869" y="739987"/>
                </a:lnTo>
                <a:lnTo>
                  <a:pt x="40579" y="698523"/>
                </a:lnTo>
                <a:lnTo>
                  <a:pt x="24347" y="655725"/>
                </a:lnTo>
                <a:lnTo>
                  <a:pt x="12173" y="611889"/>
                </a:lnTo>
                <a:lnTo>
                  <a:pt x="4057" y="567312"/>
                </a:lnTo>
                <a:lnTo>
                  <a:pt x="0" y="522291"/>
                </a:lnTo>
                <a:lnTo>
                  <a:pt x="0" y="477121"/>
                </a:lnTo>
                <a:lnTo>
                  <a:pt x="4057" y="432100"/>
                </a:lnTo>
                <a:lnTo>
                  <a:pt x="12173" y="387523"/>
                </a:lnTo>
                <a:lnTo>
                  <a:pt x="24347" y="343688"/>
                </a:lnTo>
                <a:lnTo>
                  <a:pt x="40579" y="300890"/>
                </a:lnTo>
                <a:lnTo>
                  <a:pt x="60869" y="259426"/>
                </a:lnTo>
                <a:lnTo>
                  <a:pt x="85216" y="219592"/>
                </a:lnTo>
                <a:lnTo>
                  <a:pt x="113622" y="181685"/>
                </a:lnTo>
                <a:lnTo>
                  <a:pt x="146085" y="146002"/>
                </a:lnTo>
                <a:lnTo>
                  <a:pt x="181789" y="113557"/>
                </a:lnTo>
                <a:lnTo>
                  <a:pt x="219718" y="85168"/>
                </a:lnTo>
                <a:lnTo>
                  <a:pt x="259574" y="60834"/>
                </a:lnTo>
                <a:lnTo>
                  <a:pt x="301062" y="40556"/>
                </a:lnTo>
                <a:lnTo>
                  <a:pt x="343885" y="24333"/>
                </a:lnTo>
                <a:lnTo>
                  <a:pt x="387745" y="12166"/>
                </a:lnTo>
                <a:lnTo>
                  <a:pt x="432348" y="4055"/>
                </a:lnTo>
                <a:lnTo>
                  <a:pt x="477395" y="0"/>
                </a:lnTo>
                <a:lnTo>
                  <a:pt x="522591" y="0"/>
                </a:lnTo>
                <a:lnTo>
                  <a:pt x="567638" y="4055"/>
                </a:lnTo>
                <a:lnTo>
                  <a:pt x="612241" y="12166"/>
                </a:lnTo>
                <a:lnTo>
                  <a:pt x="656101" y="24333"/>
                </a:lnTo>
                <a:lnTo>
                  <a:pt x="698924" y="40556"/>
                </a:lnTo>
                <a:lnTo>
                  <a:pt x="740412" y="60834"/>
                </a:lnTo>
                <a:lnTo>
                  <a:pt x="780268" y="85168"/>
                </a:lnTo>
                <a:lnTo>
                  <a:pt x="818197" y="113557"/>
                </a:lnTo>
                <a:lnTo>
                  <a:pt x="853900" y="146002"/>
                </a:lnTo>
              </a:path>
            </a:pathLst>
          </a:custGeom>
          <a:ln w="345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11121" y="7369150"/>
            <a:ext cx="1000125" cy="999490"/>
          </a:xfrm>
          <a:custGeom>
            <a:avLst/>
            <a:gdLst/>
            <a:ahLst/>
            <a:cxnLst/>
            <a:rect l="l" t="t" r="r" b="b"/>
            <a:pathLst>
              <a:path w="1000125" h="999490">
                <a:moveTo>
                  <a:pt x="853900" y="146004"/>
                </a:moveTo>
                <a:lnTo>
                  <a:pt x="886364" y="181687"/>
                </a:lnTo>
                <a:lnTo>
                  <a:pt x="914770" y="219594"/>
                </a:lnTo>
                <a:lnTo>
                  <a:pt x="939117" y="259427"/>
                </a:lnTo>
                <a:lnTo>
                  <a:pt x="959407" y="300891"/>
                </a:lnTo>
                <a:lnTo>
                  <a:pt x="975639" y="343689"/>
                </a:lnTo>
                <a:lnTo>
                  <a:pt x="987813" y="387524"/>
                </a:lnTo>
                <a:lnTo>
                  <a:pt x="995929" y="432101"/>
                </a:lnTo>
                <a:lnTo>
                  <a:pt x="999987" y="477122"/>
                </a:lnTo>
                <a:lnTo>
                  <a:pt x="999987" y="522292"/>
                </a:lnTo>
                <a:lnTo>
                  <a:pt x="995929" y="567313"/>
                </a:lnTo>
                <a:lnTo>
                  <a:pt x="987813" y="611889"/>
                </a:lnTo>
                <a:lnTo>
                  <a:pt x="975639" y="655725"/>
                </a:lnTo>
                <a:lnTo>
                  <a:pt x="959407" y="698523"/>
                </a:lnTo>
                <a:lnTo>
                  <a:pt x="939117" y="739986"/>
                </a:lnTo>
                <a:lnTo>
                  <a:pt x="914770" y="779820"/>
                </a:lnTo>
                <a:lnTo>
                  <a:pt x="886364" y="817726"/>
                </a:lnTo>
                <a:lnTo>
                  <a:pt x="853900" y="853410"/>
                </a:lnTo>
                <a:lnTo>
                  <a:pt x="818197" y="885855"/>
                </a:lnTo>
                <a:lnTo>
                  <a:pt x="780268" y="914245"/>
                </a:lnTo>
                <a:lnTo>
                  <a:pt x="740412" y="938579"/>
                </a:lnTo>
                <a:lnTo>
                  <a:pt x="698924" y="958857"/>
                </a:lnTo>
                <a:lnTo>
                  <a:pt x="656101" y="975080"/>
                </a:lnTo>
                <a:lnTo>
                  <a:pt x="612241" y="987247"/>
                </a:lnTo>
                <a:lnTo>
                  <a:pt x="567638" y="995359"/>
                </a:lnTo>
                <a:lnTo>
                  <a:pt x="522591" y="999414"/>
                </a:lnTo>
                <a:lnTo>
                  <a:pt x="477395" y="999414"/>
                </a:lnTo>
                <a:lnTo>
                  <a:pt x="432348" y="995359"/>
                </a:lnTo>
                <a:lnTo>
                  <a:pt x="387746" y="987247"/>
                </a:lnTo>
                <a:lnTo>
                  <a:pt x="343885" y="975080"/>
                </a:lnTo>
                <a:lnTo>
                  <a:pt x="301063" y="958857"/>
                </a:lnTo>
                <a:lnTo>
                  <a:pt x="259575" y="938579"/>
                </a:lnTo>
                <a:lnTo>
                  <a:pt x="219718" y="914245"/>
                </a:lnTo>
                <a:lnTo>
                  <a:pt x="181790" y="885855"/>
                </a:lnTo>
                <a:lnTo>
                  <a:pt x="146086" y="853410"/>
                </a:lnTo>
                <a:lnTo>
                  <a:pt x="113623" y="817726"/>
                </a:lnTo>
                <a:lnTo>
                  <a:pt x="85217" y="779820"/>
                </a:lnTo>
                <a:lnTo>
                  <a:pt x="60869" y="739986"/>
                </a:lnTo>
                <a:lnTo>
                  <a:pt x="40579" y="698523"/>
                </a:lnTo>
                <a:lnTo>
                  <a:pt x="24347" y="655725"/>
                </a:lnTo>
                <a:lnTo>
                  <a:pt x="12173" y="611889"/>
                </a:lnTo>
                <a:lnTo>
                  <a:pt x="4057" y="567313"/>
                </a:lnTo>
                <a:lnTo>
                  <a:pt x="0" y="522292"/>
                </a:lnTo>
                <a:lnTo>
                  <a:pt x="0" y="477122"/>
                </a:lnTo>
                <a:lnTo>
                  <a:pt x="4057" y="432101"/>
                </a:lnTo>
                <a:lnTo>
                  <a:pt x="12173" y="387524"/>
                </a:lnTo>
                <a:lnTo>
                  <a:pt x="24347" y="343689"/>
                </a:lnTo>
                <a:lnTo>
                  <a:pt x="40579" y="300891"/>
                </a:lnTo>
                <a:lnTo>
                  <a:pt x="60869" y="259427"/>
                </a:lnTo>
                <a:lnTo>
                  <a:pt x="85217" y="219594"/>
                </a:lnTo>
                <a:lnTo>
                  <a:pt x="113623" y="181687"/>
                </a:lnTo>
                <a:lnTo>
                  <a:pt x="146086" y="146004"/>
                </a:lnTo>
                <a:lnTo>
                  <a:pt x="181790" y="113559"/>
                </a:lnTo>
                <a:lnTo>
                  <a:pt x="219718" y="85169"/>
                </a:lnTo>
                <a:lnTo>
                  <a:pt x="259575" y="60835"/>
                </a:lnTo>
                <a:lnTo>
                  <a:pt x="301063" y="40556"/>
                </a:lnTo>
                <a:lnTo>
                  <a:pt x="343885" y="24334"/>
                </a:lnTo>
                <a:lnTo>
                  <a:pt x="387746" y="12167"/>
                </a:lnTo>
                <a:lnTo>
                  <a:pt x="432348" y="4055"/>
                </a:lnTo>
                <a:lnTo>
                  <a:pt x="477395" y="0"/>
                </a:lnTo>
                <a:lnTo>
                  <a:pt x="522591" y="0"/>
                </a:lnTo>
                <a:lnTo>
                  <a:pt x="567638" y="4055"/>
                </a:lnTo>
                <a:lnTo>
                  <a:pt x="612241" y="12167"/>
                </a:lnTo>
                <a:lnTo>
                  <a:pt x="656101" y="24334"/>
                </a:lnTo>
                <a:lnTo>
                  <a:pt x="698924" y="40556"/>
                </a:lnTo>
                <a:lnTo>
                  <a:pt x="740412" y="60835"/>
                </a:lnTo>
                <a:lnTo>
                  <a:pt x="780268" y="85169"/>
                </a:lnTo>
                <a:lnTo>
                  <a:pt x="818197" y="113559"/>
                </a:lnTo>
                <a:lnTo>
                  <a:pt x="853900" y="146004"/>
                </a:lnTo>
              </a:path>
            </a:pathLst>
          </a:custGeom>
          <a:ln w="345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54482" y="7642022"/>
            <a:ext cx="37909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100" i="1" spc="-60" dirty="0">
                <a:latin typeface="Lucida Sans"/>
                <a:cs typeface="Lucida Sans"/>
              </a:rPr>
              <a:t>w</a:t>
            </a:r>
            <a:r>
              <a:rPr sz="2250" spc="-89" baseline="-11111" dirty="0">
                <a:latin typeface="Bauhaus 93"/>
                <a:cs typeface="Bauhaus 93"/>
              </a:rPr>
              <a:t>1</a:t>
            </a:r>
            <a:endParaRPr sz="2250" baseline="-11111">
              <a:latin typeface="Bauhaus 93"/>
              <a:cs typeface="Bauhaus 93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70758" y="5695810"/>
            <a:ext cx="4286250" cy="2690495"/>
            <a:chOff x="3470758" y="5695810"/>
            <a:chExt cx="4286250" cy="2690495"/>
          </a:xfrm>
        </p:grpSpPr>
        <p:sp>
          <p:nvSpPr>
            <p:cNvPr id="10" name="object 10"/>
            <p:cNvSpPr/>
            <p:nvPr/>
          </p:nvSpPr>
          <p:spPr>
            <a:xfrm>
              <a:off x="3488221" y="5713272"/>
              <a:ext cx="1000125" cy="1658620"/>
            </a:xfrm>
            <a:custGeom>
              <a:avLst/>
              <a:gdLst/>
              <a:ahLst/>
              <a:cxnLst/>
              <a:rect l="l" t="t" r="r" b="b"/>
              <a:pathLst>
                <a:path w="1000125" h="1658620">
                  <a:moveTo>
                    <a:pt x="166190" y="1658242"/>
                  </a:moveTo>
                  <a:lnTo>
                    <a:pt x="262136" y="1325241"/>
                  </a:lnTo>
                </a:path>
                <a:path w="1000125" h="1658620">
                  <a:moveTo>
                    <a:pt x="853900" y="146003"/>
                  </a:moveTo>
                  <a:lnTo>
                    <a:pt x="886364" y="181686"/>
                  </a:lnTo>
                  <a:lnTo>
                    <a:pt x="914770" y="219593"/>
                  </a:lnTo>
                  <a:lnTo>
                    <a:pt x="939117" y="259426"/>
                  </a:lnTo>
                  <a:lnTo>
                    <a:pt x="959407" y="300890"/>
                  </a:lnTo>
                  <a:lnTo>
                    <a:pt x="975639" y="343688"/>
                  </a:lnTo>
                  <a:lnTo>
                    <a:pt x="987813" y="387523"/>
                  </a:lnTo>
                  <a:lnTo>
                    <a:pt x="995929" y="432100"/>
                  </a:lnTo>
                  <a:lnTo>
                    <a:pt x="999987" y="477121"/>
                  </a:lnTo>
                  <a:lnTo>
                    <a:pt x="999987" y="522291"/>
                  </a:lnTo>
                  <a:lnTo>
                    <a:pt x="995929" y="567312"/>
                  </a:lnTo>
                  <a:lnTo>
                    <a:pt x="987813" y="611888"/>
                  </a:lnTo>
                  <a:lnTo>
                    <a:pt x="975639" y="655724"/>
                  </a:lnTo>
                  <a:lnTo>
                    <a:pt x="959407" y="698521"/>
                  </a:lnTo>
                  <a:lnTo>
                    <a:pt x="939117" y="739985"/>
                  </a:lnTo>
                  <a:lnTo>
                    <a:pt x="914770" y="779819"/>
                  </a:lnTo>
                  <a:lnTo>
                    <a:pt x="886364" y="817725"/>
                  </a:lnTo>
                  <a:lnTo>
                    <a:pt x="853900" y="853408"/>
                  </a:lnTo>
                  <a:lnTo>
                    <a:pt x="818197" y="885854"/>
                  </a:lnTo>
                  <a:lnTo>
                    <a:pt x="780268" y="914244"/>
                  </a:lnTo>
                  <a:lnTo>
                    <a:pt x="740412" y="938578"/>
                  </a:lnTo>
                  <a:lnTo>
                    <a:pt x="698924" y="958856"/>
                  </a:lnTo>
                  <a:lnTo>
                    <a:pt x="656101" y="975079"/>
                  </a:lnTo>
                  <a:lnTo>
                    <a:pt x="612241" y="987246"/>
                  </a:lnTo>
                  <a:lnTo>
                    <a:pt x="567638" y="995357"/>
                  </a:lnTo>
                  <a:lnTo>
                    <a:pt x="522591" y="999413"/>
                  </a:lnTo>
                  <a:lnTo>
                    <a:pt x="477396" y="999413"/>
                  </a:lnTo>
                  <a:lnTo>
                    <a:pt x="432348" y="995357"/>
                  </a:lnTo>
                  <a:lnTo>
                    <a:pt x="387746" y="987246"/>
                  </a:lnTo>
                  <a:lnTo>
                    <a:pt x="343885" y="975079"/>
                  </a:lnTo>
                  <a:lnTo>
                    <a:pt x="301063" y="958856"/>
                  </a:lnTo>
                  <a:lnTo>
                    <a:pt x="259575" y="938578"/>
                  </a:lnTo>
                  <a:lnTo>
                    <a:pt x="219718" y="914244"/>
                  </a:lnTo>
                  <a:lnTo>
                    <a:pt x="181790" y="885854"/>
                  </a:lnTo>
                  <a:lnTo>
                    <a:pt x="146086" y="853408"/>
                  </a:lnTo>
                  <a:lnTo>
                    <a:pt x="113623" y="817725"/>
                  </a:lnTo>
                  <a:lnTo>
                    <a:pt x="85217" y="779819"/>
                  </a:lnTo>
                  <a:lnTo>
                    <a:pt x="60869" y="739985"/>
                  </a:lnTo>
                  <a:lnTo>
                    <a:pt x="40579" y="698521"/>
                  </a:lnTo>
                  <a:lnTo>
                    <a:pt x="24347" y="655724"/>
                  </a:lnTo>
                  <a:lnTo>
                    <a:pt x="12173" y="611888"/>
                  </a:lnTo>
                  <a:lnTo>
                    <a:pt x="4057" y="567312"/>
                  </a:lnTo>
                  <a:lnTo>
                    <a:pt x="0" y="522291"/>
                  </a:lnTo>
                  <a:lnTo>
                    <a:pt x="0" y="477121"/>
                  </a:lnTo>
                  <a:lnTo>
                    <a:pt x="4057" y="432100"/>
                  </a:lnTo>
                  <a:lnTo>
                    <a:pt x="12173" y="387523"/>
                  </a:lnTo>
                  <a:lnTo>
                    <a:pt x="24347" y="343688"/>
                  </a:lnTo>
                  <a:lnTo>
                    <a:pt x="40579" y="300890"/>
                  </a:lnTo>
                  <a:lnTo>
                    <a:pt x="60869" y="259426"/>
                  </a:lnTo>
                  <a:lnTo>
                    <a:pt x="85217" y="219593"/>
                  </a:lnTo>
                  <a:lnTo>
                    <a:pt x="113623" y="181686"/>
                  </a:lnTo>
                  <a:lnTo>
                    <a:pt x="146086" y="146003"/>
                  </a:lnTo>
                  <a:lnTo>
                    <a:pt x="181790" y="113558"/>
                  </a:lnTo>
                  <a:lnTo>
                    <a:pt x="219718" y="85168"/>
                  </a:lnTo>
                  <a:lnTo>
                    <a:pt x="259575" y="60834"/>
                  </a:lnTo>
                  <a:lnTo>
                    <a:pt x="301063" y="40556"/>
                  </a:lnTo>
                  <a:lnTo>
                    <a:pt x="343885" y="24333"/>
                  </a:lnTo>
                  <a:lnTo>
                    <a:pt x="387746" y="12166"/>
                  </a:lnTo>
                  <a:lnTo>
                    <a:pt x="432348" y="4055"/>
                  </a:lnTo>
                  <a:lnTo>
                    <a:pt x="477396" y="0"/>
                  </a:lnTo>
                  <a:lnTo>
                    <a:pt x="522591" y="0"/>
                  </a:lnTo>
                  <a:lnTo>
                    <a:pt x="567638" y="4055"/>
                  </a:lnTo>
                  <a:lnTo>
                    <a:pt x="612241" y="12166"/>
                  </a:lnTo>
                  <a:lnTo>
                    <a:pt x="656101" y="24333"/>
                  </a:lnTo>
                  <a:lnTo>
                    <a:pt x="698924" y="40556"/>
                  </a:lnTo>
                  <a:lnTo>
                    <a:pt x="740412" y="60834"/>
                  </a:lnTo>
                  <a:lnTo>
                    <a:pt x="780268" y="85168"/>
                  </a:lnTo>
                  <a:lnTo>
                    <a:pt x="818197" y="113558"/>
                  </a:lnTo>
                  <a:lnTo>
                    <a:pt x="853900" y="146003"/>
                  </a:lnTo>
                </a:path>
              </a:pathLst>
            </a:custGeom>
            <a:ln w="345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50848" y="6773311"/>
              <a:ext cx="199390" cy="294005"/>
            </a:xfrm>
            <a:custGeom>
              <a:avLst/>
              <a:gdLst/>
              <a:ahLst/>
              <a:cxnLst/>
              <a:rect l="l" t="t" r="r" b="b"/>
              <a:pathLst>
                <a:path w="199389" h="294004">
                  <a:moveTo>
                    <a:pt x="175921" y="0"/>
                  </a:moveTo>
                  <a:lnTo>
                    <a:pt x="0" y="236562"/>
                  </a:lnTo>
                  <a:lnTo>
                    <a:pt x="199016" y="293838"/>
                  </a:lnTo>
                  <a:lnTo>
                    <a:pt x="1759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50849" y="6773307"/>
              <a:ext cx="199390" cy="294005"/>
            </a:xfrm>
            <a:custGeom>
              <a:avLst/>
              <a:gdLst/>
              <a:ahLst/>
              <a:cxnLst/>
              <a:rect l="l" t="t" r="r" b="b"/>
              <a:pathLst>
                <a:path w="199389" h="294004">
                  <a:moveTo>
                    <a:pt x="175920" y="0"/>
                  </a:moveTo>
                  <a:lnTo>
                    <a:pt x="0" y="236566"/>
                  </a:lnTo>
                  <a:lnTo>
                    <a:pt x="199016" y="293842"/>
                  </a:lnTo>
                  <a:lnTo>
                    <a:pt x="175920" y="0"/>
                  </a:lnTo>
                  <a:close/>
                </a:path>
              </a:pathLst>
            </a:custGeom>
            <a:ln w="3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48767" y="6992877"/>
              <a:ext cx="187960" cy="406400"/>
            </a:xfrm>
            <a:custGeom>
              <a:avLst/>
              <a:gdLst/>
              <a:ahLst/>
              <a:cxnLst/>
              <a:rect l="l" t="t" r="r" b="b"/>
              <a:pathLst>
                <a:path w="187960" h="406400">
                  <a:moveTo>
                    <a:pt x="187747" y="406111"/>
                  </a:moveTo>
                  <a:lnTo>
                    <a:pt x="0" y="0"/>
                  </a:lnTo>
                </a:path>
              </a:pathLst>
            </a:custGeom>
            <a:ln w="345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32945" y="6742349"/>
              <a:ext cx="210185" cy="294005"/>
            </a:xfrm>
            <a:custGeom>
              <a:avLst/>
              <a:gdLst/>
              <a:ahLst/>
              <a:cxnLst/>
              <a:rect l="l" t="t" r="r" b="b"/>
              <a:pathLst>
                <a:path w="210185" h="294004">
                  <a:moveTo>
                    <a:pt x="0" y="0"/>
                  </a:moveTo>
                  <a:lnTo>
                    <a:pt x="21817" y="293935"/>
                  </a:lnTo>
                  <a:lnTo>
                    <a:pt x="209823" y="207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32945" y="6742349"/>
              <a:ext cx="210185" cy="294005"/>
            </a:xfrm>
            <a:custGeom>
              <a:avLst/>
              <a:gdLst/>
              <a:ahLst/>
              <a:cxnLst/>
              <a:rect l="l" t="t" r="r" b="b"/>
              <a:pathLst>
                <a:path w="210185" h="294004">
                  <a:moveTo>
                    <a:pt x="0" y="0"/>
                  </a:moveTo>
                  <a:lnTo>
                    <a:pt x="21818" y="293935"/>
                  </a:lnTo>
                  <a:lnTo>
                    <a:pt x="209824" y="207119"/>
                  </a:lnTo>
                  <a:lnTo>
                    <a:pt x="0" y="0"/>
                  </a:lnTo>
                  <a:close/>
                </a:path>
              </a:pathLst>
            </a:custGeom>
            <a:ln w="34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38988" y="7369150"/>
              <a:ext cx="1000125" cy="999490"/>
            </a:xfrm>
            <a:custGeom>
              <a:avLst/>
              <a:gdLst/>
              <a:ahLst/>
              <a:cxnLst/>
              <a:rect l="l" t="t" r="r" b="b"/>
              <a:pathLst>
                <a:path w="1000125" h="999490">
                  <a:moveTo>
                    <a:pt x="853900" y="146004"/>
                  </a:moveTo>
                  <a:lnTo>
                    <a:pt x="886364" y="181687"/>
                  </a:lnTo>
                  <a:lnTo>
                    <a:pt x="914770" y="219594"/>
                  </a:lnTo>
                  <a:lnTo>
                    <a:pt x="939117" y="259427"/>
                  </a:lnTo>
                  <a:lnTo>
                    <a:pt x="959407" y="300891"/>
                  </a:lnTo>
                  <a:lnTo>
                    <a:pt x="975639" y="343689"/>
                  </a:lnTo>
                  <a:lnTo>
                    <a:pt x="987813" y="387524"/>
                  </a:lnTo>
                  <a:lnTo>
                    <a:pt x="995929" y="432101"/>
                  </a:lnTo>
                  <a:lnTo>
                    <a:pt x="999986" y="477122"/>
                  </a:lnTo>
                  <a:lnTo>
                    <a:pt x="999986" y="522292"/>
                  </a:lnTo>
                  <a:lnTo>
                    <a:pt x="995929" y="567313"/>
                  </a:lnTo>
                  <a:lnTo>
                    <a:pt x="987813" y="611889"/>
                  </a:lnTo>
                  <a:lnTo>
                    <a:pt x="975639" y="655725"/>
                  </a:lnTo>
                  <a:lnTo>
                    <a:pt x="959407" y="698523"/>
                  </a:lnTo>
                  <a:lnTo>
                    <a:pt x="939117" y="739986"/>
                  </a:lnTo>
                  <a:lnTo>
                    <a:pt x="914770" y="779820"/>
                  </a:lnTo>
                  <a:lnTo>
                    <a:pt x="886364" y="817726"/>
                  </a:lnTo>
                  <a:lnTo>
                    <a:pt x="853900" y="853410"/>
                  </a:lnTo>
                  <a:lnTo>
                    <a:pt x="818197" y="885855"/>
                  </a:lnTo>
                  <a:lnTo>
                    <a:pt x="780268" y="914245"/>
                  </a:lnTo>
                  <a:lnTo>
                    <a:pt x="740412" y="938579"/>
                  </a:lnTo>
                  <a:lnTo>
                    <a:pt x="698924" y="958857"/>
                  </a:lnTo>
                  <a:lnTo>
                    <a:pt x="656101" y="975080"/>
                  </a:lnTo>
                  <a:lnTo>
                    <a:pt x="612241" y="987247"/>
                  </a:lnTo>
                  <a:lnTo>
                    <a:pt x="567638" y="995359"/>
                  </a:lnTo>
                  <a:lnTo>
                    <a:pt x="522591" y="999414"/>
                  </a:lnTo>
                  <a:lnTo>
                    <a:pt x="477395" y="999414"/>
                  </a:lnTo>
                  <a:lnTo>
                    <a:pt x="432348" y="995359"/>
                  </a:lnTo>
                  <a:lnTo>
                    <a:pt x="387745" y="987247"/>
                  </a:lnTo>
                  <a:lnTo>
                    <a:pt x="343885" y="975080"/>
                  </a:lnTo>
                  <a:lnTo>
                    <a:pt x="301062" y="958857"/>
                  </a:lnTo>
                  <a:lnTo>
                    <a:pt x="259574" y="938579"/>
                  </a:lnTo>
                  <a:lnTo>
                    <a:pt x="219718" y="914245"/>
                  </a:lnTo>
                  <a:lnTo>
                    <a:pt x="181789" y="885855"/>
                  </a:lnTo>
                  <a:lnTo>
                    <a:pt x="146085" y="853410"/>
                  </a:lnTo>
                  <a:lnTo>
                    <a:pt x="113622" y="817726"/>
                  </a:lnTo>
                  <a:lnTo>
                    <a:pt x="85216" y="779820"/>
                  </a:lnTo>
                  <a:lnTo>
                    <a:pt x="60869" y="739986"/>
                  </a:lnTo>
                  <a:lnTo>
                    <a:pt x="40579" y="698523"/>
                  </a:lnTo>
                  <a:lnTo>
                    <a:pt x="24347" y="655725"/>
                  </a:lnTo>
                  <a:lnTo>
                    <a:pt x="12173" y="611889"/>
                  </a:lnTo>
                  <a:lnTo>
                    <a:pt x="4057" y="567313"/>
                  </a:lnTo>
                  <a:lnTo>
                    <a:pt x="0" y="522292"/>
                  </a:lnTo>
                  <a:lnTo>
                    <a:pt x="0" y="477122"/>
                  </a:lnTo>
                  <a:lnTo>
                    <a:pt x="4057" y="432101"/>
                  </a:lnTo>
                  <a:lnTo>
                    <a:pt x="12173" y="387524"/>
                  </a:lnTo>
                  <a:lnTo>
                    <a:pt x="24347" y="343689"/>
                  </a:lnTo>
                  <a:lnTo>
                    <a:pt x="40579" y="300891"/>
                  </a:lnTo>
                  <a:lnTo>
                    <a:pt x="60869" y="259427"/>
                  </a:lnTo>
                  <a:lnTo>
                    <a:pt x="85216" y="219594"/>
                  </a:lnTo>
                  <a:lnTo>
                    <a:pt x="113622" y="181687"/>
                  </a:lnTo>
                  <a:lnTo>
                    <a:pt x="146085" y="146004"/>
                  </a:lnTo>
                  <a:lnTo>
                    <a:pt x="181789" y="113559"/>
                  </a:lnTo>
                  <a:lnTo>
                    <a:pt x="219718" y="85169"/>
                  </a:lnTo>
                  <a:lnTo>
                    <a:pt x="259574" y="60835"/>
                  </a:lnTo>
                  <a:lnTo>
                    <a:pt x="301062" y="40556"/>
                  </a:lnTo>
                  <a:lnTo>
                    <a:pt x="343885" y="24334"/>
                  </a:lnTo>
                  <a:lnTo>
                    <a:pt x="387745" y="12167"/>
                  </a:lnTo>
                  <a:lnTo>
                    <a:pt x="432348" y="4055"/>
                  </a:lnTo>
                  <a:lnTo>
                    <a:pt x="477395" y="0"/>
                  </a:lnTo>
                  <a:lnTo>
                    <a:pt x="522591" y="0"/>
                  </a:lnTo>
                  <a:lnTo>
                    <a:pt x="567638" y="4055"/>
                  </a:lnTo>
                  <a:lnTo>
                    <a:pt x="612241" y="12167"/>
                  </a:lnTo>
                  <a:lnTo>
                    <a:pt x="656101" y="24334"/>
                  </a:lnTo>
                  <a:lnTo>
                    <a:pt x="698924" y="40556"/>
                  </a:lnTo>
                  <a:lnTo>
                    <a:pt x="740412" y="60835"/>
                  </a:lnTo>
                  <a:lnTo>
                    <a:pt x="780268" y="85169"/>
                  </a:lnTo>
                  <a:lnTo>
                    <a:pt x="818197" y="113559"/>
                  </a:lnTo>
                  <a:lnTo>
                    <a:pt x="853900" y="146004"/>
                  </a:lnTo>
                </a:path>
              </a:pathLst>
            </a:custGeom>
            <a:ln w="345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082123" y="7624776"/>
            <a:ext cx="33972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100" i="1" spc="80" dirty="0">
                <a:latin typeface="Palatino Linotype"/>
                <a:cs typeface="Palatino Linotype"/>
              </a:rPr>
              <a:t>x</a:t>
            </a:r>
            <a:r>
              <a:rPr sz="2250" spc="120" baseline="-11111" dirty="0">
                <a:latin typeface="Bauhaus 93"/>
                <a:cs typeface="Bauhaus 93"/>
              </a:rPr>
              <a:t>2</a:t>
            </a:r>
            <a:endParaRPr sz="2250" baseline="-11111">
              <a:latin typeface="Bauhaus 93"/>
              <a:cs typeface="Bauhaus 93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96366" y="7369150"/>
            <a:ext cx="1000125" cy="999490"/>
          </a:xfrm>
          <a:custGeom>
            <a:avLst/>
            <a:gdLst/>
            <a:ahLst/>
            <a:cxnLst/>
            <a:rect l="l" t="t" r="r" b="b"/>
            <a:pathLst>
              <a:path w="1000125" h="999490">
                <a:moveTo>
                  <a:pt x="853900" y="146004"/>
                </a:moveTo>
                <a:lnTo>
                  <a:pt x="886364" y="181687"/>
                </a:lnTo>
                <a:lnTo>
                  <a:pt x="914770" y="219594"/>
                </a:lnTo>
                <a:lnTo>
                  <a:pt x="939117" y="259427"/>
                </a:lnTo>
                <a:lnTo>
                  <a:pt x="959407" y="300891"/>
                </a:lnTo>
                <a:lnTo>
                  <a:pt x="975639" y="343689"/>
                </a:lnTo>
                <a:lnTo>
                  <a:pt x="987813" y="387524"/>
                </a:lnTo>
                <a:lnTo>
                  <a:pt x="995929" y="432101"/>
                </a:lnTo>
                <a:lnTo>
                  <a:pt x="999986" y="477122"/>
                </a:lnTo>
                <a:lnTo>
                  <a:pt x="999986" y="522292"/>
                </a:lnTo>
                <a:lnTo>
                  <a:pt x="995929" y="567313"/>
                </a:lnTo>
                <a:lnTo>
                  <a:pt x="987813" y="611889"/>
                </a:lnTo>
                <a:lnTo>
                  <a:pt x="975639" y="655725"/>
                </a:lnTo>
                <a:lnTo>
                  <a:pt x="959407" y="698523"/>
                </a:lnTo>
                <a:lnTo>
                  <a:pt x="939117" y="739986"/>
                </a:lnTo>
                <a:lnTo>
                  <a:pt x="914770" y="779820"/>
                </a:lnTo>
                <a:lnTo>
                  <a:pt x="886364" y="817726"/>
                </a:lnTo>
                <a:lnTo>
                  <a:pt x="853900" y="853410"/>
                </a:lnTo>
                <a:lnTo>
                  <a:pt x="818197" y="885855"/>
                </a:lnTo>
                <a:lnTo>
                  <a:pt x="780268" y="914245"/>
                </a:lnTo>
                <a:lnTo>
                  <a:pt x="740412" y="938579"/>
                </a:lnTo>
                <a:lnTo>
                  <a:pt x="698924" y="958857"/>
                </a:lnTo>
                <a:lnTo>
                  <a:pt x="656101" y="975080"/>
                </a:lnTo>
                <a:lnTo>
                  <a:pt x="612241" y="987247"/>
                </a:lnTo>
                <a:lnTo>
                  <a:pt x="567638" y="995359"/>
                </a:lnTo>
                <a:lnTo>
                  <a:pt x="522591" y="999414"/>
                </a:lnTo>
                <a:lnTo>
                  <a:pt x="477395" y="999414"/>
                </a:lnTo>
                <a:lnTo>
                  <a:pt x="432348" y="995359"/>
                </a:lnTo>
                <a:lnTo>
                  <a:pt x="387745" y="987247"/>
                </a:lnTo>
                <a:lnTo>
                  <a:pt x="343885" y="975080"/>
                </a:lnTo>
                <a:lnTo>
                  <a:pt x="301062" y="958857"/>
                </a:lnTo>
                <a:lnTo>
                  <a:pt x="259574" y="938579"/>
                </a:lnTo>
                <a:lnTo>
                  <a:pt x="219718" y="914245"/>
                </a:lnTo>
                <a:lnTo>
                  <a:pt x="181789" y="885855"/>
                </a:lnTo>
                <a:lnTo>
                  <a:pt x="146085" y="853410"/>
                </a:lnTo>
                <a:lnTo>
                  <a:pt x="113622" y="817726"/>
                </a:lnTo>
                <a:lnTo>
                  <a:pt x="85216" y="779820"/>
                </a:lnTo>
                <a:lnTo>
                  <a:pt x="60869" y="739986"/>
                </a:lnTo>
                <a:lnTo>
                  <a:pt x="40579" y="698523"/>
                </a:lnTo>
                <a:lnTo>
                  <a:pt x="24347" y="655725"/>
                </a:lnTo>
                <a:lnTo>
                  <a:pt x="12173" y="611889"/>
                </a:lnTo>
                <a:lnTo>
                  <a:pt x="4057" y="567313"/>
                </a:lnTo>
                <a:lnTo>
                  <a:pt x="0" y="522292"/>
                </a:lnTo>
                <a:lnTo>
                  <a:pt x="0" y="477122"/>
                </a:lnTo>
                <a:lnTo>
                  <a:pt x="4057" y="432101"/>
                </a:lnTo>
                <a:lnTo>
                  <a:pt x="12173" y="387524"/>
                </a:lnTo>
                <a:lnTo>
                  <a:pt x="24347" y="343689"/>
                </a:lnTo>
                <a:lnTo>
                  <a:pt x="40579" y="300891"/>
                </a:lnTo>
                <a:lnTo>
                  <a:pt x="60869" y="259427"/>
                </a:lnTo>
                <a:lnTo>
                  <a:pt x="85216" y="219594"/>
                </a:lnTo>
                <a:lnTo>
                  <a:pt x="113622" y="181687"/>
                </a:lnTo>
                <a:lnTo>
                  <a:pt x="146085" y="146004"/>
                </a:lnTo>
                <a:lnTo>
                  <a:pt x="181789" y="113559"/>
                </a:lnTo>
                <a:lnTo>
                  <a:pt x="219718" y="85169"/>
                </a:lnTo>
                <a:lnTo>
                  <a:pt x="259574" y="60835"/>
                </a:lnTo>
                <a:lnTo>
                  <a:pt x="301062" y="40556"/>
                </a:lnTo>
                <a:lnTo>
                  <a:pt x="343885" y="24334"/>
                </a:lnTo>
                <a:lnTo>
                  <a:pt x="387745" y="12167"/>
                </a:lnTo>
                <a:lnTo>
                  <a:pt x="432348" y="4055"/>
                </a:lnTo>
                <a:lnTo>
                  <a:pt x="477395" y="0"/>
                </a:lnTo>
                <a:lnTo>
                  <a:pt x="522591" y="0"/>
                </a:lnTo>
                <a:lnTo>
                  <a:pt x="567638" y="4055"/>
                </a:lnTo>
                <a:lnTo>
                  <a:pt x="612241" y="12167"/>
                </a:lnTo>
                <a:lnTo>
                  <a:pt x="656101" y="24334"/>
                </a:lnTo>
                <a:lnTo>
                  <a:pt x="698924" y="40556"/>
                </a:lnTo>
                <a:lnTo>
                  <a:pt x="740412" y="60835"/>
                </a:lnTo>
                <a:lnTo>
                  <a:pt x="780268" y="85169"/>
                </a:lnTo>
                <a:lnTo>
                  <a:pt x="818197" y="113559"/>
                </a:lnTo>
                <a:lnTo>
                  <a:pt x="853900" y="146004"/>
                </a:lnTo>
              </a:path>
            </a:pathLst>
          </a:custGeom>
          <a:ln w="345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805439" y="7624776"/>
            <a:ext cx="37909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100" i="1" spc="-60" dirty="0">
                <a:latin typeface="Lucida Sans"/>
                <a:cs typeface="Lucida Sans"/>
              </a:rPr>
              <a:t>w</a:t>
            </a:r>
            <a:r>
              <a:rPr sz="2250" spc="-89" baseline="-11111" dirty="0">
                <a:latin typeface="Bauhaus 93"/>
                <a:cs typeface="Bauhaus 93"/>
              </a:rPr>
              <a:t>2</a:t>
            </a:r>
            <a:endParaRPr sz="2250" baseline="-11111">
              <a:latin typeface="Bauhaus 93"/>
              <a:cs typeface="Bauhaus 93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010880" y="5695810"/>
            <a:ext cx="1042035" cy="1715135"/>
            <a:chOff x="6010880" y="5695810"/>
            <a:chExt cx="1042035" cy="1715135"/>
          </a:xfrm>
        </p:grpSpPr>
        <p:sp>
          <p:nvSpPr>
            <p:cNvPr id="21" name="object 21"/>
            <p:cNvSpPr/>
            <p:nvPr/>
          </p:nvSpPr>
          <p:spPr>
            <a:xfrm>
              <a:off x="6028342" y="5713272"/>
              <a:ext cx="1000125" cy="1663064"/>
            </a:xfrm>
            <a:custGeom>
              <a:avLst/>
              <a:gdLst/>
              <a:ahLst/>
              <a:cxnLst/>
              <a:rect l="l" t="t" r="r" b="b"/>
              <a:pathLst>
                <a:path w="1000125" h="1663065">
                  <a:moveTo>
                    <a:pt x="126331" y="1662795"/>
                  </a:moveTo>
                  <a:lnTo>
                    <a:pt x="237211" y="1317669"/>
                  </a:lnTo>
                </a:path>
                <a:path w="1000125" h="1663065">
                  <a:moveTo>
                    <a:pt x="853900" y="146003"/>
                  </a:moveTo>
                  <a:lnTo>
                    <a:pt x="886364" y="181686"/>
                  </a:lnTo>
                  <a:lnTo>
                    <a:pt x="914770" y="219593"/>
                  </a:lnTo>
                  <a:lnTo>
                    <a:pt x="939117" y="259426"/>
                  </a:lnTo>
                  <a:lnTo>
                    <a:pt x="959407" y="300890"/>
                  </a:lnTo>
                  <a:lnTo>
                    <a:pt x="975639" y="343688"/>
                  </a:lnTo>
                  <a:lnTo>
                    <a:pt x="987813" y="387523"/>
                  </a:lnTo>
                  <a:lnTo>
                    <a:pt x="995929" y="432100"/>
                  </a:lnTo>
                  <a:lnTo>
                    <a:pt x="999986" y="477121"/>
                  </a:lnTo>
                  <a:lnTo>
                    <a:pt x="999986" y="522291"/>
                  </a:lnTo>
                  <a:lnTo>
                    <a:pt x="995929" y="567312"/>
                  </a:lnTo>
                  <a:lnTo>
                    <a:pt x="987813" y="611888"/>
                  </a:lnTo>
                  <a:lnTo>
                    <a:pt x="975639" y="655724"/>
                  </a:lnTo>
                  <a:lnTo>
                    <a:pt x="959407" y="698521"/>
                  </a:lnTo>
                  <a:lnTo>
                    <a:pt x="939117" y="739985"/>
                  </a:lnTo>
                  <a:lnTo>
                    <a:pt x="914770" y="779819"/>
                  </a:lnTo>
                  <a:lnTo>
                    <a:pt x="886364" y="817725"/>
                  </a:lnTo>
                  <a:lnTo>
                    <a:pt x="853900" y="853408"/>
                  </a:lnTo>
                  <a:lnTo>
                    <a:pt x="818197" y="885854"/>
                  </a:lnTo>
                  <a:lnTo>
                    <a:pt x="780268" y="914244"/>
                  </a:lnTo>
                  <a:lnTo>
                    <a:pt x="740412" y="938578"/>
                  </a:lnTo>
                  <a:lnTo>
                    <a:pt x="698924" y="958856"/>
                  </a:lnTo>
                  <a:lnTo>
                    <a:pt x="656101" y="975079"/>
                  </a:lnTo>
                  <a:lnTo>
                    <a:pt x="612241" y="987246"/>
                  </a:lnTo>
                  <a:lnTo>
                    <a:pt x="567638" y="995357"/>
                  </a:lnTo>
                  <a:lnTo>
                    <a:pt x="522591" y="999413"/>
                  </a:lnTo>
                  <a:lnTo>
                    <a:pt x="477395" y="999413"/>
                  </a:lnTo>
                  <a:lnTo>
                    <a:pt x="432348" y="995357"/>
                  </a:lnTo>
                  <a:lnTo>
                    <a:pt x="387745" y="987246"/>
                  </a:lnTo>
                  <a:lnTo>
                    <a:pt x="343885" y="975079"/>
                  </a:lnTo>
                  <a:lnTo>
                    <a:pt x="301062" y="958856"/>
                  </a:lnTo>
                  <a:lnTo>
                    <a:pt x="259574" y="938578"/>
                  </a:lnTo>
                  <a:lnTo>
                    <a:pt x="219718" y="914244"/>
                  </a:lnTo>
                  <a:lnTo>
                    <a:pt x="181789" y="885854"/>
                  </a:lnTo>
                  <a:lnTo>
                    <a:pt x="146085" y="853408"/>
                  </a:lnTo>
                  <a:lnTo>
                    <a:pt x="113622" y="817725"/>
                  </a:lnTo>
                  <a:lnTo>
                    <a:pt x="85216" y="779819"/>
                  </a:lnTo>
                  <a:lnTo>
                    <a:pt x="60869" y="739985"/>
                  </a:lnTo>
                  <a:lnTo>
                    <a:pt x="40579" y="698521"/>
                  </a:lnTo>
                  <a:lnTo>
                    <a:pt x="24347" y="655724"/>
                  </a:lnTo>
                  <a:lnTo>
                    <a:pt x="12173" y="611888"/>
                  </a:lnTo>
                  <a:lnTo>
                    <a:pt x="4057" y="567312"/>
                  </a:lnTo>
                  <a:lnTo>
                    <a:pt x="0" y="522291"/>
                  </a:lnTo>
                  <a:lnTo>
                    <a:pt x="0" y="477121"/>
                  </a:lnTo>
                  <a:lnTo>
                    <a:pt x="4057" y="432100"/>
                  </a:lnTo>
                  <a:lnTo>
                    <a:pt x="12173" y="387523"/>
                  </a:lnTo>
                  <a:lnTo>
                    <a:pt x="24347" y="343688"/>
                  </a:lnTo>
                  <a:lnTo>
                    <a:pt x="40579" y="300890"/>
                  </a:lnTo>
                  <a:lnTo>
                    <a:pt x="60869" y="259426"/>
                  </a:lnTo>
                  <a:lnTo>
                    <a:pt x="85216" y="219593"/>
                  </a:lnTo>
                  <a:lnTo>
                    <a:pt x="113622" y="181686"/>
                  </a:lnTo>
                  <a:lnTo>
                    <a:pt x="146085" y="146003"/>
                  </a:lnTo>
                  <a:lnTo>
                    <a:pt x="181789" y="113558"/>
                  </a:lnTo>
                  <a:lnTo>
                    <a:pt x="219718" y="85168"/>
                  </a:lnTo>
                  <a:lnTo>
                    <a:pt x="259574" y="60834"/>
                  </a:lnTo>
                  <a:lnTo>
                    <a:pt x="301062" y="40556"/>
                  </a:lnTo>
                  <a:lnTo>
                    <a:pt x="343885" y="24333"/>
                  </a:lnTo>
                  <a:lnTo>
                    <a:pt x="387745" y="12166"/>
                  </a:lnTo>
                  <a:lnTo>
                    <a:pt x="432348" y="4055"/>
                  </a:lnTo>
                  <a:lnTo>
                    <a:pt x="477395" y="0"/>
                  </a:lnTo>
                  <a:lnTo>
                    <a:pt x="522591" y="0"/>
                  </a:lnTo>
                  <a:lnTo>
                    <a:pt x="567638" y="4055"/>
                  </a:lnTo>
                  <a:lnTo>
                    <a:pt x="612241" y="12166"/>
                  </a:lnTo>
                  <a:lnTo>
                    <a:pt x="656101" y="24333"/>
                  </a:lnTo>
                  <a:lnTo>
                    <a:pt x="698924" y="40556"/>
                  </a:lnTo>
                  <a:lnTo>
                    <a:pt x="740412" y="60834"/>
                  </a:lnTo>
                  <a:lnTo>
                    <a:pt x="780268" y="85168"/>
                  </a:lnTo>
                  <a:lnTo>
                    <a:pt x="818197" y="113558"/>
                  </a:lnTo>
                  <a:lnTo>
                    <a:pt x="853900" y="146003"/>
                  </a:lnTo>
                </a:path>
              </a:pathLst>
            </a:custGeom>
            <a:ln w="345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66958" y="6768173"/>
              <a:ext cx="197485" cy="294640"/>
            </a:xfrm>
            <a:custGeom>
              <a:avLst/>
              <a:gdLst/>
              <a:ahLst/>
              <a:cxnLst/>
              <a:rect l="l" t="t" r="r" b="b"/>
              <a:pathLst>
                <a:path w="197485" h="294640">
                  <a:moveTo>
                    <a:pt x="183010" y="0"/>
                  </a:moveTo>
                  <a:lnTo>
                    <a:pt x="0" y="231129"/>
                  </a:lnTo>
                  <a:lnTo>
                    <a:pt x="197187" y="294405"/>
                  </a:lnTo>
                  <a:lnTo>
                    <a:pt x="1830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166959" y="6768174"/>
              <a:ext cx="197485" cy="294640"/>
            </a:xfrm>
            <a:custGeom>
              <a:avLst/>
              <a:gdLst/>
              <a:ahLst/>
              <a:cxnLst/>
              <a:rect l="l" t="t" r="r" b="b"/>
              <a:pathLst>
                <a:path w="197485" h="294640">
                  <a:moveTo>
                    <a:pt x="183010" y="0"/>
                  </a:moveTo>
                  <a:lnTo>
                    <a:pt x="0" y="231129"/>
                  </a:lnTo>
                  <a:lnTo>
                    <a:pt x="197186" y="294404"/>
                  </a:lnTo>
                  <a:lnTo>
                    <a:pt x="183010" y="0"/>
                  </a:lnTo>
                  <a:close/>
                </a:path>
              </a:pathLst>
            </a:custGeom>
            <a:ln w="3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67187" y="7002536"/>
              <a:ext cx="168275" cy="391160"/>
            </a:xfrm>
            <a:custGeom>
              <a:avLst/>
              <a:gdLst/>
              <a:ahLst/>
              <a:cxnLst/>
              <a:rect l="l" t="t" r="r" b="b"/>
              <a:pathLst>
                <a:path w="168275" h="391159">
                  <a:moveTo>
                    <a:pt x="167647" y="390635"/>
                  </a:moveTo>
                  <a:lnTo>
                    <a:pt x="0" y="0"/>
                  </a:lnTo>
                </a:path>
              </a:pathLst>
            </a:custGeom>
            <a:ln w="345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58336" y="6748900"/>
              <a:ext cx="204470" cy="294640"/>
            </a:xfrm>
            <a:custGeom>
              <a:avLst/>
              <a:gdLst/>
              <a:ahLst/>
              <a:cxnLst/>
              <a:rect l="l" t="t" r="r" b="b"/>
              <a:pathLst>
                <a:path w="204470" h="294640">
                  <a:moveTo>
                    <a:pt x="0" y="0"/>
                  </a:moveTo>
                  <a:lnTo>
                    <a:pt x="13682" y="294429"/>
                  </a:lnTo>
                  <a:lnTo>
                    <a:pt x="204017" y="212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58337" y="6748900"/>
              <a:ext cx="204470" cy="294640"/>
            </a:xfrm>
            <a:custGeom>
              <a:avLst/>
              <a:gdLst/>
              <a:ahLst/>
              <a:cxnLst/>
              <a:rect l="l" t="t" r="r" b="b"/>
              <a:pathLst>
                <a:path w="204470" h="294640">
                  <a:moveTo>
                    <a:pt x="0" y="0"/>
                  </a:moveTo>
                  <a:lnTo>
                    <a:pt x="13682" y="294429"/>
                  </a:lnTo>
                  <a:lnTo>
                    <a:pt x="204017" y="212839"/>
                  </a:lnTo>
                  <a:lnTo>
                    <a:pt x="0" y="0"/>
                  </a:lnTo>
                  <a:close/>
                </a:path>
              </a:pathLst>
            </a:custGeom>
            <a:ln w="34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920410" y="4461250"/>
            <a:ext cx="779780" cy="1189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600" spc="-105" dirty="0">
                <a:latin typeface="Lucida Sans Unicode"/>
                <a:cs typeface="Lucida Sans Unicode"/>
              </a:rPr>
              <a:t>+</a:t>
            </a:r>
            <a:endParaRPr sz="7600">
              <a:latin typeface="Lucida Sans Unicode"/>
              <a:cs typeface="Lucida Sans Unicode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383830" y="4139674"/>
            <a:ext cx="1762125" cy="1778635"/>
            <a:chOff x="4383830" y="4139674"/>
            <a:chExt cx="1762125" cy="1778635"/>
          </a:xfrm>
        </p:grpSpPr>
        <p:sp>
          <p:nvSpPr>
            <p:cNvPr id="29" name="object 29"/>
            <p:cNvSpPr/>
            <p:nvPr/>
          </p:nvSpPr>
          <p:spPr>
            <a:xfrm>
              <a:off x="4401082" y="4712845"/>
              <a:ext cx="1409700" cy="1188085"/>
            </a:xfrm>
            <a:custGeom>
              <a:avLst/>
              <a:gdLst/>
              <a:ahLst/>
              <a:cxnLst/>
              <a:rect l="l" t="t" r="r" b="b"/>
              <a:pathLst>
                <a:path w="1409700" h="1188085">
                  <a:moveTo>
                    <a:pt x="1263394" y="146002"/>
                  </a:moveTo>
                  <a:lnTo>
                    <a:pt x="1295858" y="181685"/>
                  </a:lnTo>
                  <a:lnTo>
                    <a:pt x="1324264" y="219592"/>
                  </a:lnTo>
                  <a:lnTo>
                    <a:pt x="1348611" y="259426"/>
                  </a:lnTo>
                  <a:lnTo>
                    <a:pt x="1368901" y="300890"/>
                  </a:lnTo>
                  <a:lnTo>
                    <a:pt x="1385133" y="343688"/>
                  </a:lnTo>
                  <a:lnTo>
                    <a:pt x="1397307" y="387523"/>
                  </a:lnTo>
                  <a:lnTo>
                    <a:pt x="1405423" y="432100"/>
                  </a:lnTo>
                  <a:lnTo>
                    <a:pt x="1409480" y="477121"/>
                  </a:lnTo>
                  <a:lnTo>
                    <a:pt x="1409480" y="522291"/>
                  </a:lnTo>
                  <a:lnTo>
                    <a:pt x="1405423" y="567312"/>
                  </a:lnTo>
                  <a:lnTo>
                    <a:pt x="1397307" y="611889"/>
                  </a:lnTo>
                  <a:lnTo>
                    <a:pt x="1385133" y="655725"/>
                  </a:lnTo>
                  <a:lnTo>
                    <a:pt x="1368901" y="698523"/>
                  </a:lnTo>
                  <a:lnTo>
                    <a:pt x="1348611" y="739987"/>
                  </a:lnTo>
                  <a:lnTo>
                    <a:pt x="1324264" y="779820"/>
                  </a:lnTo>
                  <a:lnTo>
                    <a:pt x="1295858" y="817727"/>
                  </a:lnTo>
                  <a:lnTo>
                    <a:pt x="1263394" y="853410"/>
                  </a:lnTo>
                  <a:lnTo>
                    <a:pt x="1227691" y="885855"/>
                  </a:lnTo>
                  <a:lnTo>
                    <a:pt x="1189762" y="914245"/>
                  </a:lnTo>
                  <a:lnTo>
                    <a:pt x="1149906" y="938579"/>
                  </a:lnTo>
                  <a:lnTo>
                    <a:pt x="1108418" y="958857"/>
                  </a:lnTo>
                  <a:lnTo>
                    <a:pt x="1065595" y="975080"/>
                  </a:lnTo>
                  <a:lnTo>
                    <a:pt x="1021735" y="987247"/>
                  </a:lnTo>
                  <a:lnTo>
                    <a:pt x="977132" y="995358"/>
                  </a:lnTo>
                  <a:lnTo>
                    <a:pt x="932085" y="999414"/>
                  </a:lnTo>
                  <a:lnTo>
                    <a:pt x="886889" y="999414"/>
                  </a:lnTo>
                  <a:lnTo>
                    <a:pt x="841842" y="995358"/>
                  </a:lnTo>
                  <a:lnTo>
                    <a:pt x="797239" y="987247"/>
                  </a:lnTo>
                  <a:lnTo>
                    <a:pt x="753379" y="975080"/>
                  </a:lnTo>
                  <a:lnTo>
                    <a:pt x="710556" y="958857"/>
                  </a:lnTo>
                  <a:lnTo>
                    <a:pt x="669068" y="938579"/>
                  </a:lnTo>
                  <a:lnTo>
                    <a:pt x="629212" y="914245"/>
                  </a:lnTo>
                  <a:lnTo>
                    <a:pt x="591283" y="885855"/>
                  </a:lnTo>
                  <a:lnTo>
                    <a:pt x="555579" y="853410"/>
                  </a:lnTo>
                  <a:lnTo>
                    <a:pt x="523116" y="817727"/>
                  </a:lnTo>
                  <a:lnTo>
                    <a:pt x="494710" y="779820"/>
                  </a:lnTo>
                  <a:lnTo>
                    <a:pt x="470363" y="739987"/>
                  </a:lnTo>
                  <a:lnTo>
                    <a:pt x="450073" y="698523"/>
                  </a:lnTo>
                  <a:lnTo>
                    <a:pt x="433841" y="655725"/>
                  </a:lnTo>
                  <a:lnTo>
                    <a:pt x="421667" y="611889"/>
                  </a:lnTo>
                  <a:lnTo>
                    <a:pt x="413551" y="567312"/>
                  </a:lnTo>
                  <a:lnTo>
                    <a:pt x="409493" y="522291"/>
                  </a:lnTo>
                  <a:lnTo>
                    <a:pt x="409493" y="477121"/>
                  </a:lnTo>
                  <a:lnTo>
                    <a:pt x="413551" y="432100"/>
                  </a:lnTo>
                  <a:lnTo>
                    <a:pt x="421667" y="387523"/>
                  </a:lnTo>
                  <a:lnTo>
                    <a:pt x="433841" y="343688"/>
                  </a:lnTo>
                  <a:lnTo>
                    <a:pt x="450073" y="300890"/>
                  </a:lnTo>
                  <a:lnTo>
                    <a:pt x="470363" y="259426"/>
                  </a:lnTo>
                  <a:lnTo>
                    <a:pt x="494710" y="219592"/>
                  </a:lnTo>
                  <a:lnTo>
                    <a:pt x="523116" y="181685"/>
                  </a:lnTo>
                  <a:lnTo>
                    <a:pt x="555579" y="146002"/>
                  </a:lnTo>
                  <a:lnTo>
                    <a:pt x="591283" y="113557"/>
                  </a:lnTo>
                  <a:lnTo>
                    <a:pt x="629212" y="85168"/>
                  </a:lnTo>
                  <a:lnTo>
                    <a:pt x="669068" y="60834"/>
                  </a:lnTo>
                  <a:lnTo>
                    <a:pt x="710556" y="40556"/>
                  </a:lnTo>
                  <a:lnTo>
                    <a:pt x="753379" y="24333"/>
                  </a:lnTo>
                  <a:lnTo>
                    <a:pt x="797239" y="12166"/>
                  </a:lnTo>
                  <a:lnTo>
                    <a:pt x="841842" y="4055"/>
                  </a:lnTo>
                  <a:lnTo>
                    <a:pt x="886889" y="0"/>
                  </a:lnTo>
                  <a:lnTo>
                    <a:pt x="932085" y="0"/>
                  </a:lnTo>
                  <a:lnTo>
                    <a:pt x="977132" y="4055"/>
                  </a:lnTo>
                  <a:lnTo>
                    <a:pt x="1021735" y="12166"/>
                  </a:lnTo>
                  <a:lnTo>
                    <a:pt x="1065595" y="24333"/>
                  </a:lnTo>
                  <a:lnTo>
                    <a:pt x="1108418" y="40556"/>
                  </a:lnTo>
                  <a:lnTo>
                    <a:pt x="1149906" y="60834"/>
                  </a:lnTo>
                  <a:lnTo>
                    <a:pt x="1189762" y="85168"/>
                  </a:lnTo>
                  <a:lnTo>
                    <a:pt x="1227691" y="113557"/>
                  </a:lnTo>
                  <a:lnTo>
                    <a:pt x="1263394" y="146002"/>
                  </a:lnTo>
                </a:path>
                <a:path w="1409700" h="1188085">
                  <a:moveTo>
                    <a:pt x="0" y="1187779"/>
                  </a:moveTo>
                  <a:lnTo>
                    <a:pt x="224158" y="1018193"/>
                  </a:lnTo>
                </a:path>
              </a:pathLst>
            </a:custGeom>
            <a:ln w="345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62740" y="5564468"/>
              <a:ext cx="283210" cy="249554"/>
            </a:xfrm>
            <a:custGeom>
              <a:avLst/>
              <a:gdLst/>
              <a:ahLst/>
              <a:cxnLst/>
              <a:rect l="l" t="t" r="r" b="b"/>
              <a:pathLst>
                <a:path w="283210" h="249554">
                  <a:moveTo>
                    <a:pt x="282668" y="0"/>
                  </a:moveTo>
                  <a:lnTo>
                    <a:pt x="0" y="84052"/>
                  </a:lnTo>
                  <a:lnTo>
                    <a:pt x="125001" y="249085"/>
                  </a:lnTo>
                  <a:lnTo>
                    <a:pt x="282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62741" y="5564467"/>
              <a:ext cx="283210" cy="249554"/>
            </a:xfrm>
            <a:custGeom>
              <a:avLst/>
              <a:gdLst/>
              <a:ahLst/>
              <a:cxnLst/>
              <a:rect l="l" t="t" r="r" b="b"/>
              <a:pathLst>
                <a:path w="283210" h="249554">
                  <a:moveTo>
                    <a:pt x="282668" y="0"/>
                  </a:moveTo>
                  <a:lnTo>
                    <a:pt x="0" y="84053"/>
                  </a:lnTo>
                  <a:lnTo>
                    <a:pt x="125000" y="249085"/>
                  </a:lnTo>
                  <a:lnTo>
                    <a:pt x="282668" y="0"/>
                  </a:lnTo>
                  <a:close/>
                </a:path>
              </a:pathLst>
            </a:custGeom>
            <a:ln w="345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74553" y="5758033"/>
              <a:ext cx="154305" cy="126364"/>
            </a:xfrm>
            <a:custGeom>
              <a:avLst/>
              <a:gdLst/>
              <a:ahLst/>
              <a:cxnLst/>
              <a:rect l="l" t="t" r="r" b="b"/>
              <a:pathLst>
                <a:path w="154304" h="126364">
                  <a:moveTo>
                    <a:pt x="153781" y="126333"/>
                  </a:moveTo>
                  <a:lnTo>
                    <a:pt x="0" y="0"/>
                  </a:lnTo>
                </a:path>
              </a:pathLst>
            </a:custGeom>
            <a:ln w="345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61233" y="5582785"/>
              <a:ext cx="279400" cy="255270"/>
            </a:xfrm>
            <a:custGeom>
              <a:avLst/>
              <a:gdLst/>
              <a:ahLst/>
              <a:cxnLst/>
              <a:rect l="l" t="t" r="r" b="b"/>
              <a:pathLst>
                <a:path w="279400" h="255270">
                  <a:moveTo>
                    <a:pt x="0" y="0"/>
                  </a:moveTo>
                  <a:lnTo>
                    <a:pt x="147563" y="255195"/>
                  </a:lnTo>
                  <a:lnTo>
                    <a:pt x="279074" y="95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761232" y="5582784"/>
              <a:ext cx="279400" cy="255270"/>
            </a:xfrm>
            <a:custGeom>
              <a:avLst/>
              <a:gdLst/>
              <a:ahLst/>
              <a:cxnLst/>
              <a:rect l="l" t="t" r="r" b="b"/>
              <a:pathLst>
                <a:path w="279400" h="255270">
                  <a:moveTo>
                    <a:pt x="0" y="0"/>
                  </a:moveTo>
                  <a:lnTo>
                    <a:pt x="147564" y="255196"/>
                  </a:lnTo>
                  <a:lnTo>
                    <a:pt x="279075" y="95298"/>
                  </a:lnTo>
                  <a:lnTo>
                    <a:pt x="0" y="0"/>
                  </a:lnTo>
                  <a:close/>
                </a:path>
              </a:pathLst>
            </a:custGeom>
            <a:ln w="345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310568" y="4432909"/>
              <a:ext cx="0" cy="262255"/>
            </a:xfrm>
            <a:custGeom>
              <a:avLst/>
              <a:gdLst/>
              <a:ahLst/>
              <a:cxnLst/>
              <a:rect l="l" t="t" r="r" b="b"/>
              <a:pathLst>
                <a:path h="262254">
                  <a:moveTo>
                    <a:pt x="0" y="262180"/>
                  </a:moveTo>
                  <a:lnTo>
                    <a:pt x="0" y="0"/>
                  </a:lnTo>
                </a:path>
              </a:pathLst>
            </a:custGeom>
            <a:ln w="34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207016" y="4156928"/>
              <a:ext cx="207645" cy="276225"/>
            </a:xfrm>
            <a:custGeom>
              <a:avLst/>
              <a:gdLst/>
              <a:ahLst/>
              <a:cxnLst/>
              <a:rect l="l" t="t" r="r" b="b"/>
              <a:pathLst>
                <a:path w="207645" h="276225">
                  <a:moveTo>
                    <a:pt x="103551" y="0"/>
                  </a:moveTo>
                  <a:lnTo>
                    <a:pt x="0" y="275979"/>
                  </a:lnTo>
                  <a:lnTo>
                    <a:pt x="207103" y="275979"/>
                  </a:lnTo>
                  <a:lnTo>
                    <a:pt x="1035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207016" y="4156929"/>
              <a:ext cx="207645" cy="276225"/>
            </a:xfrm>
            <a:custGeom>
              <a:avLst/>
              <a:gdLst/>
              <a:ahLst/>
              <a:cxnLst/>
              <a:rect l="l" t="t" r="r" b="b"/>
              <a:pathLst>
                <a:path w="207645" h="276225">
                  <a:moveTo>
                    <a:pt x="103551" y="0"/>
                  </a:moveTo>
                  <a:lnTo>
                    <a:pt x="0" y="275979"/>
                  </a:lnTo>
                  <a:lnTo>
                    <a:pt x="207103" y="275979"/>
                  </a:lnTo>
                  <a:lnTo>
                    <a:pt x="103551" y="0"/>
                  </a:lnTo>
                  <a:close/>
                </a:path>
              </a:pathLst>
            </a:custGeom>
            <a:ln w="34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358449" y="3073708"/>
            <a:ext cx="1553845" cy="5295900"/>
          </a:xfrm>
          <a:prstGeom prst="rect">
            <a:avLst/>
          </a:prstGeom>
          <a:ln w="34515">
            <a:solidFill>
              <a:srgbClr val="000000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marL="205104" marR="197485" algn="ctr">
              <a:lnSpc>
                <a:spcPct val="111600"/>
              </a:lnSpc>
              <a:spcBef>
                <a:spcPts val="810"/>
              </a:spcBef>
            </a:pPr>
            <a:r>
              <a:rPr sz="2150" b="1" spc="-50" dirty="0">
                <a:latin typeface="Bookman Old Style"/>
                <a:cs typeface="Bookman Old Style"/>
              </a:rPr>
              <a:t>Eleme</a:t>
            </a:r>
            <a:r>
              <a:rPr sz="2150" b="1" spc="-125" dirty="0">
                <a:latin typeface="Bookman Old Style"/>
                <a:cs typeface="Bookman Old Style"/>
              </a:rPr>
              <a:t>n</a:t>
            </a:r>
            <a:r>
              <a:rPr sz="2150" b="1" spc="-15" dirty="0">
                <a:latin typeface="Bookman Old Style"/>
                <a:cs typeface="Bookman Old Style"/>
              </a:rPr>
              <a:t>t  </a:t>
            </a:r>
            <a:r>
              <a:rPr sz="2150" b="1" spc="-55" dirty="0">
                <a:latin typeface="Bookman Old Style"/>
                <a:cs typeface="Bookman Old Style"/>
              </a:rPr>
              <a:t>Set</a:t>
            </a:r>
            <a:endParaRPr sz="2150">
              <a:latin typeface="Bookman Old Style"/>
              <a:cs typeface="Bookman Old Style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7600" spc="-105" dirty="0">
                <a:latin typeface="Lucida Sans Unicode"/>
                <a:cs typeface="Lucida Sans Unicode"/>
              </a:rPr>
              <a:t>+</a:t>
            </a:r>
            <a:endParaRPr sz="760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635095" y="4160885"/>
            <a:ext cx="1000125" cy="999490"/>
          </a:xfrm>
          <a:custGeom>
            <a:avLst/>
            <a:gdLst/>
            <a:ahLst/>
            <a:cxnLst/>
            <a:rect l="l" t="t" r="r" b="b"/>
            <a:pathLst>
              <a:path w="1000125" h="999489">
                <a:moveTo>
                  <a:pt x="853900" y="146002"/>
                </a:moveTo>
                <a:lnTo>
                  <a:pt x="886364" y="181685"/>
                </a:lnTo>
                <a:lnTo>
                  <a:pt x="914770" y="219592"/>
                </a:lnTo>
                <a:lnTo>
                  <a:pt x="939117" y="259426"/>
                </a:lnTo>
                <a:lnTo>
                  <a:pt x="959407" y="300890"/>
                </a:lnTo>
                <a:lnTo>
                  <a:pt x="975639" y="343688"/>
                </a:lnTo>
                <a:lnTo>
                  <a:pt x="987813" y="387523"/>
                </a:lnTo>
                <a:lnTo>
                  <a:pt x="995929" y="432100"/>
                </a:lnTo>
                <a:lnTo>
                  <a:pt x="999987" y="477121"/>
                </a:lnTo>
                <a:lnTo>
                  <a:pt x="999987" y="522291"/>
                </a:lnTo>
                <a:lnTo>
                  <a:pt x="995929" y="567312"/>
                </a:lnTo>
                <a:lnTo>
                  <a:pt x="987813" y="611889"/>
                </a:lnTo>
                <a:lnTo>
                  <a:pt x="975639" y="655725"/>
                </a:lnTo>
                <a:lnTo>
                  <a:pt x="959407" y="698523"/>
                </a:lnTo>
                <a:lnTo>
                  <a:pt x="939117" y="739987"/>
                </a:lnTo>
                <a:lnTo>
                  <a:pt x="914770" y="779820"/>
                </a:lnTo>
                <a:lnTo>
                  <a:pt x="886364" y="817727"/>
                </a:lnTo>
                <a:lnTo>
                  <a:pt x="853900" y="853410"/>
                </a:lnTo>
                <a:lnTo>
                  <a:pt x="818197" y="885855"/>
                </a:lnTo>
                <a:lnTo>
                  <a:pt x="780268" y="914245"/>
                </a:lnTo>
                <a:lnTo>
                  <a:pt x="740412" y="938578"/>
                </a:lnTo>
                <a:lnTo>
                  <a:pt x="698924" y="958857"/>
                </a:lnTo>
                <a:lnTo>
                  <a:pt x="656101" y="975079"/>
                </a:lnTo>
                <a:lnTo>
                  <a:pt x="612240" y="987246"/>
                </a:lnTo>
                <a:lnTo>
                  <a:pt x="567638" y="995357"/>
                </a:lnTo>
                <a:lnTo>
                  <a:pt x="522591" y="999413"/>
                </a:lnTo>
                <a:lnTo>
                  <a:pt x="477395" y="999413"/>
                </a:lnTo>
                <a:lnTo>
                  <a:pt x="432348" y="995357"/>
                </a:lnTo>
                <a:lnTo>
                  <a:pt x="387746" y="987246"/>
                </a:lnTo>
                <a:lnTo>
                  <a:pt x="343885" y="975079"/>
                </a:lnTo>
                <a:lnTo>
                  <a:pt x="301062" y="958857"/>
                </a:lnTo>
                <a:lnTo>
                  <a:pt x="259575" y="938578"/>
                </a:lnTo>
                <a:lnTo>
                  <a:pt x="219718" y="914245"/>
                </a:lnTo>
                <a:lnTo>
                  <a:pt x="181790" y="885855"/>
                </a:lnTo>
                <a:lnTo>
                  <a:pt x="146086" y="853410"/>
                </a:lnTo>
                <a:lnTo>
                  <a:pt x="113623" y="817727"/>
                </a:lnTo>
                <a:lnTo>
                  <a:pt x="85217" y="779820"/>
                </a:lnTo>
                <a:lnTo>
                  <a:pt x="60869" y="739987"/>
                </a:lnTo>
                <a:lnTo>
                  <a:pt x="40579" y="698523"/>
                </a:lnTo>
                <a:lnTo>
                  <a:pt x="24347" y="655725"/>
                </a:lnTo>
                <a:lnTo>
                  <a:pt x="12173" y="611889"/>
                </a:lnTo>
                <a:lnTo>
                  <a:pt x="4057" y="567312"/>
                </a:lnTo>
                <a:lnTo>
                  <a:pt x="0" y="522291"/>
                </a:lnTo>
                <a:lnTo>
                  <a:pt x="0" y="477121"/>
                </a:lnTo>
                <a:lnTo>
                  <a:pt x="4057" y="432100"/>
                </a:lnTo>
                <a:lnTo>
                  <a:pt x="12173" y="387523"/>
                </a:lnTo>
                <a:lnTo>
                  <a:pt x="24347" y="343688"/>
                </a:lnTo>
                <a:lnTo>
                  <a:pt x="40579" y="300890"/>
                </a:lnTo>
                <a:lnTo>
                  <a:pt x="60869" y="259426"/>
                </a:lnTo>
                <a:lnTo>
                  <a:pt x="85217" y="219592"/>
                </a:lnTo>
                <a:lnTo>
                  <a:pt x="113623" y="181685"/>
                </a:lnTo>
                <a:lnTo>
                  <a:pt x="146086" y="146002"/>
                </a:lnTo>
                <a:lnTo>
                  <a:pt x="181790" y="113557"/>
                </a:lnTo>
                <a:lnTo>
                  <a:pt x="219718" y="85168"/>
                </a:lnTo>
                <a:lnTo>
                  <a:pt x="259575" y="60834"/>
                </a:lnTo>
                <a:lnTo>
                  <a:pt x="301062" y="40556"/>
                </a:lnTo>
                <a:lnTo>
                  <a:pt x="343885" y="24333"/>
                </a:lnTo>
                <a:lnTo>
                  <a:pt x="387746" y="12166"/>
                </a:lnTo>
                <a:lnTo>
                  <a:pt x="432348" y="4055"/>
                </a:lnTo>
                <a:lnTo>
                  <a:pt x="477395" y="0"/>
                </a:lnTo>
                <a:lnTo>
                  <a:pt x="522591" y="0"/>
                </a:lnTo>
                <a:lnTo>
                  <a:pt x="567638" y="4055"/>
                </a:lnTo>
                <a:lnTo>
                  <a:pt x="612240" y="12166"/>
                </a:lnTo>
                <a:lnTo>
                  <a:pt x="656101" y="24333"/>
                </a:lnTo>
                <a:lnTo>
                  <a:pt x="698924" y="40556"/>
                </a:lnTo>
                <a:lnTo>
                  <a:pt x="740412" y="60834"/>
                </a:lnTo>
                <a:lnTo>
                  <a:pt x="780268" y="85168"/>
                </a:lnTo>
                <a:lnTo>
                  <a:pt x="818197" y="113557"/>
                </a:lnTo>
                <a:lnTo>
                  <a:pt x="853900" y="146002"/>
                </a:lnTo>
              </a:path>
            </a:pathLst>
          </a:custGeom>
          <a:ln w="345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35095" y="5402795"/>
            <a:ext cx="1000125" cy="999490"/>
          </a:xfrm>
          <a:custGeom>
            <a:avLst/>
            <a:gdLst/>
            <a:ahLst/>
            <a:cxnLst/>
            <a:rect l="l" t="t" r="r" b="b"/>
            <a:pathLst>
              <a:path w="1000125" h="999489">
                <a:moveTo>
                  <a:pt x="853900" y="146002"/>
                </a:moveTo>
                <a:lnTo>
                  <a:pt x="886364" y="181686"/>
                </a:lnTo>
                <a:lnTo>
                  <a:pt x="914770" y="219592"/>
                </a:lnTo>
                <a:lnTo>
                  <a:pt x="939117" y="259426"/>
                </a:lnTo>
                <a:lnTo>
                  <a:pt x="959407" y="300890"/>
                </a:lnTo>
                <a:lnTo>
                  <a:pt x="975639" y="343688"/>
                </a:lnTo>
                <a:lnTo>
                  <a:pt x="987813" y="387523"/>
                </a:lnTo>
                <a:lnTo>
                  <a:pt x="995929" y="432100"/>
                </a:lnTo>
                <a:lnTo>
                  <a:pt x="999987" y="477121"/>
                </a:lnTo>
                <a:lnTo>
                  <a:pt x="999987" y="522291"/>
                </a:lnTo>
                <a:lnTo>
                  <a:pt x="995929" y="567312"/>
                </a:lnTo>
                <a:lnTo>
                  <a:pt x="987813" y="611889"/>
                </a:lnTo>
                <a:lnTo>
                  <a:pt x="975639" y="655724"/>
                </a:lnTo>
                <a:lnTo>
                  <a:pt x="959407" y="698522"/>
                </a:lnTo>
                <a:lnTo>
                  <a:pt x="939117" y="739986"/>
                </a:lnTo>
                <a:lnTo>
                  <a:pt x="914770" y="779819"/>
                </a:lnTo>
                <a:lnTo>
                  <a:pt x="886364" y="817726"/>
                </a:lnTo>
                <a:lnTo>
                  <a:pt x="853900" y="853409"/>
                </a:lnTo>
                <a:lnTo>
                  <a:pt x="818197" y="885854"/>
                </a:lnTo>
                <a:lnTo>
                  <a:pt x="780268" y="914244"/>
                </a:lnTo>
                <a:lnTo>
                  <a:pt x="740412" y="938578"/>
                </a:lnTo>
                <a:lnTo>
                  <a:pt x="698924" y="958857"/>
                </a:lnTo>
                <a:lnTo>
                  <a:pt x="656101" y="975079"/>
                </a:lnTo>
                <a:lnTo>
                  <a:pt x="612240" y="987246"/>
                </a:lnTo>
                <a:lnTo>
                  <a:pt x="567638" y="995358"/>
                </a:lnTo>
                <a:lnTo>
                  <a:pt x="522591" y="999414"/>
                </a:lnTo>
                <a:lnTo>
                  <a:pt x="477395" y="999414"/>
                </a:lnTo>
                <a:lnTo>
                  <a:pt x="432348" y="995358"/>
                </a:lnTo>
                <a:lnTo>
                  <a:pt x="387746" y="987246"/>
                </a:lnTo>
                <a:lnTo>
                  <a:pt x="343885" y="975079"/>
                </a:lnTo>
                <a:lnTo>
                  <a:pt x="301062" y="958857"/>
                </a:lnTo>
                <a:lnTo>
                  <a:pt x="259575" y="938578"/>
                </a:lnTo>
                <a:lnTo>
                  <a:pt x="219718" y="914244"/>
                </a:lnTo>
                <a:lnTo>
                  <a:pt x="181790" y="885854"/>
                </a:lnTo>
                <a:lnTo>
                  <a:pt x="146086" y="853409"/>
                </a:lnTo>
                <a:lnTo>
                  <a:pt x="113623" y="817726"/>
                </a:lnTo>
                <a:lnTo>
                  <a:pt x="85217" y="779819"/>
                </a:lnTo>
                <a:lnTo>
                  <a:pt x="60869" y="739986"/>
                </a:lnTo>
                <a:lnTo>
                  <a:pt x="40579" y="698522"/>
                </a:lnTo>
                <a:lnTo>
                  <a:pt x="24347" y="655724"/>
                </a:lnTo>
                <a:lnTo>
                  <a:pt x="12173" y="611889"/>
                </a:lnTo>
                <a:lnTo>
                  <a:pt x="4057" y="567312"/>
                </a:lnTo>
                <a:lnTo>
                  <a:pt x="0" y="522291"/>
                </a:lnTo>
                <a:lnTo>
                  <a:pt x="0" y="477121"/>
                </a:lnTo>
                <a:lnTo>
                  <a:pt x="4057" y="432100"/>
                </a:lnTo>
                <a:lnTo>
                  <a:pt x="12173" y="387523"/>
                </a:lnTo>
                <a:lnTo>
                  <a:pt x="24347" y="343688"/>
                </a:lnTo>
                <a:lnTo>
                  <a:pt x="40579" y="300890"/>
                </a:lnTo>
                <a:lnTo>
                  <a:pt x="60869" y="259426"/>
                </a:lnTo>
                <a:lnTo>
                  <a:pt x="85217" y="219592"/>
                </a:lnTo>
                <a:lnTo>
                  <a:pt x="113623" y="181686"/>
                </a:lnTo>
                <a:lnTo>
                  <a:pt x="146086" y="146002"/>
                </a:lnTo>
                <a:lnTo>
                  <a:pt x="181790" y="113557"/>
                </a:lnTo>
                <a:lnTo>
                  <a:pt x="219718" y="85168"/>
                </a:lnTo>
                <a:lnTo>
                  <a:pt x="259575" y="60834"/>
                </a:lnTo>
                <a:lnTo>
                  <a:pt x="301062" y="40556"/>
                </a:lnTo>
                <a:lnTo>
                  <a:pt x="343885" y="24333"/>
                </a:lnTo>
                <a:lnTo>
                  <a:pt x="387746" y="12166"/>
                </a:lnTo>
                <a:lnTo>
                  <a:pt x="432348" y="4055"/>
                </a:lnTo>
                <a:lnTo>
                  <a:pt x="477395" y="0"/>
                </a:lnTo>
                <a:lnTo>
                  <a:pt x="522591" y="0"/>
                </a:lnTo>
                <a:lnTo>
                  <a:pt x="567638" y="4055"/>
                </a:lnTo>
                <a:lnTo>
                  <a:pt x="612240" y="12166"/>
                </a:lnTo>
                <a:lnTo>
                  <a:pt x="656101" y="24333"/>
                </a:lnTo>
                <a:lnTo>
                  <a:pt x="698924" y="40556"/>
                </a:lnTo>
                <a:lnTo>
                  <a:pt x="740412" y="60834"/>
                </a:lnTo>
                <a:lnTo>
                  <a:pt x="780268" y="85168"/>
                </a:lnTo>
                <a:lnTo>
                  <a:pt x="818197" y="113557"/>
                </a:lnTo>
                <a:lnTo>
                  <a:pt x="853900" y="146002"/>
                </a:lnTo>
              </a:path>
            </a:pathLst>
          </a:custGeom>
          <a:ln w="345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35095" y="6644703"/>
            <a:ext cx="1000125" cy="999490"/>
          </a:xfrm>
          <a:custGeom>
            <a:avLst/>
            <a:gdLst/>
            <a:ahLst/>
            <a:cxnLst/>
            <a:rect l="l" t="t" r="r" b="b"/>
            <a:pathLst>
              <a:path w="1000125" h="999490">
                <a:moveTo>
                  <a:pt x="853900" y="146004"/>
                </a:moveTo>
                <a:lnTo>
                  <a:pt x="886364" y="181687"/>
                </a:lnTo>
                <a:lnTo>
                  <a:pt x="914770" y="219594"/>
                </a:lnTo>
                <a:lnTo>
                  <a:pt x="939117" y="259427"/>
                </a:lnTo>
                <a:lnTo>
                  <a:pt x="959407" y="300891"/>
                </a:lnTo>
                <a:lnTo>
                  <a:pt x="975639" y="343689"/>
                </a:lnTo>
                <a:lnTo>
                  <a:pt x="987813" y="387524"/>
                </a:lnTo>
                <a:lnTo>
                  <a:pt x="995929" y="432101"/>
                </a:lnTo>
                <a:lnTo>
                  <a:pt x="999987" y="477122"/>
                </a:lnTo>
                <a:lnTo>
                  <a:pt x="999987" y="522292"/>
                </a:lnTo>
                <a:lnTo>
                  <a:pt x="995929" y="567313"/>
                </a:lnTo>
                <a:lnTo>
                  <a:pt x="987813" y="611889"/>
                </a:lnTo>
                <a:lnTo>
                  <a:pt x="975639" y="655725"/>
                </a:lnTo>
                <a:lnTo>
                  <a:pt x="959407" y="698523"/>
                </a:lnTo>
                <a:lnTo>
                  <a:pt x="939117" y="739986"/>
                </a:lnTo>
                <a:lnTo>
                  <a:pt x="914770" y="779820"/>
                </a:lnTo>
                <a:lnTo>
                  <a:pt x="886364" y="817726"/>
                </a:lnTo>
                <a:lnTo>
                  <a:pt x="853900" y="853410"/>
                </a:lnTo>
                <a:lnTo>
                  <a:pt x="818197" y="885855"/>
                </a:lnTo>
                <a:lnTo>
                  <a:pt x="780268" y="914245"/>
                </a:lnTo>
                <a:lnTo>
                  <a:pt x="740412" y="938579"/>
                </a:lnTo>
                <a:lnTo>
                  <a:pt x="698924" y="958857"/>
                </a:lnTo>
                <a:lnTo>
                  <a:pt x="656101" y="975080"/>
                </a:lnTo>
                <a:lnTo>
                  <a:pt x="612240" y="987247"/>
                </a:lnTo>
                <a:lnTo>
                  <a:pt x="567638" y="995359"/>
                </a:lnTo>
                <a:lnTo>
                  <a:pt x="522591" y="999414"/>
                </a:lnTo>
                <a:lnTo>
                  <a:pt x="477395" y="999414"/>
                </a:lnTo>
                <a:lnTo>
                  <a:pt x="432348" y="995359"/>
                </a:lnTo>
                <a:lnTo>
                  <a:pt x="387746" y="987247"/>
                </a:lnTo>
                <a:lnTo>
                  <a:pt x="343885" y="975080"/>
                </a:lnTo>
                <a:lnTo>
                  <a:pt x="301062" y="958857"/>
                </a:lnTo>
                <a:lnTo>
                  <a:pt x="259575" y="938579"/>
                </a:lnTo>
                <a:lnTo>
                  <a:pt x="219718" y="914245"/>
                </a:lnTo>
                <a:lnTo>
                  <a:pt x="181790" y="885855"/>
                </a:lnTo>
                <a:lnTo>
                  <a:pt x="146086" y="853410"/>
                </a:lnTo>
                <a:lnTo>
                  <a:pt x="113623" y="817726"/>
                </a:lnTo>
                <a:lnTo>
                  <a:pt x="85217" y="779820"/>
                </a:lnTo>
                <a:lnTo>
                  <a:pt x="60869" y="739986"/>
                </a:lnTo>
                <a:lnTo>
                  <a:pt x="40579" y="698523"/>
                </a:lnTo>
                <a:lnTo>
                  <a:pt x="24347" y="655725"/>
                </a:lnTo>
                <a:lnTo>
                  <a:pt x="12173" y="611889"/>
                </a:lnTo>
                <a:lnTo>
                  <a:pt x="4057" y="567313"/>
                </a:lnTo>
                <a:lnTo>
                  <a:pt x="0" y="522292"/>
                </a:lnTo>
                <a:lnTo>
                  <a:pt x="0" y="477122"/>
                </a:lnTo>
                <a:lnTo>
                  <a:pt x="4057" y="432101"/>
                </a:lnTo>
                <a:lnTo>
                  <a:pt x="12173" y="387524"/>
                </a:lnTo>
                <a:lnTo>
                  <a:pt x="24347" y="343689"/>
                </a:lnTo>
                <a:lnTo>
                  <a:pt x="40579" y="300891"/>
                </a:lnTo>
                <a:lnTo>
                  <a:pt x="60869" y="259427"/>
                </a:lnTo>
                <a:lnTo>
                  <a:pt x="85217" y="219594"/>
                </a:lnTo>
                <a:lnTo>
                  <a:pt x="113623" y="181687"/>
                </a:lnTo>
                <a:lnTo>
                  <a:pt x="146086" y="146004"/>
                </a:lnTo>
                <a:lnTo>
                  <a:pt x="181790" y="113559"/>
                </a:lnTo>
                <a:lnTo>
                  <a:pt x="219718" y="85169"/>
                </a:lnTo>
                <a:lnTo>
                  <a:pt x="259575" y="60835"/>
                </a:lnTo>
                <a:lnTo>
                  <a:pt x="301062" y="40556"/>
                </a:lnTo>
                <a:lnTo>
                  <a:pt x="343885" y="24334"/>
                </a:lnTo>
                <a:lnTo>
                  <a:pt x="387746" y="12167"/>
                </a:lnTo>
                <a:lnTo>
                  <a:pt x="432348" y="4055"/>
                </a:lnTo>
                <a:lnTo>
                  <a:pt x="477395" y="0"/>
                </a:lnTo>
                <a:lnTo>
                  <a:pt x="522591" y="0"/>
                </a:lnTo>
                <a:lnTo>
                  <a:pt x="567638" y="4055"/>
                </a:lnTo>
                <a:lnTo>
                  <a:pt x="612240" y="12167"/>
                </a:lnTo>
                <a:lnTo>
                  <a:pt x="656101" y="24334"/>
                </a:lnTo>
                <a:lnTo>
                  <a:pt x="698924" y="40556"/>
                </a:lnTo>
                <a:lnTo>
                  <a:pt x="740412" y="60835"/>
                </a:lnTo>
                <a:lnTo>
                  <a:pt x="780268" y="85169"/>
                </a:lnTo>
                <a:lnTo>
                  <a:pt x="818197" y="113559"/>
                </a:lnTo>
                <a:lnTo>
                  <a:pt x="853900" y="146004"/>
                </a:lnTo>
              </a:path>
            </a:pathLst>
          </a:custGeom>
          <a:ln w="345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542898" y="5712765"/>
            <a:ext cx="2168525" cy="2656205"/>
          </a:xfrm>
          <a:custGeom>
            <a:avLst/>
            <a:gdLst/>
            <a:ahLst/>
            <a:cxnLst/>
            <a:rect l="l" t="t" r="r" b="b"/>
            <a:pathLst>
              <a:path w="2168525" h="2656204">
                <a:moveTo>
                  <a:pt x="2022186" y="1802389"/>
                </a:moveTo>
                <a:lnTo>
                  <a:pt x="2054650" y="1838073"/>
                </a:lnTo>
                <a:lnTo>
                  <a:pt x="2083056" y="1875979"/>
                </a:lnTo>
                <a:lnTo>
                  <a:pt x="2107404" y="1915812"/>
                </a:lnTo>
                <a:lnTo>
                  <a:pt x="2127694" y="1957276"/>
                </a:lnTo>
                <a:lnTo>
                  <a:pt x="2143926" y="2000074"/>
                </a:lnTo>
                <a:lnTo>
                  <a:pt x="2156100" y="2043910"/>
                </a:lnTo>
                <a:lnTo>
                  <a:pt x="2164216" y="2088486"/>
                </a:lnTo>
                <a:lnTo>
                  <a:pt x="2168274" y="2133507"/>
                </a:lnTo>
                <a:lnTo>
                  <a:pt x="2168274" y="2178677"/>
                </a:lnTo>
                <a:lnTo>
                  <a:pt x="2164216" y="2223698"/>
                </a:lnTo>
                <a:lnTo>
                  <a:pt x="2156100" y="2268274"/>
                </a:lnTo>
                <a:lnTo>
                  <a:pt x="2143926" y="2312110"/>
                </a:lnTo>
                <a:lnTo>
                  <a:pt x="2127694" y="2354908"/>
                </a:lnTo>
                <a:lnTo>
                  <a:pt x="2107404" y="2396371"/>
                </a:lnTo>
                <a:lnTo>
                  <a:pt x="2083056" y="2436205"/>
                </a:lnTo>
                <a:lnTo>
                  <a:pt x="2054650" y="2474111"/>
                </a:lnTo>
                <a:lnTo>
                  <a:pt x="2022186" y="2509795"/>
                </a:lnTo>
                <a:lnTo>
                  <a:pt x="1986483" y="2542240"/>
                </a:lnTo>
                <a:lnTo>
                  <a:pt x="1948555" y="2570630"/>
                </a:lnTo>
                <a:lnTo>
                  <a:pt x="1908699" y="2594964"/>
                </a:lnTo>
                <a:lnTo>
                  <a:pt x="1867211" y="2615242"/>
                </a:lnTo>
                <a:lnTo>
                  <a:pt x="1824389" y="2631465"/>
                </a:lnTo>
                <a:lnTo>
                  <a:pt x="1780528" y="2643632"/>
                </a:lnTo>
                <a:lnTo>
                  <a:pt x="1735926" y="2651744"/>
                </a:lnTo>
                <a:lnTo>
                  <a:pt x="1690879" y="2655799"/>
                </a:lnTo>
                <a:lnTo>
                  <a:pt x="1645683" y="2655799"/>
                </a:lnTo>
                <a:lnTo>
                  <a:pt x="1600636" y="2651744"/>
                </a:lnTo>
                <a:lnTo>
                  <a:pt x="1556034" y="2643632"/>
                </a:lnTo>
                <a:lnTo>
                  <a:pt x="1512173" y="2631465"/>
                </a:lnTo>
                <a:lnTo>
                  <a:pt x="1469350" y="2615242"/>
                </a:lnTo>
                <a:lnTo>
                  <a:pt x="1427863" y="2594964"/>
                </a:lnTo>
                <a:lnTo>
                  <a:pt x="1388006" y="2570630"/>
                </a:lnTo>
                <a:lnTo>
                  <a:pt x="1350078" y="2542240"/>
                </a:lnTo>
                <a:lnTo>
                  <a:pt x="1314374" y="2509795"/>
                </a:lnTo>
                <a:lnTo>
                  <a:pt x="1281910" y="2474111"/>
                </a:lnTo>
                <a:lnTo>
                  <a:pt x="1253504" y="2436205"/>
                </a:lnTo>
                <a:lnTo>
                  <a:pt x="1229156" y="2396371"/>
                </a:lnTo>
                <a:lnTo>
                  <a:pt x="1208866" y="2354908"/>
                </a:lnTo>
                <a:lnTo>
                  <a:pt x="1192634" y="2312110"/>
                </a:lnTo>
                <a:lnTo>
                  <a:pt x="1180460" y="2268274"/>
                </a:lnTo>
                <a:lnTo>
                  <a:pt x="1172344" y="2223698"/>
                </a:lnTo>
                <a:lnTo>
                  <a:pt x="1168286" y="2178677"/>
                </a:lnTo>
                <a:lnTo>
                  <a:pt x="1168286" y="2133507"/>
                </a:lnTo>
                <a:lnTo>
                  <a:pt x="1172344" y="2088486"/>
                </a:lnTo>
                <a:lnTo>
                  <a:pt x="1180460" y="2043910"/>
                </a:lnTo>
                <a:lnTo>
                  <a:pt x="1192634" y="2000074"/>
                </a:lnTo>
                <a:lnTo>
                  <a:pt x="1208866" y="1957276"/>
                </a:lnTo>
                <a:lnTo>
                  <a:pt x="1229156" y="1915812"/>
                </a:lnTo>
                <a:lnTo>
                  <a:pt x="1253504" y="1875979"/>
                </a:lnTo>
                <a:lnTo>
                  <a:pt x="1281910" y="1838073"/>
                </a:lnTo>
                <a:lnTo>
                  <a:pt x="1314374" y="1802389"/>
                </a:lnTo>
                <a:lnTo>
                  <a:pt x="1350078" y="1769944"/>
                </a:lnTo>
                <a:lnTo>
                  <a:pt x="1388006" y="1741554"/>
                </a:lnTo>
                <a:lnTo>
                  <a:pt x="1427863" y="1717220"/>
                </a:lnTo>
                <a:lnTo>
                  <a:pt x="1469350" y="1696941"/>
                </a:lnTo>
                <a:lnTo>
                  <a:pt x="1512173" y="1680719"/>
                </a:lnTo>
                <a:lnTo>
                  <a:pt x="1556034" y="1668552"/>
                </a:lnTo>
                <a:lnTo>
                  <a:pt x="1600636" y="1660440"/>
                </a:lnTo>
                <a:lnTo>
                  <a:pt x="1645683" y="1656385"/>
                </a:lnTo>
                <a:lnTo>
                  <a:pt x="1690879" y="1656385"/>
                </a:lnTo>
                <a:lnTo>
                  <a:pt x="1735926" y="1660440"/>
                </a:lnTo>
                <a:lnTo>
                  <a:pt x="1780528" y="1668552"/>
                </a:lnTo>
                <a:lnTo>
                  <a:pt x="1824389" y="1680719"/>
                </a:lnTo>
                <a:lnTo>
                  <a:pt x="1867211" y="1696941"/>
                </a:lnTo>
                <a:lnTo>
                  <a:pt x="1908699" y="1717220"/>
                </a:lnTo>
                <a:lnTo>
                  <a:pt x="1948555" y="1741554"/>
                </a:lnTo>
                <a:lnTo>
                  <a:pt x="1986483" y="1769944"/>
                </a:lnTo>
                <a:lnTo>
                  <a:pt x="2022186" y="1802389"/>
                </a:lnTo>
              </a:path>
              <a:path w="2168525" h="2656204">
                <a:moveTo>
                  <a:pt x="853900" y="1802389"/>
                </a:moveTo>
                <a:lnTo>
                  <a:pt x="886364" y="1838073"/>
                </a:lnTo>
                <a:lnTo>
                  <a:pt x="914770" y="1875979"/>
                </a:lnTo>
                <a:lnTo>
                  <a:pt x="939118" y="1915812"/>
                </a:lnTo>
                <a:lnTo>
                  <a:pt x="959408" y="1957276"/>
                </a:lnTo>
                <a:lnTo>
                  <a:pt x="975640" y="2000074"/>
                </a:lnTo>
                <a:lnTo>
                  <a:pt x="987814" y="2043910"/>
                </a:lnTo>
                <a:lnTo>
                  <a:pt x="995930" y="2088486"/>
                </a:lnTo>
                <a:lnTo>
                  <a:pt x="999988" y="2133507"/>
                </a:lnTo>
                <a:lnTo>
                  <a:pt x="999988" y="2178677"/>
                </a:lnTo>
                <a:lnTo>
                  <a:pt x="995930" y="2223698"/>
                </a:lnTo>
                <a:lnTo>
                  <a:pt x="987814" y="2268274"/>
                </a:lnTo>
                <a:lnTo>
                  <a:pt x="975640" y="2312110"/>
                </a:lnTo>
                <a:lnTo>
                  <a:pt x="959408" y="2354908"/>
                </a:lnTo>
                <a:lnTo>
                  <a:pt x="939118" y="2396371"/>
                </a:lnTo>
                <a:lnTo>
                  <a:pt x="914770" y="2436205"/>
                </a:lnTo>
                <a:lnTo>
                  <a:pt x="886364" y="2474111"/>
                </a:lnTo>
                <a:lnTo>
                  <a:pt x="853900" y="2509795"/>
                </a:lnTo>
                <a:lnTo>
                  <a:pt x="818196" y="2542240"/>
                </a:lnTo>
                <a:lnTo>
                  <a:pt x="780268" y="2570630"/>
                </a:lnTo>
                <a:lnTo>
                  <a:pt x="740411" y="2594964"/>
                </a:lnTo>
                <a:lnTo>
                  <a:pt x="698924" y="2615242"/>
                </a:lnTo>
                <a:lnTo>
                  <a:pt x="656101" y="2631465"/>
                </a:lnTo>
                <a:lnTo>
                  <a:pt x="612241" y="2643632"/>
                </a:lnTo>
                <a:lnTo>
                  <a:pt x="567639" y="2651744"/>
                </a:lnTo>
                <a:lnTo>
                  <a:pt x="522592" y="2655799"/>
                </a:lnTo>
                <a:lnTo>
                  <a:pt x="477396" y="2655799"/>
                </a:lnTo>
                <a:lnTo>
                  <a:pt x="432349" y="2651744"/>
                </a:lnTo>
                <a:lnTo>
                  <a:pt x="387747" y="2643632"/>
                </a:lnTo>
                <a:lnTo>
                  <a:pt x="343886" y="2631465"/>
                </a:lnTo>
                <a:lnTo>
                  <a:pt x="301064" y="2615242"/>
                </a:lnTo>
                <a:lnTo>
                  <a:pt x="259576" y="2594964"/>
                </a:lnTo>
                <a:lnTo>
                  <a:pt x="219720" y="2570630"/>
                </a:lnTo>
                <a:lnTo>
                  <a:pt x="181792" y="2542240"/>
                </a:lnTo>
                <a:lnTo>
                  <a:pt x="146088" y="2509795"/>
                </a:lnTo>
                <a:lnTo>
                  <a:pt x="113624" y="2474111"/>
                </a:lnTo>
                <a:lnTo>
                  <a:pt x="85218" y="2436205"/>
                </a:lnTo>
                <a:lnTo>
                  <a:pt x="60870" y="2396371"/>
                </a:lnTo>
                <a:lnTo>
                  <a:pt x="40580" y="2354908"/>
                </a:lnTo>
                <a:lnTo>
                  <a:pt x="24348" y="2312110"/>
                </a:lnTo>
                <a:lnTo>
                  <a:pt x="12174" y="2268274"/>
                </a:lnTo>
                <a:lnTo>
                  <a:pt x="4058" y="2223698"/>
                </a:lnTo>
                <a:lnTo>
                  <a:pt x="0" y="2178677"/>
                </a:lnTo>
                <a:lnTo>
                  <a:pt x="0" y="2133507"/>
                </a:lnTo>
                <a:lnTo>
                  <a:pt x="4058" y="2088486"/>
                </a:lnTo>
                <a:lnTo>
                  <a:pt x="12174" y="2043910"/>
                </a:lnTo>
                <a:lnTo>
                  <a:pt x="24348" y="2000074"/>
                </a:lnTo>
                <a:lnTo>
                  <a:pt x="40580" y="1957276"/>
                </a:lnTo>
                <a:lnTo>
                  <a:pt x="60870" y="1915812"/>
                </a:lnTo>
                <a:lnTo>
                  <a:pt x="85218" y="1875979"/>
                </a:lnTo>
                <a:lnTo>
                  <a:pt x="113624" y="1838073"/>
                </a:lnTo>
                <a:lnTo>
                  <a:pt x="146088" y="1802389"/>
                </a:lnTo>
                <a:lnTo>
                  <a:pt x="181792" y="1769944"/>
                </a:lnTo>
                <a:lnTo>
                  <a:pt x="219720" y="1741554"/>
                </a:lnTo>
                <a:lnTo>
                  <a:pt x="259576" y="1717220"/>
                </a:lnTo>
                <a:lnTo>
                  <a:pt x="301064" y="1696941"/>
                </a:lnTo>
                <a:lnTo>
                  <a:pt x="343886" y="1680719"/>
                </a:lnTo>
                <a:lnTo>
                  <a:pt x="387747" y="1668552"/>
                </a:lnTo>
                <a:lnTo>
                  <a:pt x="432349" y="1660440"/>
                </a:lnTo>
                <a:lnTo>
                  <a:pt x="477396" y="1656385"/>
                </a:lnTo>
                <a:lnTo>
                  <a:pt x="522592" y="1656385"/>
                </a:lnTo>
                <a:lnTo>
                  <a:pt x="567639" y="1660440"/>
                </a:lnTo>
                <a:lnTo>
                  <a:pt x="612241" y="1668552"/>
                </a:lnTo>
                <a:lnTo>
                  <a:pt x="656101" y="1680719"/>
                </a:lnTo>
                <a:lnTo>
                  <a:pt x="698924" y="1696941"/>
                </a:lnTo>
                <a:lnTo>
                  <a:pt x="740411" y="1717220"/>
                </a:lnTo>
                <a:lnTo>
                  <a:pt x="780268" y="1741554"/>
                </a:lnTo>
                <a:lnTo>
                  <a:pt x="818196" y="1769944"/>
                </a:lnTo>
                <a:lnTo>
                  <a:pt x="853900" y="1802389"/>
                </a:lnTo>
              </a:path>
              <a:path w="2168525" h="2656204">
                <a:moveTo>
                  <a:pt x="503549" y="0"/>
                </a:moveTo>
                <a:lnTo>
                  <a:pt x="1494195" y="0"/>
                </a:lnTo>
                <a:lnTo>
                  <a:pt x="1518941" y="3914"/>
                </a:lnTo>
                <a:lnTo>
                  <a:pt x="1565765" y="33918"/>
                </a:lnTo>
                <a:lnTo>
                  <a:pt x="1607970" y="90573"/>
                </a:lnTo>
                <a:lnTo>
                  <a:pt x="1626941" y="127801"/>
                </a:lnTo>
                <a:lnTo>
                  <a:pt x="1644278" y="170379"/>
                </a:lnTo>
                <a:lnTo>
                  <a:pt x="1659822" y="217871"/>
                </a:lnTo>
                <a:lnTo>
                  <a:pt x="1673412" y="269838"/>
                </a:lnTo>
                <a:lnTo>
                  <a:pt x="1684890" y="325844"/>
                </a:lnTo>
                <a:lnTo>
                  <a:pt x="1694094" y="385451"/>
                </a:lnTo>
                <a:lnTo>
                  <a:pt x="1700867" y="448221"/>
                </a:lnTo>
                <a:lnTo>
                  <a:pt x="1705048" y="513717"/>
                </a:lnTo>
                <a:lnTo>
                  <a:pt x="1706477" y="581503"/>
                </a:lnTo>
                <a:lnTo>
                  <a:pt x="1705048" y="649288"/>
                </a:lnTo>
                <a:lnTo>
                  <a:pt x="1700867" y="714784"/>
                </a:lnTo>
                <a:lnTo>
                  <a:pt x="1694094" y="777553"/>
                </a:lnTo>
                <a:lnTo>
                  <a:pt x="1684890" y="837160"/>
                </a:lnTo>
                <a:lnTo>
                  <a:pt x="1673412" y="893165"/>
                </a:lnTo>
                <a:lnTo>
                  <a:pt x="1659822" y="945132"/>
                </a:lnTo>
                <a:lnTo>
                  <a:pt x="1644278" y="992624"/>
                </a:lnTo>
                <a:lnTo>
                  <a:pt x="1626941" y="1035202"/>
                </a:lnTo>
                <a:lnTo>
                  <a:pt x="1607970" y="1072430"/>
                </a:lnTo>
                <a:lnTo>
                  <a:pt x="1565765" y="1129084"/>
                </a:lnTo>
                <a:lnTo>
                  <a:pt x="1518941" y="1159088"/>
                </a:lnTo>
                <a:lnTo>
                  <a:pt x="1494195" y="1163003"/>
                </a:lnTo>
                <a:lnTo>
                  <a:pt x="503549" y="1163003"/>
                </a:lnTo>
                <a:lnTo>
                  <a:pt x="454894" y="1147636"/>
                </a:lnTo>
                <a:lnTo>
                  <a:pt x="410220" y="1103870"/>
                </a:lnTo>
                <a:lnTo>
                  <a:pt x="370803" y="1035202"/>
                </a:lnTo>
                <a:lnTo>
                  <a:pt x="353466" y="992624"/>
                </a:lnTo>
                <a:lnTo>
                  <a:pt x="337923" y="945132"/>
                </a:lnTo>
                <a:lnTo>
                  <a:pt x="324332" y="893165"/>
                </a:lnTo>
                <a:lnTo>
                  <a:pt x="312855" y="837160"/>
                </a:lnTo>
                <a:lnTo>
                  <a:pt x="303650" y="777553"/>
                </a:lnTo>
                <a:lnTo>
                  <a:pt x="296877" y="714784"/>
                </a:lnTo>
                <a:lnTo>
                  <a:pt x="292697" y="649288"/>
                </a:lnTo>
                <a:lnTo>
                  <a:pt x="291268" y="581503"/>
                </a:lnTo>
                <a:lnTo>
                  <a:pt x="292697" y="513717"/>
                </a:lnTo>
                <a:lnTo>
                  <a:pt x="296877" y="448221"/>
                </a:lnTo>
                <a:lnTo>
                  <a:pt x="303650" y="385451"/>
                </a:lnTo>
                <a:lnTo>
                  <a:pt x="312855" y="325844"/>
                </a:lnTo>
                <a:lnTo>
                  <a:pt x="324332" y="269838"/>
                </a:lnTo>
                <a:lnTo>
                  <a:pt x="337923" y="217871"/>
                </a:lnTo>
                <a:lnTo>
                  <a:pt x="353466" y="170379"/>
                </a:lnTo>
                <a:lnTo>
                  <a:pt x="370803" y="127801"/>
                </a:lnTo>
                <a:lnTo>
                  <a:pt x="389774" y="90573"/>
                </a:lnTo>
                <a:lnTo>
                  <a:pt x="431979" y="33918"/>
                </a:lnTo>
                <a:lnTo>
                  <a:pt x="478804" y="3914"/>
                </a:lnTo>
                <a:lnTo>
                  <a:pt x="503549" y="0"/>
                </a:lnTo>
              </a:path>
            </a:pathLst>
          </a:custGeom>
          <a:ln w="345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890863" y="5712765"/>
            <a:ext cx="1415415" cy="1163320"/>
          </a:xfrm>
          <a:custGeom>
            <a:avLst/>
            <a:gdLst/>
            <a:ahLst/>
            <a:cxnLst/>
            <a:rect l="l" t="t" r="r" b="b"/>
            <a:pathLst>
              <a:path w="1415415" h="1163320">
                <a:moveTo>
                  <a:pt x="212281" y="0"/>
                </a:moveTo>
                <a:lnTo>
                  <a:pt x="1202927" y="0"/>
                </a:lnTo>
                <a:lnTo>
                  <a:pt x="1227672" y="3914"/>
                </a:lnTo>
                <a:lnTo>
                  <a:pt x="1274497" y="33918"/>
                </a:lnTo>
                <a:lnTo>
                  <a:pt x="1316702" y="90573"/>
                </a:lnTo>
                <a:lnTo>
                  <a:pt x="1335673" y="127801"/>
                </a:lnTo>
                <a:lnTo>
                  <a:pt x="1353010" y="170379"/>
                </a:lnTo>
                <a:lnTo>
                  <a:pt x="1368554" y="217871"/>
                </a:lnTo>
                <a:lnTo>
                  <a:pt x="1382144" y="269838"/>
                </a:lnTo>
                <a:lnTo>
                  <a:pt x="1393621" y="325844"/>
                </a:lnTo>
                <a:lnTo>
                  <a:pt x="1402826" y="385451"/>
                </a:lnTo>
                <a:lnTo>
                  <a:pt x="1409599" y="448221"/>
                </a:lnTo>
                <a:lnTo>
                  <a:pt x="1413779" y="513717"/>
                </a:lnTo>
                <a:lnTo>
                  <a:pt x="1415208" y="581503"/>
                </a:lnTo>
                <a:lnTo>
                  <a:pt x="1413779" y="649288"/>
                </a:lnTo>
                <a:lnTo>
                  <a:pt x="1409599" y="714784"/>
                </a:lnTo>
                <a:lnTo>
                  <a:pt x="1402826" y="777553"/>
                </a:lnTo>
                <a:lnTo>
                  <a:pt x="1393621" y="837160"/>
                </a:lnTo>
                <a:lnTo>
                  <a:pt x="1382144" y="893165"/>
                </a:lnTo>
                <a:lnTo>
                  <a:pt x="1368554" y="945132"/>
                </a:lnTo>
                <a:lnTo>
                  <a:pt x="1353010" y="992624"/>
                </a:lnTo>
                <a:lnTo>
                  <a:pt x="1335673" y="1035202"/>
                </a:lnTo>
                <a:lnTo>
                  <a:pt x="1316702" y="1072430"/>
                </a:lnTo>
                <a:lnTo>
                  <a:pt x="1274497" y="1129084"/>
                </a:lnTo>
                <a:lnTo>
                  <a:pt x="1227672" y="1159088"/>
                </a:lnTo>
                <a:lnTo>
                  <a:pt x="1202927" y="1163003"/>
                </a:lnTo>
                <a:lnTo>
                  <a:pt x="212281" y="1163003"/>
                </a:lnTo>
                <a:lnTo>
                  <a:pt x="163626" y="1147636"/>
                </a:lnTo>
                <a:lnTo>
                  <a:pt x="118951" y="1103870"/>
                </a:lnTo>
                <a:lnTo>
                  <a:pt x="79535" y="1035202"/>
                </a:lnTo>
                <a:lnTo>
                  <a:pt x="62198" y="992624"/>
                </a:lnTo>
                <a:lnTo>
                  <a:pt x="46654" y="945132"/>
                </a:lnTo>
                <a:lnTo>
                  <a:pt x="33064" y="893165"/>
                </a:lnTo>
                <a:lnTo>
                  <a:pt x="21587" y="837160"/>
                </a:lnTo>
                <a:lnTo>
                  <a:pt x="12382" y="777553"/>
                </a:lnTo>
                <a:lnTo>
                  <a:pt x="5609" y="714784"/>
                </a:lnTo>
                <a:lnTo>
                  <a:pt x="1429" y="649288"/>
                </a:lnTo>
                <a:lnTo>
                  <a:pt x="0" y="581503"/>
                </a:lnTo>
                <a:lnTo>
                  <a:pt x="1429" y="513717"/>
                </a:lnTo>
                <a:lnTo>
                  <a:pt x="5609" y="448221"/>
                </a:lnTo>
                <a:lnTo>
                  <a:pt x="12382" y="385451"/>
                </a:lnTo>
                <a:lnTo>
                  <a:pt x="21587" y="325844"/>
                </a:lnTo>
                <a:lnTo>
                  <a:pt x="33064" y="269838"/>
                </a:lnTo>
                <a:lnTo>
                  <a:pt x="46654" y="217871"/>
                </a:lnTo>
                <a:lnTo>
                  <a:pt x="62198" y="170379"/>
                </a:lnTo>
                <a:lnTo>
                  <a:pt x="79535" y="127801"/>
                </a:lnTo>
                <a:lnTo>
                  <a:pt x="98506" y="90573"/>
                </a:lnTo>
                <a:lnTo>
                  <a:pt x="140711" y="33918"/>
                </a:lnTo>
                <a:lnTo>
                  <a:pt x="187536" y="3914"/>
                </a:lnTo>
                <a:lnTo>
                  <a:pt x="212281" y="0"/>
                </a:lnTo>
              </a:path>
            </a:pathLst>
          </a:custGeom>
          <a:ln w="345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821828" y="3073708"/>
            <a:ext cx="1553845" cy="5295900"/>
          </a:xfrm>
          <a:prstGeom prst="rect">
            <a:avLst/>
          </a:prstGeom>
          <a:ln w="34515">
            <a:solidFill>
              <a:srgbClr val="000000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marL="205104" marR="197485" algn="ctr">
              <a:lnSpc>
                <a:spcPct val="111600"/>
              </a:lnSpc>
              <a:spcBef>
                <a:spcPts val="810"/>
              </a:spcBef>
            </a:pPr>
            <a:r>
              <a:rPr sz="2150" b="1" spc="-50" dirty="0">
                <a:latin typeface="Bookman Old Style"/>
                <a:cs typeface="Bookman Old Style"/>
              </a:rPr>
              <a:t>Eleme</a:t>
            </a:r>
            <a:r>
              <a:rPr sz="2150" b="1" spc="-125" dirty="0">
                <a:latin typeface="Bookman Old Style"/>
                <a:cs typeface="Bookman Old Style"/>
              </a:rPr>
              <a:t>n</a:t>
            </a:r>
            <a:r>
              <a:rPr sz="2150" b="1" spc="-15" dirty="0">
                <a:latin typeface="Bookman Old Style"/>
                <a:cs typeface="Bookman Old Style"/>
              </a:rPr>
              <a:t>t  </a:t>
            </a:r>
            <a:r>
              <a:rPr sz="2150" b="1" spc="-55" dirty="0">
                <a:latin typeface="Bookman Old Style"/>
                <a:cs typeface="Bookman Old Style"/>
              </a:rPr>
              <a:t>Set</a:t>
            </a:r>
            <a:endParaRPr sz="215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33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33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33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50">
              <a:latin typeface="Bookman Old Style"/>
              <a:cs typeface="Bookman Old Style"/>
            </a:endParaRPr>
          </a:p>
          <a:p>
            <a:pPr marL="156845" marR="107950" algn="ctr">
              <a:lnSpc>
                <a:spcPct val="111600"/>
              </a:lnSpc>
              <a:spcBef>
                <a:spcPts val="5"/>
              </a:spcBef>
            </a:pPr>
            <a:r>
              <a:rPr sz="2150" spc="-10" dirty="0">
                <a:latin typeface="Georgia"/>
                <a:cs typeface="Georgia"/>
              </a:rPr>
              <a:t>Logistic  </a:t>
            </a:r>
            <a:r>
              <a:rPr sz="2150" spc="-45" dirty="0">
                <a:latin typeface="Georgia"/>
                <a:cs typeface="Georgia"/>
              </a:rPr>
              <a:t>Regression</a:t>
            </a:r>
            <a:endParaRPr sz="2150">
              <a:latin typeface="Georgia"/>
              <a:cs typeface="Georg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909830" y="5846897"/>
            <a:ext cx="13055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69545">
              <a:lnSpc>
                <a:spcPct val="111600"/>
              </a:lnSpc>
              <a:spcBef>
                <a:spcPts val="95"/>
              </a:spcBef>
            </a:pPr>
            <a:r>
              <a:rPr sz="2150" spc="-10" dirty="0">
                <a:latin typeface="Georgia"/>
                <a:cs typeface="Georgia"/>
              </a:rPr>
              <a:t>Logistic  </a:t>
            </a:r>
            <a:r>
              <a:rPr sz="2150" spc="-45" dirty="0">
                <a:latin typeface="Georgia"/>
                <a:cs typeface="Georgia"/>
              </a:rPr>
              <a:t>Regression</a:t>
            </a:r>
            <a:endParaRPr sz="2150">
              <a:latin typeface="Georgia"/>
              <a:cs typeface="Georgi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0138397" y="6918838"/>
            <a:ext cx="897255" cy="507365"/>
            <a:chOff x="10138397" y="6918838"/>
            <a:chExt cx="897255" cy="507365"/>
          </a:xfrm>
        </p:grpSpPr>
        <p:sp>
          <p:nvSpPr>
            <p:cNvPr id="47" name="object 47"/>
            <p:cNvSpPr/>
            <p:nvPr/>
          </p:nvSpPr>
          <p:spPr>
            <a:xfrm>
              <a:off x="10194012" y="7201359"/>
              <a:ext cx="60960" cy="191135"/>
            </a:xfrm>
            <a:custGeom>
              <a:avLst/>
              <a:gdLst/>
              <a:ahLst/>
              <a:cxnLst/>
              <a:rect l="l" t="t" r="r" b="b"/>
              <a:pathLst>
                <a:path w="60959" h="191134">
                  <a:moveTo>
                    <a:pt x="0" y="190522"/>
                  </a:moveTo>
                  <a:lnTo>
                    <a:pt x="60363" y="0"/>
                  </a:lnTo>
                </a:path>
              </a:pathLst>
            </a:custGeom>
            <a:ln w="345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155652" y="6938257"/>
              <a:ext cx="197485" cy="294640"/>
            </a:xfrm>
            <a:custGeom>
              <a:avLst/>
              <a:gdLst/>
              <a:ahLst/>
              <a:cxnLst/>
              <a:rect l="l" t="t" r="r" b="b"/>
              <a:pathLst>
                <a:path w="197484" h="294640">
                  <a:moveTo>
                    <a:pt x="182082" y="0"/>
                  </a:moveTo>
                  <a:lnTo>
                    <a:pt x="0" y="231861"/>
                  </a:lnTo>
                  <a:lnTo>
                    <a:pt x="197443" y="294346"/>
                  </a:lnTo>
                  <a:lnTo>
                    <a:pt x="1820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155653" y="6938257"/>
              <a:ext cx="859790" cy="470534"/>
            </a:xfrm>
            <a:custGeom>
              <a:avLst/>
              <a:gdLst/>
              <a:ahLst/>
              <a:cxnLst/>
              <a:rect l="l" t="t" r="r" b="b"/>
              <a:pathLst>
                <a:path w="859790" h="470534">
                  <a:moveTo>
                    <a:pt x="182082" y="0"/>
                  </a:moveTo>
                  <a:lnTo>
                    <a:pt x="0" y="231861"/>
                  </a:lnTo>
                  <a:lnTo>
                    <a:pt x="197442" y="294346"/>
                  </a:lnTo>
                  <a:lnTo>
                    <a:pt x="182082" y="0"/>
                  </a:lnTo>
                  <a:close/>
                </a:path>
                <a:path w="859790" h="470534">
                  <a:moveTo>
                    <a:pt x="859749" y="470097"/>
                  </a:moveTo>
                  <a:lnTo>
                    <a:pt x="766963" y="251841"/>
                  </a:lnTo>
                </a:path>
              </a:pathLst>
            </a:custGeom>
            <a:ln w="345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814632" y="6936094"/>
              <a:ext cx="203835" cy="294640"/>
            </a:xfrm>
            <a:custGeom>
              <a:avLst/>
              <a:gdLst/>
              <a:ahLst/>
              <a:cxnLst/>
              <a:rect l="l" t="t" r="r" b="b"/>
              <a:pathLst>
                <a:path w="203834" h="294640">
                  <a:moveTo>
                    <a:pt x="0" y="0"/>
                  </a:moveTo>
                  <a:lnTo>
                    <a:pt x="12678" y="294473"/>
                  </a:lnTo>
                  <a:lnTo>
                    <a:pt x="203290" y="213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814632" y="6936094"/>
              <a:ext cx="203835" cy="294640"/>
            </a:xfrm>
            <a:custGeom>
              <a:avLst/>
              <a:gdLst/>
              <a:ahLst/>
              <a:cxnLst/>
              <a:rect l="l" t="t" r="r" b="b"/>
              <a:pathLst>
                <a:path w="203834" h="294640">
                  <a:moveTo>
                    <a:pt x="0" y="0"/>
                  </a:moveTo>
                  <a:lnTo>
                    <a:pt x="12678" y="294473"/>
                  </a:lnTo>
                  <a:lnTo>
                    <a:pt x="203289" y="213532"/>
                  </a:lnTo>
                  <a:lnTo>
                    <a:pt x="0" y="0"/>
                  </a:lnTo>
                  <a:close/>
                </a:path>
              </a:pathLst>
            </a:custGeom>
            <a:ln w="34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90" y="363431"/>
            <a:ext cx="10980420" cy="98869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300" spc="195" dirty="0"/>
              <a:t>Learning </a:t>
            </a:r>
            <a:r>
              <a:rPr sz="6300" spc="200" dirty="0"/>
              <a:t>Multiple</a:t>
            </a:r>
            <a:r>
              <a:rPr sz="6300" spc="795" dirty="0"/>
              <a:t> </a:t>
            </a:r>
            <a:r>
              <a:rPr sz="6300" spc="254" dirty="0"/>
              <a:t>Components</a:t>
            </a:r>
            <a:endParaRPr sz="6300" dirty="0"/>
          </a:p>
        </p:txBody>
      </p:sp>
      <p:grpSp>
        <p:nvGrpSpPr>
          <p:cNvPr id="4" name="object 4"/>
          <p:cNvGrpSpPr/>
          <p:nvPr/>
        </p:nvGrpSpPr>
        <p:grpSpPr>
          <a:xfrm>
            <a:off x="3683000" y="1707304"/>
            <a:ext cx="5320665" cy="7682865"/>
            <a:chOff x="3805240" y="2034561"/>
            <a:chExt cx="5320665" cy="7682865"/>
          </a:xfrm>
        </p:grpSpPr>
        <p:sp>
          <p:nvSpPr>
            <p:cNvPr id="5" name="object 5"/>
            <p:cNvSpPr/>
            <p:nvPr/>
          </p:nvSpPr>
          <p:spPr>
            <a:xfrm>
              <a:off x="3805240" y="2034561"/>
              <a:ext cx="5320665" cy="7682865"/>
            </a:xfrm>
            <a:custGeom>
              <a:avLst/>
              <a:gdLst/>
              <a:ahLst/>
              <a:cxnLst/>
              <a:rect l="l" t="t" r="r" b="b"/>
              <a:pathLst>
                <a:path w="5320665" h="7682865">
                  <a:moveTo>
                    <a:pt x="5320366" y="0"/>
                  </a:moveTo>
                  <a:lnTo>
                    <a:pt x="0" y="0"/>
                  </a:lnTo>
                  <a:lnTo>
                    <a:pt x="0" y="7682530"/>
                  </a:lnTo>
                  <a:lnTo>
                    <a:pt x="5320366" y="7682530"/>
                  </a:lnTo>
                  <a:lnTo>
                    <a:pt x="53203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53807" y="2071765"/>
              <a:ext cx="2734945" cy="7134225"/>
            </a:xfrm>
            <a:custGeom>
              <a:avLst/>
              <a:gdLst/>
              <a:ahLst/>
              <a:cxnLst/>
              <a:rect l="l" t="t" r="r" b="b"/>
              <a:pathLst>
                <a:path w="2734945" h="7134225">
                  <a:moveTo>
                    <a:pt x="0" y="0"/>
                  </a:moveTo>
                  <a:lnTo>
                    <a:pt x="2734593" y="0"/>
                  </a:lnTo>
                  <a:lnTo>
                    <a:pt x="2734593" y="7133777"/>
                  </a:lnTo>
                  <a:lnTo>
                    <a:pt x="0" y="7133777"/>
                  </a:lnTo>
                  <a:lnTo>
                    <a:pt x="0" y="0"/>
                  </a:lnTo>
                  <a:close/>
                </a:path>
              </a:pathLst>
            </a:custGeom>
            <a:ln w="186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83000" y="7492454"/>
            <a:ext cx="1116330" cy="893444"/>
          </a:xfrm>
          <a:prstGeom prst="rect">
            <a:avLst/>
          </a:prstGeom>
          <a:ln w="18602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150" spc="80" dirty="0">
                <a:latin typeface="Times New Roman"/>
                <a:cs typeface="Times New Roman"/>
              </a:rPr>
              <a:t>Input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83000" y="5929905"/>
            <a:ext cx="1116330" cy="893444"/>
          </a:xfrm>
          <a:prstGeom prst="rect">
            <a:avLst/>
          </a:prstGeom>
          <a:ln w="18602">
            <a:solidFill>
              <a:srgbClr val="00000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280670" marR="273050" indent="76200">
              <a:lnSpc>
                <a:spcPct val="112500"/>
              </a:lnSpc>
              <a:spcBef>
                <a:spcPts val="890"/>
              </a:spcBef>
            </a:pPr>
            <a:r>
              <a:rPr sz="1150" spc="55" dirty="0">
                <a:latin typeface="Times New Roman"/>
                <a:cs typeface="Times New Roman"/>
              </a:rPr>
              <a:t>Hand-  </a:t>
            </a:r>
            <a:r>
              <a:rPr sz="1150" spc="30" dirty="0">
                <a:latin typeface="Times New Roman"/>
                <a:cs typeface="Times New Roman"/>
              </a:rPr>
              <a:t>designed  </a:t>
            </a:r>
            <a:r>
              <a:rPr sz="1150" spc="55" dirty="0">
                <a:latin typeface="Times New Roman"/>
                <a:cs typeface="Times New Roman"/>
              </a:rPr>
              <a:t>program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83000" y="4590578"/>
            <a:ext cx="1116330" cy="893444"/>
          </a:xfrm>
          <a:prstGeom prst="rect">
            <a:avLst/>
          </a:prstGeom>
          <a:ln w="18602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imes New Roman"/>
              <a:cs typeface="Times New Roman"/>
            </a:endParaRPr>
          </a:p>
          <a:p>
            <a:pPr marL="318135">
              <a:lnSpc>
                <a:spcPct val="100000"/>
              </a:lnSpc>
            </a:pPr>
            <a:r>
              <a:rPr sz="1150" spc="95" dirty="0">
                <a:latin typeface="Times New Roman"/>
                <a:cs typeface="Times New Roman"/>
              </a:rPr>
              <a:t>Output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01178" y="7492454"/>
            <a:ext cx="1116330" cy="893444"/>
          </a:xfrm>
          <a:custGeom>
            <a:avLst/>
            <a:gdLst/>
            <a:ahLst/>
            <a:cxnLst/>
            <a:rect l="l" t="t" r="r" b="b"/>
            <a:pathLst>
              <a:path w="1116329" h="893445">
                <a:moveTo>
                  <a:pt x="0" y="0"/>
                </a:moveTo>
                <a:lnTo>
                  <a:pt x="1116160" y="0"/>
                </a:lnTo>
                <a:lnTo>
                  <a:pt x="1116160" y="892884"/>
                </a:lnTo>
                <a:lnTo>
                  <a:pt x="0" y="892884"/>
                </a:lnTo>
                <a:lnTo>
                  <a:pt x="0" y="0"/>
                </a:lnTo>
                <a:close/>
              </a:path>
            </a:pathLst>
          </a:custGeom>
          <a:ln w="186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079632" y="7809006"/>
            <a:ext cx="372110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150" spc="80" dirty="0">
                <a:latin typeface="Times New Roman"/>
                <a:cs typeface="Times New Roman"/>
              </a:rPr>
              <a:t>Input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22392" y="5929905"/>
            <a:ext cx="1116330" cy="893444"/>
          </a:xfrm>
          <a:prstGeom prst="rect">
            <a:avLst/>
          </a:prstGeom>
          <a:ln w="18602">
            <a:solidFill>
              <a:srgbClr val="00000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280670" marR="273050" algn="ctr">
              <a:lnSpc>
                <a:spcPct val="112500"/>
              </a:lnSpc>
              <a:spcBef>
                <a:spcPts val="890"/>
              </a:spcBef>
            </a:pPr>
            <a:r>
              <a:rPr sz="1150" spc="55" dirty="0">
                <a:latin typeface="Times New Roman"/>
                <a:cs typeface="Times New Roman"/>
              </a:rPr>
              <a:t>Hand-  </a:t>
            </a:r>
            <a:r>
              <a:rPr sz="1150" spc="30" dirty="0">
                <a:latin typeface="Times New Roman"/>
                <a:cs typeface="Times New Roman"/>
              </a:rPr>
              <a:t>designed  </a:t>
            </a:r>
            <a:r>
              <a:rPr sz="1150" spc="45" dirty="0">
                <a:latin typeface="Times New Roman"/>
                <a:cs typeface="Times New Roman"/>
              </a:rPr>
              <a:t>features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22392" y="4590578"/>
            <a:ext cx="1116330" cy="893444"/>
          </a:xfrm>
          <a:prstGeom prst="rect">
            <a:avLst/>
          </a:prstGeom>
          <a:solidFill>
            <a:srgbClr val="BDBDBD"/>
          </a:solidFill>
          <a:ln w="18602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imes New Roman"/>
              <a:cs typeface="Times New Roman"/>
            </a:endParaRPr>
          </a:p>
          <a:p>
            <a:pPr marL="302895" marR="88265" indent="-208279">
              <a:lnSpc>
                <a:spcPct val="112500"/>
              </a:lnSpc>
            </a:pPr>
            <a:r>
              <a:rPr sz="1150" spc="50" dirty="0">
                <a:latin typeface="Times New Roman"/>
                <a:cs typeface="Times New Roman"/>
              </a:rPr>
              <a:t>Mapping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35" dirty="0">
                <a:latin typeface="Times New Roman"/>
                <a:cs typeface="Times New Roman"/>
              </a:rPr>
              <a:t>from  </a:t>
            </a:r>
            <a:r>
              <a:rPr sz="1150" spc="45" dirty="0">
                <a:latin typeface="Times New Roman"/>
                <a:cs typeface="Times New Roman"/>
              </a:rPr>
              <a:t>features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22392" y="3251251"/>
            <a:ext cx="1116330" cy="893444"/>
          </a:xfrm>
          <a:prstGeom prst="rect">
            <a:avLst/>
          </a:prstGeom>
          <a:ln w="18602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imes New Roman"/>
              <a:cs typeface="Times New Roman"/>
            </a:endParaRPr>
          </a:p>
          <a:p>
            <a:pPr marL="318135">
              <a:lnSpc>
                <a:spcPct val="100000"/>
              </a:lnSpc>
            </a:pPr>
            <a:r>
              <a:rPr sz="1150" spc="95" dirty="0">
                <a:latin typeface="Times New Roman"/>
                <a:cs typeface="Times New Roman"/>
              </a:rPr>
              <a:t>Output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61785" y="7492454"/>
            <a:ext cx="1116330" cy="893444"/>
          </a:xfrm>
          <a:custGeom>
            <a:avLst/>
            <a:gdLst/>
            <a:ahLst/>
            <a:cxnLst/>
            <a:rect l="l" t="t" r="r" b="b"/>
            <a:pathLst>
              <a:path w="1116329" h="893445">
                <a:moveTo>
                  <a:pt x="0" y="0"/>
                </a:moveTo>
                <a:lnTo>
                  <a:pt x="1116160" y="0"/>
                </a:lnTo>
                <a:lnTo>
                  <a:pt x="1116160" y="892884"/>
                </a:lnTo>
                <a:lnTo>
                  <a:pt x="0" y="892884"/>
                </a:lnTo>
                <a:lnTo>
                  <a:pt x="0" y="0"/>
                </a:lnTo>
                <a:close/>
              </a:path>
            </a:pathLst>
          </a:custGeom>
          <a:ln w="186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740239" y="7809006"/>
            <a:ext cx="372110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150" spc="80" dirty="0">
                <a:latin typeface="Times New Roman"/>
                <a:cs typeface="Times New Roman"/>
              </a:rPr>
              <a:t>Input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61785" y="5929905"/>
            <a:ext cx="1116330" cy="893444"/>
          </a:xfrm>
          <a:prstGeom prst="rect">
            <a:avLst/>
          </a:prstGeom>
          <a:solidFill>
            <a:srgbClr val="BDBDBD"/>
          </a:solidFill>
          <a:ln w="18602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imes New Roman"/>
              <a:cs typeface="Times New Roman"/>
            </a:endParaRPr>
          </a:p>
          <a:p>
            <a:pPr marL="283845">
              <a:lnSpc>
                <a:spcPct val="100000"/>
              </a:lnSpc>
            </a:pPr>
            <a:r>
              <a:rPr sz="1150" spc="50" dirty="0">
                <a:latin typeface="Times New Roman"/>
                <a:cs typeface="Times New Roman"/>
              </a:rPr>
              <a:t>Features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61785" y="4590578"/>
            <a:ext cx="1116330" cy="893444"/>
          </a:xfrm>
          <a:prstGeom prst="rect">
            <a:avLst/>
          </a:prstGeom>
          <a:solidFill>
            <a:srgbClr val="BDBDBD"/>
          </a:solidFill>
          <a:ln w="18602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302895" marR="88265" indent="-208279">
              <a:lnSpc>
                <a:spcPct val="112500"/>
              </a:lnSpc>
            </a:pPr>
            <a:r>
              <a:rPr sz="1150" spc="50" dirty="0">
                <a:latin typeface="Times New Roman"/>
                <a:cs typeface="Times New Roman"/>
              </a:rPr>
              <a:t>Mapping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35" dirty="0">
                <a:latin typeface="Times New Roman"/>
                <a:cs typeface="Times New Roman"/>
              </a:rPr>
              <a:t>from  </a:t>
            </a:r>
            <a:r>
              <a:rPr sz="1150" spc="45" dirty="0">
                <a:latin typeface="Times New Roman"/>
                <a:cs typeface="Times New Roman"/>
              </a:rPr>
              <a:t>features</a:t>
            </a:r>
            <a:endParaRPr sz="115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61785" y="3251251"/>
            <a:ext cx="1116330" cy="893444"/>
          </a:xfrm>
          <a:prstGeom prst="rect">
            <a:avLst/>
          </a:prstGeom>
          <a:ln w="18602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imes New Roman"/>
              <a:cs typeface="Times New Roman"/>
            </a:endParaRPr>
          </a:p>
          <a:p>
            <a:pPr marL="318135">
              <a:lnSpc>
                <a:spcPct val="100000"/>
              </a:lnSpc>
            </a:pPr>
            <a:r>
              <a:rPr sz="1150" spc="95" dirty="0">
                <a:latin typeface="Times New Roman"/>
                <a:cs typeface="Times New Roman"/>
              </a:rPr>
              <a:t>Output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22392" y="7492454"/>
            <a:ext cx="1116330" cy="893444"/>
          </a:xfrm>
          <a:prstGeom prst="rect">
            <a:avLst/>
          </a:prstGeom>
          <a:ln w="18602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150" spc="80" dirty="0">
                <a:latin typeface="Times New Roman"/>
                <a:cs typeface="Times New Roman"/>
              </a:rPr>
              <a:t>Input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701178" y="5929905"/>
            <a:ext cx="1116330" cy="893444"/>
          </a:xfrm>
          <a:prstGeom prst="rect">
            <a:avLst/>
          </a:prstGeom>
          <a:solidFill>
            <a:srgbClr val="BDBDBD"/>
          </a:solidFill>
          <a:ln w="18602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imes New Roman"/>
              <a:cs typeface="Times New Roman"/>
            </a:endParaRPr>
          </a:p>
          <a:p>
            <a:pPr marL="302895" marR="295275" indent="35560">
              <a:lnSpc>
                <a:spcPct val="112500"/>
              </a:lnSpc>
            </a:pPr>
            <a:r>
              <a:rPr sz="1150" spc="30" dirty="0">
                <a:latin typeface="Times New Roman"/>
                <a:cs typeface="Times New Roman"/>
              </a:rPr>
              <a:t>Simple  </a:t>
            </a:r>
            <a:r>
              <a:rPr sz="1150" spc="45" dirty="0">
                <a:latin typeface="Times New Roman"/>
                <a:cs typeface="Times New Roman"/>
              </a:rPr>
              <a:t>features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01178" y="3251251"/>
            <a:ext cx="1116330" cy="893444"/>
          </a:xfrm>
          <a:prstGeom prst="rect">
            <a:avLst/>
          </a:prstGeom>
          <a:solidFill>
            <a:srgbClr val="BDBDBD"/>
          </a:solidFill>
          <a:ln w="18602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302895" marR="88265" indent="-208279">
              <a:lnSpc>
                <a:spcPct val="112500"/>
              </a:lnSpc>
            </a:pPr>
            <a:r>
              <a:rPr sz="1150" spc="50" dirty="0">
                <a:latin typeface="Times New Roman"/>
                <a:cs typeface="Times New Roman"/>
              </a:rPr>
              <a:t>Mapping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35" dirty="0">
                <a:latin typeface="Times New Roman"/>
                <a:cs typeface="Times New Roman"/>
              </a:rPr>
              <a:t>from  </a:t>
            </a:r>
            <a:r>
              <a:rPr sz="1150" spc="45" dirty="0">
                <a:latin typeface="Times New Roman"/>
                <a:cs typeface="Times New Roman"/>
              </a:rPr>
              <a:t>features</a:t>
            </a:r>
            <a:endParaRPr sz="115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01178" y="1911924"/>
            <a:ext cx="1116330" cy="893444"/>
          </a:xfrm>
          <a:prstGeom prst="rect">
            <a:avLst/>
          </a:prstGeom>
          <a:ln w="18602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imes New Roman"/>
              <a:cs typeface="Times New Roman"/>
            </a:endParaRPr>
          </a:p>
          <a:p>
            <a:pPr marL="318135">
              <a:lnSpc>
                <a:spcPct val="100000"/>
              </a:lnSpc>
            </a:pPr>
            <a:r>
              <a:rPr sz="1150" spc="95" dirty="0">
                <a:latin typeface="Times New Roman"/>
                <a:cs typeface="Times New Roman"/>
              </a:rPr>
              <a:t>Output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701178" y="4590578"/>
            <a:ext cx="1116330" cy="893444"/>
          </a:xfrm>
          <a:prstGeom prst="rect">
            <a:avLst/>
          </a:prstGeom>
          <a:solidFill>
            <a:srgbClr val="BDBDBD"/>
          </a:solidFill>
          <a:ln w="18602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102870" marR="95250" algn="ctr">
              <a:lnSpc>
                <a:spcPct val="112500"/>
              </a:lnSpc>
              <a:spcBef>
                <a:spcPts val="110"/>
              </a:spcBef>
            </a:pPr>
            <a:r>
              <a:rPr sz="1150" spc="45" dirty="0">
                <a:latin typeface="Times New Roman"/>
                <a:cs typeface="Times New Roman"/>
              </a:rPr>
              <a:t>Additional  </a:t>
            </a:r>
            <a:r>
              <a:rPr sz="1150" spc="25" dirty="0">
                <a:latin typeface="Times New Roman"/>
                <a:cs typeface="Times New Roman"/>
              </a:rPr>
              <a:t>layers </a:t>
            </a:r>
            <a:r>
              <a:rPr sz="1150" spc="-10" dirty="0">
                <a:latin typeface="Times New Roman"/>
                <a:cs typeface="Times New Roman"/>
              </a:rPr>
              <a:t>of </a:t>
            </a:r>
            <a:r>
              <a:rPr sz="1150" spc="40" dirty="0">
                <a:latin typeface="Times New Roman"/>
                <a:cs typeface="Times New Roman"/>
              </a:rPr>
              <a:t>more  </a:t>
            </a:r>
            <a:r>
              <a:rPr sz="1150" spc="70" dirty="0">
                <a:latin typeface="Times New Roman"/>
                <a:cs typeface="Times New Roman"/>
              </a:rPr>
              <a:t>abstract  </a:t>
            </a:r>
            <a:r>
              <a:rPr sz="1150" spc="45" dirty="0">
                <a:latin typeface="Times New Roman"/>
                <a:cs typeface="Times New Roman"/>
              </a:rPr>
              <a:t>features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175970" y="2840151"/>
            <a:ext cx="4148454" cy="4643120"/>
            <a:chOff x="4298210" y="3167408"/>
            <a:chExt cx="4148454" cy="4643120"/>
          </a:xfrm>
        </p:grpSpPr>
        <p:sp>
          <p:nvSpPr>
            <p:cNvPr id="26" name="object 26"/>
            <p:cNvSpPr/>
            <p:nvPr/>
          </p:nvSpPr>
          <p:spPr>
            <a:xfrm>
              <a:off x="4363320" y="7343505"/>
              <a:ext cx="0" cy="467359"/>
            </a:xfrm>
            <a:custGeom>
              <a:avLst/>
              <a:gdLst/>
              <a:ahLst/>
              <a:cxnLst/>
              <a:rect l="l" t="t" r="r" b="b"/>
              <a:pathLst>
                <a:path h="467359">
                  <a:moveTo>
                    <a:pt x="0" y="466904"/>
                  </a:moveTo>
                  <a:lnTo>
                    <a:pt x="0" y="0"/>
                  </a:lnTo>
                </a:path>
              </a:pathLst>
            </a:custGeom>
            <a:ln w="186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298210" y="7185390"/>
              <a:ext cx="130218" cy="1674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02713" y="7343505"/>
              <a:ext cx="0" cy="467359"/>
            </a:xfrm>
            <a:custGeom>
              <a:avLst/>
              <a:gdLst/>
              <a:ahLst/>
              <a:cxnLst/>
              <a:rect l="l" t="t" r="r" b="b"/>
              <a:pathLst>
                <a:path h="467359">
                  <a:moveTo>
                    <a:pt x="0" y="466904"/>
                  </a:moveTo>
                  <a:lnTo>
                    <a:pt x="0" y="0"/>
                  </a:lnTo>
                </a:path>
              </a:pathLst>
            </a:custGeom>
            <a:ln w="186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37603" y="7185390"/>
              <a:ext cx="130218" cy="1674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042106" y="7343505"/>
              <a:ext cx="0" cy="467359"/>
            </a:xfrm>
            <a:custGeom>
              <a:avLst/>
              <a:gdLst/>
              <a:ahLst/>
              <a:cxnLst/>
              <a:rect l="l" t="t" r="r" b="b"/>
              <a:pathLst>
                <a:path h="467359">
                  <a:moveTo>
                    <a:pt x="0" y="466904"/>
                  </a:moveTo>
                  <a:lnTo>
                    <a:pt x="0" y="0"/>
                  </a:lnTo>
                </a:path>
              </a:pathLst>
            </a:custGeom>
            <a:ln w="186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76997" y="7185390"/>
              <a:ext cx="130218" cy="1674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381499" y="7343505"/>
              <a:ext cx="0" cy="467359"/>
            </a:xfrm>
            <a:custGeom>
              <a:avLst/>
              <a:gdLst/>
              <a:ahLst/>
              <a:cxnLst/>
              <a:rect l="l" t="t" r="r" b="b"/>
              <a:pathLst>
                <a:path h="467359">
                  <a:moveTo>
                    <a:pt x="0" y="466904"/>
                  </a:moveTo>
                  <a:lnTo>
                    <a:pt x="0" y="0"/>
                  </a:lnTo>
                </a:path>
              </a:pathLst>
            </a:custGeom>
            <a:ln w="186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316390" y="7185390"/>
              <a:ext cx="130218" cy="1674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98210" y="5846062"/>
              <a:ext cx="130218" cy="4017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37603" y="5846063"/>
              <a:ext cx="130218" cy="4017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76997" y="5846062"/>
              <a:ext cx="130218" cy="4017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316390" y="5846062"/>
              <a:ext cx="130218" cy="4017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37603" y="4506735"/>
              <a:ext cx="130218" cy="4017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976997" y="4506735"/>
              <a:ext cx="130218" cy="4017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316390" y="4506735"/>
              <a:ext cx="130218" cy="40179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316390" y="3167408"/>
              <a:ext cx="130218" cy="4017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974044" y="8668407"/>
            <a:ext cx="739140" cy="420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8110" marR="5080" indent="-106045">
              <a:lnSpc>
                <a:spcPct val="112500"/>
              </a:lnSpc>
              <a:spcBef>
                <a:spcPts val="95"/>
              </a:spcBef>
            </a:pPr>
            <a:r>
              <a:rPr sz="1150" spc="40" dirty="0">
                <a:latin typeface="Times New Roman"/>
                <a:cs typeface="Times New Roman"/>
              </a:rPr>
              <a:t>Rule-based  systems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403697" y="8560517"/>
            <a:ext cx="558800" cy="617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2545" algn="just">
              <a:lnSpc>
                <a:spcPct val="112500"/>
              </a:lnSpc>
              <a:spcBef>
                <a:spcPts val="95"/>
              </a:spcBef>
            </a:pPr>
            <a:r>
              <a:rPr sz="1150" spc="25" dirty="0">
                <a:latin typeface="Times New Roman"/>
                <a:cs typeface="Times New Roman"/>
              </a:rPr>
              <a:t>Classic  </a:t>
            </a:r>
            <a:r>
              <a:rPr sz="1150" spc="60" dirty="0">
                <a:latin typeface="Times New Roman"/>
                <a:cs typeface="Times New Roman"/>
              </a:rPr>
              <a:t>ma</a:t>
            </a:r>
            <a:r>
              <a:rPr sz="1150" spc="5" dirty="0">
                <a:latin typeface="Times New Roman"/>
                <a:cs typeface="Times New Roman"/>
              </a:rPr>
              <a:t>c</a:t>
            </a:r>
            <a:r>
              <a:rPr sz="1150" spc="35" dirty="0">
                <a:latin typeface="Times New Roman"/>
                <a:cs typeface="Times New Roman"/>
              </a:rPr>
              <a:t>hine  </a:t>
            </a:r>
            <a:r>
              <a:rPr sz="1150" spc="40" dirty="0">
                <a:latin typeface="Times New Roman"/>
                <a:cs typeface="Times New Roman"/>
              </a:rPr>
              <a:t>learning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099295" y="8919531"/>
            <a:ext cx="999490" cy="420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760" marR="5080" indent="-226695">
              <a:lnSpc>
                <a:spcPct val="112500"/>
              </a:lnSpc>
              <a:spcBef>
                <a:spcPts val="95"/>
              </a:spcBef>
            </a:pPr>
            <a:r>
              <a:rPr sz="1150" spc="45" dirty="0">
                <a:latin typeface="Times New Roman"/>
                <a:cs typeface="Times New Roman"/>
              </a:rPr>
              <a:t>Represe</a:t>
            </a:r>
            <a:r>
              <a:rPr sz="1150" spc="10" dirty="0">
                <a:latin typeface="Times New Roman"/>
                <a:cs typeface="Times New Roman"/>
              </a:rPr>
              <a:t>n</a:t>
            </a:r>
            <a:r>
              <a:rPr sz="1150" spc="65" dirty="0">
                <a:latin typeface="Times New Roman"/>
                <a:cs typeface="Times New Roman"/>
              </a:rPr>
              <a:t>tation  </a:t>
            </a:r>
            <a:r>
              <a:rPr sz="1150" spc="40" dirty="0">
                <a:latin typeface="Times New Roman"/>
                <a:cs typeface="Times New Roman"/>
              </a:rPr>
              <a:t>learning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998896" y="8426584"/>
            <a:ext cx="534035" cy="420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95885">
              <a:lnSpc>
                <a:spcPct val="112500"/>
              </a:lnSpc>
              <a:spcBef>
                <a:spcPts val="95"/>
              </a:spcBef>
            </a:pPr>
            <a:r>
              <a:rPr sz="1150" spc="35" dirty="0">
                <a:latin typeface="Times New Roman"/>
                <a:cs typeface="Times New Roman"/>
              </a:rPr>
              <a:t>Deep  </a:t>
            </a:r>
            <a:r>
              <a:rPr sz="1150" spc="40" dirty="0">
                <a:latin typeface="Times New Roman"/>
                <a:cs typeface="Times New Roman"/>
              </a:rPr>
              <a:t>learning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2518" y="481308"/>
            <a:ext cx="10982960" cy="1208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en-GB" sz="7750" spc="290" dirty="0"/>
              <a:t>Lecture topics</a:t>
            </a:r>
            <a:endParaRPr sz="7750" dirty="0"/>
          </a:p>
        </p:txBody>
      </p:sp>
      <p:grpSp>
        <p:nvGrpSpPr>
          <p:cNvPr id="3" name="object 3"/>
          <p:cNvGrpSpPr/>
          <p:nvPr/>
        </p:nvGrpSpPr>
        <p:grpSpPr>
          <a:xfrm>
            <a:off x="4305300" y="2083650"/>
            <a:ext cx="4394200" cy="7358380"/>
            <a:chOff x="4305300" y="2083650"/>
            <a:chExt cx="4394200" cy="7358380"/>
          </a:xfrm>
        </p:grpSpPr>
        <p:sp>
          <p:nvSpPr>
            <p:cNvPr id="4" name="object 4"/>
            <p:cNvSpPr/>
            <p:nvPr/>
          </p:nvSpPr>
          <p:spPr>
            <a:xfrm>
              <a:off x="4305300" y="2091270"/>
              <a:ext cx="4394200" cy="7350759"/>
            </a:xfrm>
            <a:custGeom>
              <a:avLst/>
              <a:gdLst/>
              <a:ahLst/>
              <a:cxnLst/>
              <a:rect l="l" t="t" r="r" b="b"/>
              <a:pathLst>
                <a:path w="4394200" h="7350759">
                  <a:moveTo>
                    <a:pt x="0" y="7350447"/>
                  </a:moveTo>
                  <a:lnTo>
                    <a:pt x="0" y="0"/>
                  </a:lnTo>
                  <a:lnTo>
                    <a:pt x="4394200" y="0"/>
                  </a:lnTo>
                  <a:lnTo>
                    <a:pt x="4394200" y="7350447"/>
                  </a:lnTo>
                  <a:lnTo>
                    <a:pt x="0" y="73504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52671" y="2091270"/>
              <a:ext cx="911860" cy="426720"/>
            </a:xfrm>
            <a:custGeom>
              <a:avLst/>
              <a:gdLst/>
              <a:ahLst/>
              <a:cxnLst/>
              <a:rect l="l" t="t" r="r" b="b"/>
              <a:pathLst>
                <a:path w="911859" h="426719">
                  <a:moveTo>
                    <a:pt x="0" y="0"/>
                  </a:moveTo>
                  <a:lnTo>
                    <a:pt x="911266" y="0"/>
                  </a:lnTo>
                  <a:lnTo>
                    <a:pt x="911266" y="426326"/>
                  </a:lnTo>
                  <a:lnTo>
                    <a:pt x="0" y="426326"/>
                  </a:lnTo>
                  <a:lnTo>
                    <a:pt x="0" y="0"/>
                  </a:lnTo>
                  <a:close/>
                </a:path>
              </a:pathLst>
            </a:custGeom>
            <a:ln w="14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116106" y="2199118"/>
            <a:ext cx="799465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20" dirty="0">
                <a:latin typeface="Times New Roman"/>
                <a:cs typeface="Times New Roman"/>
              </a:rPr>
              <a:t>1.</a:t>
            </a:r>
            <a:r>
              <a:rPr sz="900" spc="15" dirty="0">
                <a:latin typeface="Times New Roman"/>
                <a:cs typeface="Times New Roman"/>
              </a:rPr>
              <a:t> </a:t>
            </a:r>
            <a:r>
              <a:rPr sz="900" spc="50" dirty="0">
                <a:latin typeface="Times New Roman"/>
                <a:cs typeface="Times New Roman"/>
              </a:rPr>
              <a:t>Introduction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37213" y="2679306"/>
            <a:ext cx="3542665" cy="1411605"/>
          </a:xfrm>
          <a:custGeom>
            <a:avLst/>
            <a:gdLst/>
            <a:ahLst/>
            <a:cxnLst/>
            <a:rect l="l" t="t" r="r" b="b"/>
            <a:pathLst>
              <a:path w="3542665" h="1411604">
                <a:moveTo>
                  <a:pt x="0" y="0"/>
                </a:moveTo>
                <a:lnTo>
                  <a:pt x="3542181" y="0"/>
                </a:lnTo>
                <a:lnTo>
                  <a:pt x="3542181" y="1411286"/>
                </a:lnTo>
                <a:lnTo>
                  <a:pt x="0" y="1411286"/>
                </a:lnTo>
                <a:lnTo>
                  <a:pt x="0" y="0"/>
                </a:lnTo>
                <a:close/>
              </a:path>
            </a:pathLst>
          </a:custGeom>
          <a:ln w="14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84969" y="2725410"/>
            <a:ext cx="2659380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00" spc="80" dirty="0">
                <a:latin typeface="Times New Roman"/>
                <a:cs typeface="Times New Roman"/>
              </a:rPr>
              <a:t>Part </a:t>
            </a:r>
            <a:r>
              <a:rPr sz="900" spc="20" dirty="0">
                <a:latin typeface="Times New Roman"/>
                <a:cs typeface="Times New Roman"/>
              </a:rPr>
              <a:t>I: </a:t>
            </a:r>
            <a:r>
              <a:rPr sz="900" spc="35" dirty="0">
                <a:latin typeface="Times New Roman"/>
                <a:cs typeface="Times New Roman"/>
              </a:rPr>
              <a:t>Applied </a:t>
            </a:r>
            <a:r>
              <a:rPr sz="900" spc="70" dirty="0">
                <a:latin typeface="Times New Roman"/>
                <a:cs typeface="Times New Roman"/>
              </a:rPr>
              <a:t>Math </a:t>
            </a:r>
            <a:r>
              <a:rPr sz="900" spc="60" dirty="0">
                <a:latin typeface="Times New Roman"/>
                <a:cs typeface="Times New Roman"/>
              </a:rPr>
              <a:t>and </a:t>
            </a:r>
            <a:r>
              <a:rPr sz="900" spc="30" dirty="0">
                <a:latin typeface="Times New Roman"/>
                <a:cs typeface="Times New Roman"/>
              </a:rPr>
              <a:t>Machine </a:t>
            </a:r>
            <a:r>
              <a:rPr sz="900" spc="35" dirty="0">
                <a:latin typeface="Times New Roman"/>
                <a:cs typeface="Times New Roman"/>
              </a:rPr>
              <a:t>Learning</a:t>
            </a:r>
            <a:r>
              <a:rPr sz="900" spc="285" dirty="0">
                <a:latin typeface="Times New Roman"/>
                <a:cs typeface="Times New Roman"/>
              </a:rPr>
              <a:t> </a:t>
            </a:r>
            <a:r>
              <a:rPr sz="900" spc="25" dirty="0">
                <a:latin typeface="Times New Roman"/>
                <a:cs typeface="Times New Roman"/>
              </a:rPr>
              <a:t>Basics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12008" y="3002726"/>
            <a:ext cx="1235075" cy="426720"/>
          </a:xfrm>
          <a:custGeom>
            <a:avLst/>
            <a:gdLst/>
            <a:ahLst/>
            <a:cxnLst/>
            <a:rect l="l" t="t" r="r" b="b"/>
            <a:pathLst>
              <a:path w="1235075" h="426720">
                <a:moveTo>
                  <a:pt x="0" y="0"/>
                </a:moveTo>
                <a:lnTo>
                  <a:pt x="1234619" y="0"/>
                </a:lnTo>
                <a:lnTo>
                  <a:pt x="1234619" y="426326"/>
                </a:lnTo>
                <a:lnTo>
                  <a:pt x="0" y="426326"/>
                </a:lnTo>
                <a:lnTo>
                  <a:pt x="0" y="0"/>
                </a:lnTo>
                <a:close/>
              </a:path>
            </a:pathLst>
          </a:custGeom>
          <a:ln w="14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79388" y="3110573"/>
            <a:ext cx="913130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00" spc="20" dirty="0">
                <a:latin typeface="Times New Roman"/>
                <a:cs typeface="Times New Roman"/>
              </a:rPr>
              <a:t>2. </a:t>
            </a:r>
            <a:r>
              <a:rPr sz="900" spc="35" dirty="0">
                <a:latin typeface="Times New Roman"/>
                <a:cs typeface="Times New Roman"/>
              </a:rPr>
              <a:t>Linear</a:t>
            </a:r>
            <a:r>
              <a:rPr sz="900" spc="95" dirty="0">
                <a:latin typeface="Times New Roman"/>
                <a:cs typeface="Times New Roman"/>
              </a:rPr>
              <a:t> </a:t>
            </a:r>
            <a:r>
              <a:rPr sz="900" spc="35" dirty="0">
                <a:latin typeface="Times New Roman"/>
                <a:cs typeface="Times New Roman"/>
              </a:rPr>
              <a:t>Algebra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69980" y="3002726"/>
            <a:ext cx="1235075" cy="426720"/>
          </a:xfrm>
          <a:custGeom>
            <a:avLst/>
            <a:gdLst/>
            <a:ahLst/>
            <a:cxnLst/>
            <a:rect l="l" t="t" r="r" b="b"/>
            <a:pathLst>
              <a:path w="1235075" h="426720">
                <a:moveTo>
                  <a:pt x="0" y="0"/>
                </a:moveTo>
                <a:lnTo>
                  <a:pt x="1234619" y="0"/>
                </a:lnTo>
                <a:lnTo>
                  <a:pt x="1234619" y="426326"/>
                </a:lnTo>
                <a:lnTo>
                  <a:pt x="0" y="426326"/>
                </a:lnTo>
                <a:lnTo>
                  <a:pt x="0" y="0"/>
                </a:lnTo>
                <a:close/>
              </a:path>
            </a:pathLst>
          </a:custGeom>
          <a:ln w="14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79510" y="3017958"/>
            <a:ext cx="1028700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40005">
              <a:lnSpc>
                <a:spcPct val="113599"/>
              </a:lnSpc>
              <a:spcBef>
                <a:spcPts val="95"/>
              </a:spcBef>
            </a:pPr>
            <a:r>
              <a:rPr sz="900" spc="20" dirty="0">
                <a:latin typeface="Times New Roman"/>
                <a:cs typeface="Times New Roman"/>
              </a:rPr>
              <a:t>3. </a:t>
            </a:r>
            <a:r>
              <a:rPr sz="900" spc="45" dirty="0">
                <a:latin typeface="Times New Roman"/>
                <a:cs typeface="Times New Roman"/>
              </a:rPr>
              <a:t>Probability </a:t>
            </a:r>
            <a:r>
              <a:rPr sz="900" spc="60" dirty="0">
                <a:latin typeface="Times New Roman"/>
                <a:cs typeface="Times New Roman"/>
              </a:rPr>
              <a:t>and  </a:t>
            </a:r>
            <a:r>
              <a:rPr sz="900" spc="40" dirty="0">
                <a:latin typeface="Times New Roman"/>
                <a:cs typeface="Times New Roman"/>
              </a:rPr>
              <a:t>Information</a:t>
            </a:r>
            <a:r>
              <a:rPr sz="900" spc="30" dirty="0">
                <a:latin typeface="Times New Roman"/>
                <a:cs typeface="Times New Roman"/>
              </a:rPr>
              <a:t> </a:t>
            </a:r>
            <a:r>
              <a:rPr sz="900" spc="50" dirty="0">
                <a:latin typeface="Times New Roman"/>
                <a:cs typeface="Times New Roman"/>
              </a:rPr>
              <a:t>Theory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12008" y="3576061"/>
            <a:ext cx="1235075" cy="426720"/>
          </a:xfrm>
          <a:prstGeom prst="rect">
            <a:avLst/>
          </a:prstGeom>
          <a:ln w="14700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277495" marR="269875" indent="10795">
              <a:lnSpc>
                <a:spcPct val="113599"/>
              </a:lnSpc>
              <a:spcBef>
                <a:spcPts val="215"/>
              </a:spcBef>
            </a:pPr>
            <a:r>
              <a:rPr sz="900" spc="20" dirty="0">
                <a:latin typeface="Times New Roman"/>
                <a:cs typeface="Times New Roman"/>
              </a:rPr>
              <a:t>4. </a:t>
            </a:r>
            <a:r>
              <a:rPr sz="900" spc="35" dirty="0">
                <a:latin typeface="Times New Roman"/>
                <a:cs typeface="Times New Roman"/>
              </a:rPr>
              <a:t>Numerical  </a:t>
            </a:r>
            <a:r>
              <a:rPr sz="900" spc="55" dirty="0">
                <a:latin typeface="Times New Roman"/>
                <a:cs typeface="Times New Roman"/>
              </a:rPr>
              <a:t>Computation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46628" y="3605993"/>
            <a:ext cx="249554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236220" algn="l"/>
              </a:tabLst>
            </a:pPr>
            <a:r>
              <a:rPr sz="900" u="heavy" spc="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69980" y="3576061"/>
            <a:ext cx="1235075" cy="426720"/>
          </a:xfrm>
          <a:prstGeom prst="rect">
            <a:avLst/>
          </a:prstGeom>
          <a:ln w="14700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457200" marR="83185" indent="-367030">
              <a:lnSpc>
                <a:spcPct val="113599"/>
              </a:lnSpc>
              <a:spcBef>
                <a:spcPts val="215"/>
              </a:spcBef>
            </a:pPr>
            <a:r>
              <a:rPr sz="900" spc="20" dirty="0">
                <a:latin typeface="Times New Roman"/>
                <a:cs typeface="Times New Roman"/>
              </a:rPr>
              <a:t>5. </a:t>
            </a:r>
            <a:r>
              <a:rPr sz="900" spc="30" dirty="0">
                <a:latin typeface="Times New Roman"/>
                <a:cs typeface="Times New Roman"/>
              </a:rPr>
              <a:t>Machine </a:t>
            </a:r>
            <a:r>
              <a:rPr sz="900" spc="35" dirty="0">
                <a:latin typeface="Times New Roman"/>
                <a:cs typeface="Times New Roman"/>
              </a:rPr>
              <a:t>Learning  </a:t>
            </a:r>
            <a:r>
              <a:rPr sz="900" spc="25" dirty="0">
                <a:latin typeface="Times New Roman"/>
                <a:cs typeface="Times New Roman"/>
              </a:rPr>
              <a:t>Basics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40371" y="4267003"/>
            <a:ext cx="4336415" cy="2352675"/>
          </a:xfrm>
          <a:prstGeom prst="rect">
            <a:avLst/>
          </a:prstGeom>
          <a:ln w="14700">
            <a:solidFill>
              <a:srgbClr val="000000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1078865">
              <a:lnSpc>
                <a:spcPct val="100000"/>
              </a:lnSpc>
              <a:spcBef>
                <a:spcPts val="489"/>
              </a:spcBef>
            </a:pPr>
            <a:r>
              <a:rPr sz="900" spc="80" dirty="0">
                <a:latin typeface="Times New Roman"/>
                <a:cs typeface="Times New Roman"/>
              </a:rPr>
              <a:t>Part </a:t>
            </a:r>
            <a:r>
              <a:rPr sz="900" spc="30" dirty="0">
                <a:latin typeface="Times New Roman"/>
                <a:cs typeface="Times New Roman"/>
              </a:rPr>
              <a:t>II: </a:t>
            </a:r>
            <a:r>
              <a:rPr sz="900" spc="35" dirty="0">
                <a:latin typeface="Times New Roman"/>
                <a:cs typeface="Times New Roman"/>
              </a:rPr>
              <a:t>Deep </a:t>
            </a:r>
            <a:r>
              <a:rPr sz="900" spc="25" dirty="0">
                <a:latin typeface="Times New Roman"/>
                <a:cs typeface="Times New Roman"/>
              </a:rPr>
              <a:t>Networks: </a:t>
            </a:r>
            <a:r>
              <a:rPr sz="900" spc="45" dirty="0">
                <a:latin typeface="Times New Roman"/>
                <a:cs typeface="Times New Roman"/>
              </a:rPr>
              <a:t>Modern</a:t>
            </a:r>
            <a:r>
              <a:rPr sz="900" spc="225" dirty="0">
                <a:latin typeface="Times New Roman"/>
                <a:cs typeface="Times New Roman"/>
              </a:rPr>
              <a:t> </a:t>
            </a:r>
            <a:r>
              <a:rPr sz="900" spc="45" dirty="0">
                <a:latin typeface="Times New Roman"/>
                <a:cs typeface="Times New Roman"/>
              </a:rPr>
              <a:t>Practices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699651" y="2517596"/>
            <a:ext cx="1617345" cy="1729105"/>
            <a:chOff x="5699651" y="2517596"/>
            <a:chExt cx="1617345" cy="1729105"/>
          </a:xfrm>
        </p:grpSpPr>
        <p:sp>
          <p:nvSpPr>
            <p:cNvPr id="18" name="object 18"/>
            <p:cNvSpPr/>
            <p:nvPr/>
          </p:nvSpPr>
          <p:spPr>
            <a:xfrm>
              <a:off x="6470089" y="2517596"/>
              <a:ext cx="76429" cy="1411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70089" y="4090593"/>
              <a:ext cx="76429" cy="1558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46628" y="3215889"/>
              <a:ext cx="236854" cy="0"/>
            </a:xfrm>
            <a:custGeom>
              <a:avLst/>
              <a:gdLst/>
              <a:ahLst/>
              <a:cxnLst/>
              <a:rect l="l" t="t" r="r" b="b"/>
              <a:pathLst>
                <a:path w="236854">
                  <a:moveTo>
                    <a:pt x="0" y="0"/>
                  </a:moveTo>
                  <a:lnTo>
                    <a:pt x="236635" y="0"/>
                  </a:lnTo>
                </a:path>
              </a:pathLst>
            </a:custGeom>
            <a:ln w="14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83264" y="3193837"/>
              <a:ext cx="59055" cy="44450"/>
            </a:xfrm>
            <a:custGeom>
              <a:avLst/>
              <a:gdLst/>
              <a:ahLst/>
              <a:cxnLst/>
              <a:rect l="l" t="t" r="r" b="b"/>
              <a:pathLst>
                <a:path w="59054" h="44450">
                  <a:moveTo>
                    <a:pt x="0" y="0"/>
                  </a:moveTo>
                  <a:lnTo>
                    <a:pt x="0" y="44103"/>
                  </a:lnTo>
                  <a:lnTo>
                    <a:pt x="58790" y="22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29318" y="3193838"/>
              <a:ext cx="913130" cy="295910"/>
            </a:xfrm>
            <a:custGeom>
              <a:avLst/>
              <a:gdLst/>
              <a:ahLst/>
              <a:cxnLst/>
              <a:rect l="l" t="t" r="r" b="b"/>
              <a:pathLst>
                <a:path w="913129" h="295910">
                  <a:moveTo>
                    <a:pt x="912736" y="22051"/>
                  </a:moveTo>
                  <a:lnTo>
                    <a:pt x="853945" y="0"/>
                  </a:lnTo>
                  <a:lnTo>
                    <a:pt x="853945" y="44102"/>
                  </a:lnTo>
                  <a:lnTo>
                    <a:pt x="912736" y="22051"/>
                  </a:lnTo>
                  <a:close/>
                </a:path>
                <a:path w="913129" h="295910">
                  <a:moveTo>
                    <a:pt x="0" y="235214"/>
                  </a:moveTo>
                  <a:lnTo>
                    <a:pt x="0" y="295488"/>
                  </a:lnTo>
                </a:path>
              </a:pathLst>
            </a:custGeom>
            <a:ln w="14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07272" y="3489326"/>
              <a:ext cx="44450" cy="59055"/>
            </a:xfrm>
            <a:custGeom>
              <a:avLst/>
              <a:gdLst/>
              <a:ahLst/>
              <a:cxnLst/>
              <a:rect l="l" t="t" r="r" b="b"/>
              <a:pathLst>
                <a:path w="44450" h="59054">
                  <a:moveTo>
                    <a:pt x="44094" y="0"/>
                  </a:moveTo>
                  <a:lnTo>
                    <a:pt x="0" y="0"/>
                  </a:lnTo>
                  <a:lnTo>
                    <a:pt x="22047" y="58803"/>
                  </a:lnTo>
                  <a:lnTo>
                    <a:pt x="440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07271" y="3489326"/>
              <a:ext cx="44450" cy="59055"/>
            </a:xfrm>
            <a:custGeom>
              <a:avLst/>
              <a:gdLst/>
              <a:ahLst/>
              <a:cxnLst/>
              <a:rect l="l" t="t" r="r" b="b"/>
              <a:pathLst>
                <a:path w="44450" h="59054">
                  <a:moveTo>
                    <a:pt x="22046" y="58803"/>
                  </a:moveTo>
                  <a:lnTo>
                    <a:pt x="44093" y="0"/>
                  </a:lnTo>
                  <a:lnTo>
                    <a:pt x="0" y="0"/>
                  </a:lnTo>
                  <a:lnTo>
                    <a:pt x="22046" y="58803"/>
                  </a:lnTo>
                  <a:close/>
                </a:path>
              </a:pathLst>
            </a:custGeom>
            <a:ln w="14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83264" y="3767173"/>
              <a:ext cx="59055" cy="44450"/>
            </a:xfrm>
            <a:custGeom>
              <a:avLst/>
              <a:gdLst/>
              <a:ahLst/>
              <a:cxnLst/>
              <a:rect l="l" t="t" r="r" b="b"/>
              <a:pathLst>
                <a:path w="59054" h="44450">
                  <a:moveTo>
                    <a:pt x="0" y="0"/>
                  </a:moveTo>
                  <a:lnTo>
                    <a:pt x="0" y="44102"/>
                  </a:lnTo>
                  <a:lnTo>
                    <a:pt x="58790" y="22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583263" y="3429052"/>
              <a:ext cx="704215" cy="382270"/>
            </a:xfrm>
            <a:custGeom>
              <a:avLst/>
              <a:gdLst/>
              <a:ahLst/>
              <a:cxnLst/>
              <a:rect l="l" t="t" r="r" b="b"/>
              <a:pathLst>
                <a:path w="704215" h="382270">
                  <a:moveTo>
                    <a:pt x="58791" y="360172"/>
                  </a:moveTo>
                  <a:lnTo>
                    <a:pt x="0" y="338120"/>
                  </a:lnTo>
                  <a:lnTo>
                    <a:pt x="0" y="382223"/>
                  </a:lnTo>
                  <a:lnTo>
                    <a:pt x="58791" y="360172"/>
                  </a:lnTo>
                  <a:close/>
                </a:path>
                <a:path w="704215" h="382270">
                  <a:moveTo>
                    <a:pt x="704026" y="0"/>
                  </a:moveTo>
                  <a:lnTo>
                    <a:pt x="704026" y="60273"/>
                  </a:lnTo>
                </a:path>
              </a:pathLst>
            </a:custGeom>
            <a:ln w="14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65244" y="3489326"/>
              <a:ext cx="44450" cy="59055"/>
            </a:xfrm>
            <a:custGeom>
              <a:avLst/>
              <a:gdLst/>
              <a:ahLst/>
              <a:cxnLst/>
              <a:rect l="l" t="t" r="r" b="b"/>
              <a:pathLst>
                <a:path w="44450" h="59054">
                  <a:moveTo>
                    <a:pt x="44094" y="0"/>
                  </a:moveTo>
                  <a:lnTo>
                    <a:pt x="0" y="0"/>
                  </a:lnTo>
                  <a:lnTo>
                    <a:pt x="22047" y="58803"/>
                  </a:lnTo>
                  <a:lnTo>
                    <a:pt x="440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65243" y="3489326"/>
              <a:ext cx="44450" cy="59055"/>
            </a:xfrm>
            <a:custGeom>
              <a:avLst/>
              <a:gdLst/>
              <a:ahLst/>
              <a:cxnLst/>
              <a:rect l="l" t="t" r="r" b="b"/>
              <a:pathLst>
                <a:path w="44450" h="59054">
                  <a:moveTo>
                    <a:pt x="22046" y="58803"/>
                  </a:moveTo>
                  <a:lnTo>
                    <a:pt x="44093" y="0"/>
                  </a:lnTo>
                  <a:lnTo>
                    <a:pt x="0" y="0"/>
                  </a:lnTo>
                  <a:lnTo>
                    <a:pt x="22046" y="58803"/>
                  </a:lnTo>
                  <a:close/>
                </a:path>
              </a:pathLst>
            </a:custGeom>
            <a:ln w="14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890994" y="4575722"/>
            <a:ext cx="1235075" cy="426720"/>
          </a:xfrm>
          <a:prstGeom prst="rect">
            <a:avLst/>
          </a:prstGeom>
          <a:ln w="14700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378460" marR="80645" indent="-290830">
              <a:lnSpc>
                <a:spcPct val="113599"/>
              </a:lnSpc>
              <a:spcBef>
                <a:spcPts val="215"/>
              </a:spcBef>
            </a:pPr>
            <a:r>
              <a:rPr sz="900" spc="20" dirty="0">
                <a:latin typeface="Times New Roman"/>
                <a:cs typeface="Times New Roman"/>
              </a:rPr>
              <a:t>6. </a:t>
            </a:r>
            <a:r>
              <a:rPr sz="900" spc="35" dirty="0">
                <a:latin typeface="Times New Roman"/>
                <a:cs typeface="Times New Roman"/>
              </a:rPr>
              <a:t>Deep </a:t>
            </a:r>
            <a:r>
              <a:rPr sz="900" spc="30" dirty="0">
                <a:latin typeface="Times New Roman"/>
                <a:cs typeface="Times New Roman"/>
              </a:rPr>
              <a:t>Feedforward  Networks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50605" y="5288716"/>
            <a:ext cx="1073150" cy="309245"/>
          </a:xfrm>
          <a:prstGeom prst="rect">
            <a:avLst/>
          </a:prstGeom>
          <a:ln w="14700">
            <a:solidFill>
              <a:srgbClr val="000000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509"/>
              </a:spcBef>
            </a:pPr>
            <a:r>
              <a:rPr sz="900" spc="20" dirty="0">
                <a:latin typeface="Times New Roman"/>
                <a:cs typeface="Times New Roman"/>
              </a:rPr>
              <a:t>7.</a:t>
            </a:r>
            <a:r>
              <a:rPr sz="900" spc="55" dirty="0">
                <a:latin typeface="Times New Roman"/>
                <a:cs typeface="Times New Roman"/>
              </a:rPr>
              <a:t> </a:t>
            </a:r>
            <a:r>
              <a:rPr sz="900" spc="40" dirty="0">
                <a:latin typeface="Times New Roman"/>
                <a:cs typeface="Times New Roman"/>
              </a:rPr>
              <a:t>Regularization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82339" y="5288716"/>
            <a:ext cx="1235075" cy="309245"/>
          </a:xfrm>
          <a:prstGeom prst="rect">
            <a:avLst/>
          </a:prstGeom>
          <a:ln w="14700">
            <a:solidFill>
              <a:srgbClr val="000000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509"/>
              </a:spcBef>
            </a:pPr>
            <a:r>
              <a:rPr sz="900" spc="20" dirty="0">
                <a:latin typeface="Times New Roman"/>
                <a:cs typeface="Times New Roman"/>
              </a:rPr>
              <a:t>8.</a:t>
            </a:r>
            <a:r>
              <a:rPr sz="900" spc="70" dirty="0">
                <a:latin typeface="Times New Roman"/>
                <a:cs typeface="Times New Roman"/>
              </a:rPr>
              <a:t> </a:t>
            </a:r>
            <a:r>
              <a:rPr sz="900" spc="45" dirty="0">
                <a:latin typeface="Times New Roman"/>
                <a:cs typeface="Times New Roman"/>
              </a:rPr>
              <a:t>Optimization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78635" y="5288716"/>
            <a:ext cx="735330" cy="309245"/>
          </a:xfrm>
          <a:prstGeom prst="rect">
            <a:avLst/>
          </a:prstGeom>
          <a:ln w="14700">
            <a:solidFill>
              <a:srgbClr val="000000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509"/>
              </a:spcBef>
            </a:pPr>
            <a:r>
              <a:rPr sz="900" spc="20" dirty="0">
                <a:latin typeface="Times New Roman"/>
                <a:cs typeface="Times New Roman"/>
              </a:rPr>
              <a:t>9.</a:t>
            </a:r>
            <a:r>
              <a:rPr sz="900" spc="110" dirty="0">
                <a:latin typeface="Times New Roman"/>
                <a:cs typeface="Times New Roman"/>
              </a:rPr>
              <a:t> </a:t>
            </a:r>
            <a:r>
              <a:rPr sz="900" spc="40" dirty="0">
                <a:latin typeface="Times New Roman"/>
                <a:cs typeface="Times New Roman"/>
              </a:rPr>
              <a:t>CNNs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31111" y="5288716"/>
            <a:ext cx="735330" cy="309245"/>
          </a:xfrm>
          <a:prstGeom prst="rect">
            <a:avLst/>
          </a:prstGeom>
          <a:ln w="14700">
            <a:solidFill>
              <a:srgbClr val="000000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509"/>
              </a:spcBef>
            </a:pPr>
            <a:r>
              <a:rPr sz="900" spc="15" dirty="0">
                <a:latin typeface="Times New Roman"/>
                <a:cs typeface="Times New Roman"/>
              </a:rPr>
              <a:t>10.</a:t>
            </a:r>
            <a:r>
              <a:rPr sz="900" spc="110" dirty="0">
                <a:latin typeface="Times New Roman"/>
                <a:cs typeface="Times New Roman"/>
              </a:rPr>
              <a:t> </a:t>
            </a:r>
            <a:r>
              <a:rPr sz="900" spc="45" dirty="0">
                <a:latin typeface="Times New Roman"/>
                <a:cs typeface="Times New Roman"/>
              </a:rPr>
              <a:t>RNNs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364053" y="4994428"/>
            <a:ext cx="2449195" cy="304165"/>
            <a:chOff x="5364053" y="4994428"/>
            <a:chExt cx="2449195" cy="304165"/>
          </a:xfrm>
        </p:grpSpPr>
        <p:sp>
          <p:nvSpPr>
            <p:cNvPr id="35" name="object 35"/>
            <p:cNvSpPr/>
            <p:nvPr/>
          </p:nvSpPr>
          <p:spPr>
            <a:xfrm>
              <a:off x="5425683" y="5002048"/>
              <a:ext cx="587375" cy="252729"/>
            </a:xfrm>
            <a:custGeom>
              <a:avLst/>
              <a:gdLst/>
              <a:ahLst/>
              <a:cxnLst/>
              <a:rect l="l" t="t" r="r" b="b"/>
              <a:pathLst>
                <a:path w="587375" h="252729">
                  <a:moveTo>
                    <a:pt x="586939" y="0"/>
                  </a:moveTo>
                  <a:lnTo>
                    <a:pt x="0" y="252408"/>
                  </a:lnTo>
                </a:path>
              </a:pathLst>
            </a:custGeom>
            <a:ln w="14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371674" y="5234197"/>
              <a:ext cx="62865" cy="43815"/>
            </a:xfrm>
            <a:custGeom>
              <a:avLst/>
              <a:gdLst/>
              <a:ahLst/>
              <a:cxnLst/>
              <a:rect l="l" t="t" r="r" b="b"/>
              <a:pathLst>
                <a:path w="62864" h="43814">
                  <a:moveTo>
                    <a:pt x="45302" y="0"/>
                  </a:moveTo>
                  <a:lnTo>
                    <a:pt x="0" y="43486"/>
                  </a:lnTo>
                  <a:lnTo>
                    <a:pt x="62718" y="40516"/>
                  </a:lnTo>
                  <a:lnTo>
                    <a:pt x="45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371673" y="5234198"/>
              <a:ext cx="62865" cy="43815"/>
            </a:xfrm>
            <a:custGeom>
              <a:avLst/>
              <a:gdLst/>
              <a:ahLst/>
              <a:cxnLst/>
              <a:rect l="l" t="t" r="r" b="b"/>
              <a:pathLst>
                <a:path w="62864" h="43814">
                  <a:moveTo>
                    <a:pt x="0" y="43485"/>
                  </a:moveTo>
                  <a:lnTo>
                    <a:pt x="62719" y="40517"/>
                  </a:lnTo>
                  <a:lnTo>
                    <a:pt x="45302" y="0"/>
                  </a:lnTo>
                  <a:lnTo>
                    <a:pt x="0" y="43485"/>
                  </a:lnTo>
                  <a:close/>
                </a:path>
              </a:pathLst>
            </a:custGeom>
            <a:ln w="14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77046" y="4994699"/>
              <a:ext cx="138034" cy="27610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781287" y="5002048"/>
              <a:ext cx="299085" cy="233679"/>
            </a:xfrm>
            <a:custGeom>
              <a:avLst/>
              <a:gdLst/>
              <a:ahLst/>
              <a:cxnLst/>
              <a:rect l="l" t="t" r="r" b="b"/>
              <a:pathLst>
                <a:path w="299084" h="233679">
                  <a:moveTo>
                    <a:pt x="0" y="0"/>
                  </a:moveTo>
                  <a:lnTo>
                    <a:pt x="298763" y="233292"/>
                  </a:lnTo>
                </a:path>
              </a:pathLst>
            </a:custGeom>
            <a:ln w="14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059133" y="5210609"/>
              <a:ext cx="74607" cy="682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059060" y="5002048"/>
              <a:ext cx="691515" cy="267970"/>
            </a:xfrm>
            <a:custGeom>
              <a:avLst/>
              <a:gdLst/>
              <a:ahLst/>
              <a:cxnLst/>
              <a:rect l="l" t="t" r="r" b="b"/>
              <a:pathLst>
                <a:path w="691515" h="267970">
                  <a:moveTo>
                    <a:pt x="0" y="0"/>
                  </a:moveTo>
                  <a:lnTo>
                    <a:pt x="691176" y="267510"/>
                  </a:lnTo>
                </a:path>
              </a:pathLst>
            </a:custGeom>
            <a:ln w="14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742283" y="5248993"/>
              <a:ext cx="62865" cy="41910"/>
            </a:xfrm>
            <a:custGeom>
              <a:avLst/>
              <a:gdLst/>
              <a:ahLst/>
              <a:cxnLst/>
              <a:rect l="l" t="t" r="r" b="b"/>
              <a:pathLst>
                <a:path w="62865" h="41910">
                  <a:moveTo>
                    <a:pt x="15911" y="0"/>
                  </a:moveTo>
                  <a:lnTo>
                    <a:pt x="0" y="41130"/>
                  </a:lnTo>
                  <a:lnTo>
                    <a:pt x="62784" y="41785"/>
                  </a:lnTo>
                  <a:lnTo>
                    <a:pt x="159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742281" y="5248994"/>
              <a:ext cx="62865" cy="41910"/>
            </a:xfrm>
            <a:custGeom>
              <a:avLst/>
              <a:gdLst/>
              <a:ahLst/>
              <a:cxnLst/>
              <a:rect l="l" t="t" r="r" b="b"/>
              <a:pathLst>
                <a:path w="62865" h="41910">
                  <a:moveTo>
                    <a:pt x="62784" y="41785"/>
                  </a:moveTo>
                  <a:lnTo>
                    <a:pt x="15911" y="0"/>
                  </a:lnTo>
                  <a:lnTo>
                    <a:pt x="0" y="41130"/>
                  </a:lnTo>
                  <a:lnTo>
                    <a:pt x="62784" y="41785"/>
                  </a:lnTo>
                  <a:close/>
                </a:path>
              </a:pathLst>
            </a:custGeom>
            <a:ln w="14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350848" y="6134017"/>
            <a:ext cx="1073150" cy="426720"/>
          </a:xfrm>
          <a:prstGeom prst="rect">
            <a:avLst/>
          </a:prstGeom>
          <a:ln w="14700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201930" marR="194310" indent="10160">
              <a:lnSpc>
                <a:spcPct val="113599"/>
              </a:lnSpc>
              <a:spcBef>
                <a:spcPts val="215"/>
              </a:spcBef>
            </a:pPr>
            <a:r>
              <a:rPr sz="900" spc="15" dirty="0">
                <a:latin typeface="Times New Roman"/>
                <a:cs typeface="Times New Roman"/>
              </a:rPr>
              <a:t>11. </a:t>
            </a:r>
            <a:r>
              <a:rPr sz="900" spc="50" dirty="0">
                <a:latin typeface="Times New Roman"/>
                <a:cs typeface="Times New Roman"/>
              </a:rPr>
              <a:t>Practical  </a:t>
            </a:r>
            <a:r>
              <a:rPr sz="900" spc="45" dirty="0">
                <a:latin typeface="Times New Roman"/>
                <a:cs typeface="Times New Roman"/>
              </a:rPr>
              <a:t>Meth</a:t>
            </a:r>
            <a:r>
              <a:rPr sz="900" spc="70" dirty="0">
                <a:latin typeface="Times New Roman"/>
                <a:cs typeface="Times New Roman"/>
              </a:rPr>
              <a:t>o</a:t>
            </a:r>
            <a:r>
              <a:rPr sz="900" spc="20" dirty="0">
                <a:latin typeface="Times New Roman"/>
                <a:cs typeface="Times New Roman"/>
              </a:rPr>
              <a:t>dology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592816" y="6134017"/>
            <a:ext cx="1073150" cy="426720"/>
          </a:xfrm>
          <a:prstGeom prst="rect">
            <a:avLst/>
          </a:prstGeom>
          <a:ln w="14700">
            <a:solidFill>
              <a:srgbClr val="000000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975"/>
              </a:spcBef>
            </a:pPr>
            <a:r>
              <a:rPr sz="900" spc="15" dirty="0">
                <a:latin typeface="Times New Roman"/>
                <a:cs typeface="Times New Roman"/>
              </a:rPr>
              <a:t>12.</a:t>
            </a:r>
            <a:r>
              <a:rPr sz="900" spc="70" dirty="0">
                <a:latin typeface="Times New Roman"/>
                <a:cs typeface="Times New Roman"/>
              </a:rPr>
              <a:t> </a:t>
            </a:r>
            <a:r>
              <a:rPr sz="900" spc="35" dirty="0">
                <a:latin typeface="Times New Roman"/>
                <a:cs typeface="Times New Roman"/>
              </a:rPr>
              <a:t>Applications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133427" y="5579462"/>
            <a:ext cx="2890520" cy="1181100"/>
            <a:chOff x="5133427" y="5579462"/>
            <a:chExt cx="2890520" cy="1181100"/>
          </a:xfrm>
        </p:grpSpPr>
        <p:sp>
          <p:nvSpPr>
            <p:cNvPr id="47" name="object 47"/>
            <p:cNvSpPr/>
            <p:nvPr/>
          </p:nvSpPr>
          <p:spPr>
            <a:xfrm>
              <a:off x="5140777" y="5597435"/>
              <a:ext cx="473709" cy="475615"/>
            </a:xfrm>
            <a:custGeom>
              <a:avLst/>
              <a:gdLst/>
              <a:ahLst/>
              <a:cxnLst/>
              <a:rect l="l" t="t" r="r" b="b"/>
              <a:pathLst>
                <a:path w="473710" h="475614">
                  <a:moveTo>
                    <a:pt x="0" y="0"/>
                  </a:moveTo>
                  <a:lnTo>
                    <a:pt x="473097" y="475127"/>
                  </a:lnTo>
                </a:path>
              </a:pathLst>
            </a:custGeom>
            <a:ln w="14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590903" y="6049651"/>
              <a:ext cx="71807" cy="719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989279" y="5597435"/>
              <a:ext cx="157480" cy="454659"/>
            </a:xfrm>
            <a:custGeom>
              <a:avLst/>
              <a:gdLst/>
              <a:ahLst/>
              <a:cxnLst/>
              <a:rect l="l" t="t" r="r" b="b"/>
              <a:pathLst>
                <a:path w="157479" h="454660">
                  <a:moveTo>
                    <a:pt x="157046" y="0"/>
                  </a:moveTo>
                  <a:lnTo>
                    <a:pt x="0" y="454603"/>
                  </a:lnTo>
                </a:path>
              </a:pathLst>
            </a:custGeom>
            <a:ln w="14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968441" y="6044835"/>
              <a:ext cx="41910" cy="62865"/>
            </a:xfrm>
            <a:custGeom>
              <a:avLst/>
              <a:gdLst/>
              <a:ahLst/>
              <a:cxnLst/>
              <a:rect l="l" t="t" r="r" b="b"/>
              <a:pathLst>
                <a:path w="41910" h="62864">
                  <a:moveTo>
                    <a:pt x="0" y="0"/>
                  </a:moveTo>
                  <a:lnTo>
                    <a:pt x="1639" y="62781"/>
                  </a:lnTo>
                  <a:lnTo>
                    <a:pt x="41677" y="144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968440" y="5597435"/>
              <a:ext cx="1129030" cy="510540"/>
            </a:xfrm>
            <a:custGeom>
              <a:avLst/>
              <a:gdLst/>
              <a:ahLst/>
              <a:cxnLst/>
              <a:rect l="l" t="t" r="r" b="b"/>
              <a:pathLst>
                <a:path w="1129029" h="510539">
                  <a:moveTo>
                    <a:pt x="1638" y="510182"/>
                  </a:moveTo>
                  <a:lnTo>
                    <a:pt x="41677" y="461805"/>
                  </a:lnTo>
                  <a:lnTo>
                    <a:pt x="0" y="447401"/>
                  </a:lnTo>
                  <a:lnTo>
                    <a:pt x="1638" y="510182"/>
                  </a:lnTo>
                  <a:close/>
                </a:path>
                <a:path w="1129029" h="510539">
                  <a:moveTo>
                    <a:pt x="1128584" y="0"/>
                  </a:moveTo>
                  <a:lnTo>
                    <a:pt x="336527" y="490896"/>
                  </a:lnTo>
                </a:path>
              </a:pathLst>
            </a:custGeom>
            <a:ln w="14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247644" y="6062238"/>
              <a:ext cx="76286" cy="644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504552" y="5586812"/>
              <a:ext cx="1327150" cy="519430"/>
            </a:xfrm>
            <a:custGeom>
              <a:avLst/>
              <a:gdLst/>
              <a:ahLst/>
              <a:cxnLst/>
              <a:rect l="l" t="t" r="r" b="b"/>
              <a:pathLst>
                <a:path w="1327150" h="519429">
                  <a:moveTo>
                    <a:pt x="1326558" y="0"/>
                  </a:moveTo>
                  <a:lnTo>
                    <a:pt x="0" y="518921"/>
                  </a:lnTo>
                </a:path>
              </a:pathLst>
            </a:custGeom>
            <a:ln w="14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49800" y="6085194"/>
              <a:ext cx="62865" cy="42545"/>
            </a:xfrm>
            <a:custGeom>
              <a:avLst/>
              <a:gdLst/>
              <a:ahLst/>
              <a:cxnLst/>
              <a:rect l="l" t="t" r="r" b="b"/>
              <a:pathLst>
                <a:path w="62865" h="42545">
                  <a:moveTo>
                    <a:pt x="46723" y="0"/>
                  </a:moveTo>
                  <a:lnTo>
                    <a:pt x="0" y="41955"/>
                  </a:lnTo>
                  <a:lnTo>
                    <a:pt x="62783" y="41074"/>
                  </a:lnTo>
                  <a:lnTo>
                    <a:pt x="467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352820" y="5597435"/>
              <a:ext cx="1191895" cy="530225"/>
            </a:xfrm>
            <a:custGeom>
              <a:avLst/>
              <a:gdLst/>
              <a:ahLst/>
              <a:cxnLst/>
              <a:rect l="l" t="t" r="r" b="b"/>
              <a:pathLst>
                <a:path w="1191895" h="530225">
                  <a:moveTo>
                    <a:pt x="1096979" y="529715"/>
                  </a:moveTo>
                  <a:lnTo>
                    <a:pt x="1159762" y="528835"/>
                  </a:lnTo>
                  <a:lnTo>
                    <a:pt x="1143702" y="487761"/>
                  </a:lnTo>
                  <a:lnTo>
                    <a:pt x="1096979" y="529715"/>
                  </a:lnTo>
                  <a:close/>
                </a:path>
                <a:path w="1191895" h="530225">
                  <a:moveTo>
                    <a:pt x="0" y="0"/>
                  </a:moveTo>
                  <a:lnTo>
                    <a:pt x="1191498" y="502863"/>
                  </a:lnTo>
                </a:path>
              </a:pathLst>
            </a:custGeom>
            <a:ln w="14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535747" y="6079981"/>
              <a:ext cx="62865" cy="43180"/>
            </a:xfrm>
            <a:custGeom>
              <a:avLst/>
              <a:gdLst/>
              <a:ahLst/>
              <a:cxnLst/>
              <a:rect l="l" t="t" r="r" b="b"/>
              <a:pathLst>
                <a:path w="62865" h="43179">
                  <a:moveTo>
                    <a:pt x="17142" y="0"/>
                  </a:moveTo>
                  <a:lnTo>
                    <a:pt x="0" y="40632"/>
                  </a:lnTo>
                  <a:lnTo>
                    <a:pt x="62737" y="43176"/>
                  </a:lnTo>
                  <a:lnTo>
                    <a:pt x="171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358368" y="5597435"/>
              <a:ext cx="489584" cy="525780"/>
            </a:xfrm>
            <a:custGeom>
              <a:avLst/>
              <a:gdLst/>
              <a:ahLst/>
              <a:cxnLst/>
              <a:rect l="l" t="t" r="r" b="b"/>
              <a:pathLst>
                <a:path w="489584" h="525779">
                  <a:moveTo>
                    <a:pt x="240115" y="525723"/>
                  </a:moveTo>
                  <a:lnTo>
                    <a:pt x="194520" y="482546"/>
                  </a:lnTo>
                  <a:lnTo>
                    <a:pt x="177378" y="523179"/>
                  </a:lnTo>
                  <a:lnTo>
                    <a:pt x="240115" y="525723"/>
                  </a:lnTo>
                  <a:close/>
                </a:path>
                <a:path w="489584" h="525779">
                  <a:moveTo>
                    <a:pt x="0" y="0"/>
                  </a:moveTo>
                  <a:lnTo>
                    <a:pt x="489564" y="476117"/>
                  </a:lnTo>
                </a:path>
              </a:pathLst>
            </a:custGeom>
            <a:ln w="14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825214" y="6050394"/>
              <a:ext cx="72219" cy="7150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200627" y="5597435"/>
              <a:ext cx="108585" cy="452755"/>
            </a:xfrm>
            <a:custGeom>
              <a:avLst/>
              <a:gdLst/>
              <a:ahLst/>
              <a:cxnLst/>
              <a:rect l="l" t="t" r="r" b="b"/>
              <a:pathLst>
                <a:path w="108584" h="452754">
                  <a:moveTo>
                    <a:pt x="108440" y="0"/>
                  </a:moveTo>
                  <a:lnTo>
                    <a:pt x="0" y="452239"/>
                  </a:lnTo>
                </a:path>
              </a:pathLst>
            </a:custGeom>
            <a:ln w="14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179189" y="6044530"/>
              <a:ext cx="43180" cy="62865"/>
            </a:xfrm>
            <a:custGeom>
              <a:avLst/>
              <a:gdLst/>
              <a:ahLst/>
              <a:cxnLst/>
              <a:rect l="l" t="t" r="r" b="b"/>
              <a:pathLst>
                <a:path w="43179" h="62864">
                  <a:moveTo>
                    <a:pt x="0" y="0"/>
                  </a:moveTo>
                  <a:lnTo>
                    <a:pt x="7727" y="62325"/>
                  </a:lnTo>
                  <a:lnTo>
                    <a:pt x="42877" y="102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179187" y="5597435"/>
              <a:ext cx="836930" cy="509905"/>
            </a:xfrm>
            <a:custGeom>
              <a:avLst/>
              <a:gdLst/>
              <a:ahLst/>
              <a:cxnLst/>
              <a:rect l="l" t="t" r="r" b="b"/>
              <a:pathLst>
                <a:path w="836929" h="509904">
                  <a:moveTo>
                    <a:pt x="7728" y="509421"/>
                  </a:moveTo>
                  <a:lnTo>
                    <a:pt x="42878" y="457381"/>
                  </a:lnTo>
                  <a:lnTo>
                    <a:pt x="0" y="447096"/>
                  </a:lnTo>
                  <a:lnTo>
                    <a:pt x="7728" y="509421"/>
                  </a:lnTo>
                  <a:close/>
                </a:path>
                <a:path w="836929" h="509904">
                  <a:moveTo>
                    <a:pt x="836811" y="0"/>
                  </a:moveTo>
                  <a:lnTo>
                    <a:pt x="268429" y="480587"/>
                  </a:lnTo>
                </a:path>
              </a:pathLst>
            </a:custGeom>
            <a:ln w="14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395368" y="6053832"/>
              <a:ext cx="73831" cy="6950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470089" y="6619147"/>
              <a:ext cx="76429" cy="1411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/>
          <p:nvPr/>
        </p:nvSpPr>
        <p:spPr>
          <a:xfrm>
            <a:off x="4450605" y="7074875"/>
            <a:ext cx="4115435" cy="1646555"/>
          </a:xfrm>
          <a:custGeom>
            <a:avLst/>
            <a:gdLst/>
            <a:ahLst/>
            <a:cxnLst/>
            <a:rect l="l" t="t" r="r" b="b"/>
            <a:pathLst>
              <a:path w="4115434" h="1646554">
                <a:moveTo>
                  <a:pt x="0" y="0"/>
                </a:moveTo>
                <a:lnTo>
                  <a:pt x="1234619" y="0"/>
                </a:lnTo>
                <a:lnTo>
                  <a:pt x="1234619" y="426326"/>
                </a:lnTo>
                <a:lnTo>
                  <a:pt x="0" y="426326"/>
                </a:lnTo>
                <a:lnTo>
                  <a:pt x="0" y="0"/>
                </a:lnTo>
                <a:close/>
              </a:path>
              <a:path w="4115434" h="1646554">
                <a:moveTo>
                  <a:pt x="0" y="588035"/>
                </a:moveTo>
                <a:lnTo>
                  <a:pt x="1234619" y="588035"/>
                </a:lnTo>
                <a:lnTo>
                  <a:pt x="1234619" y="1014361"/>
                </a:lnTo>
                <a:lnTo>
                  <a:pt x="0" y="1014361"/>
                </a:lnTo>
                <a:lnTo>
                  <a:pt x="0" y="588035"/>
                </a:lnTo>
                <a:close/>
              </a:path>
              <a:path w="4115434" h="1646554">
                <a:moveTo>
                  <a:pt x="0" y="1220174"/>
                </a:moveTo>
                <a:lnTo>
                  <a:pt x="1234619" y="1220174"/>
                </a:lnTo>
                <a:lnTo>
                  <a:pt x="1234619" y="1646500"/>
                </a:lnTo>
                <a:lnTo>
                  <a:pt x="0" y="1646500"/>
                </a:lnTo>
                <a:lnTo>
                  <a:pt x="0" y="1220174"/>
                </a:lnTo>
                <a:close/>
              </a:path>
              <a:path w="4115434" h="1646554">
                <a:moveTo>
                  <a:pt x="2880778" y="588035"/>
                </a:moveTo>
                <a:lnTo>
                  <a:pt x="4115397" y="588035"/>
                </a:lnTo>
                <a:lnTo>
                  <a:pt x="4115397" y="1014361"/>
                </a:lnTo>
                <a:lnTo>
                  <a:pt x="2880778" y="1014361"/>
                </a:lnTo>
                <a:lnTo>
                  <a:pt x="2880778" y="588035"/>
                </a:lnTo>
                <a:close/>
              </a:path>
              <a:path w="4115434" h="1646554">
                <a:moveTo>
                  <a:pt x="2880778" y="1220174"/>
                </a:moveTo>
                <a:lnTo>
                  <a:pt x="4115397" y="1220174"/>
                </a:lnTo>
                <a:lnTo>
                  <a:pt x="4115397" y="1646500"/>
                </a:lnTo>
                <a:lnTo>
                  <a:pt x="2880778" y="1646500"/>
                </a:lnTo>
                <a:lnTo>
                  <a:pt x="2880778" y="1220174"/>
                </a:lnTo>
                <a:close/>
              </a:path>
              <a:path w="4115434" h="1646554">
                <a:moveTo>
                  <a:pt x="1440389" y="0"/>
                </a:moveTo>
                <a:lnTo>
                  <a:pt x="2675008" y="0"/>
                </a:lnTo>
                <a:lnTo>
                  <a:pt x="2675008" y="426326"/>
                </a:lnTo>
                <a:lnTo>
                  <a:pt x="1440389" y="426326"/>
                </a:lnTo>
                <a:lnTo>
                  <a:pt x="1440389" y="0"/>
                </a:lnTo>
                <a:close/>
              </a:path>
              <a:path w="4115434" h="1646554">
                <a:moveTo>
                  <a:pt x="2880778" y="0"/>
                </a:moveTo>
                <a:lnTo>
                  <a:pt x="4115397" y="0"/>
                </a:lnTo>
                <a:lnTo>
                  <a:pt x="4115397" y="426326"/>
                </a:lnTo>
                <a:lnTo>
                  <a:pt x="2880778" y="426326"/>
                </a:lnTo>
                <a:lnTo>
                  <a:pt x="2880778" y="0"/>
                </a:lnTo>
                <a:close/>
              </a:path>
            </a:pathLst>
          </a:custGeom>
          <a:ln w="14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5" name="object 65"/>
          <p:cNvGraphicFramePr>
            <a:graphicFrameLocks noGrp="1"/>
          </p:cNvGraphicFramePr>
          <p:nvPr/>
        </p:nvGraphicFramePr>
        <p:xfrm>
          <a:off x="4333021" y="6773507"/>
          <a:ext cx="4335779" cy="2631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0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0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75732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900" spc="80" dirty="0">
                          <a:latin typeface="Times New Roman"/>
                          <a:cs typeface="Times New Roman"/>
                        </a:rPr>
                        <a:t>Part </a:t>
                      </a:r>
                      <a:r>
                        <a:rPr sz="900" spc="40" dirty="0">
                          <a:latin typeface="Times New Roman"/>
                          <a:cs typeface="Times New Roman"/>
                        </a:rPr>
                        <a:t>III: </a:t>
                      </a:r>
                      <a:r>
                        <a:rPr sz="900" spc="35" dirty="0">
                          <a:latin typeface="Times New Roman"/>
                          <a:cs typeface="Times New Roman"/>
                        </a:rPr>
                        <a:t>Deep Learning</a:t>
                      </a:r>
                      <a:r>
                        <a:rPr sz="900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35" dirty="0">
                          <a:latin typeface="Times New Roman"/>
                          <a:cs typeface="Times New Roman"/>
                        </a:rPr>
                        <a:t>Research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544195" marR="240029" indent="-259715">
                        <a:lnSpc>
                          <a:spcPct val="113599"/>
                        </a:lnSpc>
                        <a:spcBef>
                          <a:spcPts val="960"/>
                        </a:spcBef>
                        <a:tabLst>
                          <a:tab pos="1344295" algn="l"/>
                          <a:tab pos="1721485" algn="l"/>
                          <a:tab pos="3128645" algn="l"/>
                          <a:tab pos="3382010" algn="l"/>
                        </a:tabLst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13.</a:t>
                      </a:r>
                      <a:r>
                        <a:rPr sz="9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35" dirty="0">
                          <a:latin typeface="Times New Roman"/>
                          <a:cs typeface="Times New Roman"/>
                        </a:rPr>
                        <a:t>Linear</a:t>
                      </a:r>
                      <a:r>
                        <a:rPr sz="9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45" dirty="0">
                          <a:latin typeface="Times New Roman"/>
                          <a:cs typeface="Times New Roman"/>
                        </a:rPr>
                        <a:t>Factor	</a:t>
                      </a:r>
                      <a:r>
                        <a:rPr sz="900" u="heavy" spc="4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45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350" spc="22" baseline="-37037" dirty="0">
                          <a:latin typeface="Times New Roman"/>
                          <a:cs typeface="Times New Roman"/>
                        </a:rPr>
                        <a:t>14.</a:t>
                      </a:r>
                      <a:r>
                        <a:rPr sz="1350" spc="150" baseline="-3703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50" spc="60" baseline="-37037" dirty="0">
                          <a:latin typeface="Times New Roman"/>
                          <a:cs typeface="Times New Roman"/>
                        </a:rPr>
                        <a:t>Autoencoders	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15. </a:t>
                      </a:r>
                      <a:r>
                        <a:rPr sz="900" spc="45" dirty="0">
                          <a:latin typeface="Times New Roman"/>
                          <a:cs typeface="Times New Roman"/>
                        </a:rPr>
                        <a:t>Representation  </a:t>
                      </a:r>
                      <a:r>
                        <a:rPr sz="900" spc="30" dirty="0">
                          <a:latin typeface="Times New Roman"/>
                          <a:cs typeface="Times New Roman"/>
                        </a:rPr>
                        <a:t>Models				</a:t>
                      </a:r>
                      <a:r>
                        <a:rPr sz="900" spc="35" dirty="0">
                          <a:latin typeface="Times New Roman"/>
                          <a:cs typeface="Times New Roman"/>
                        </a:rPr>
                        <a:t>Learning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358140">
                        <a:lnSpc>
                          <a:spcPct val="100000"/>
                        </a:lnSpc>
                        <a:spcBef>
                          <a:spcPts val="825"/>
                        </a:spcBef>
                        <a:tabLst>
                          <a:tab pos="3190240" algn="l"/>
                        </a:tabLst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16.</a:t>
                      </a:r>
                      <a:r>
                        <a:rPr sz="9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5" dirty="0">
                          <a:latin typeface="Times New Roman"/>
                          <a:cs typeface="Times New Roman"/>
                        </a:rPr>
                        <a:t>Structured	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17. </a:t>
                      </a:r>
                      <a:r>
                        <a:rPr sz="900" spc="40" dirty="0">
                          <a:latin typeface="Times New Roman"/>
                          <a:cs typeface="Times New Roman"/>
                        </a:rPr>
                        <a:t>Monte</a:t>
                      </a:r>
                      <a:r>
                        <a:rPr sz="900" spc="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40" dirty="0">
                          <a:latin typeface="Times New Roman"/>
                          <a:cs typeface="Times New Roman"/>
                        </a:rPr>
                        <a:t>Carlo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00025">
                        <a:lnSpc>
                          <a:spcPct val="100000"/>
                        </a:lnSpc>
                        <a:spcBef>
                          <a:spcPts val="150"/>
                        </a:spcBef>
                        <a:tabLst>
                          <a:tab pos="3385820" algn="l"/>
                        </a:tabLst>
                      </a:pPr>
                      <a:r>
                        <a:rPr sz="900" spc="40" dirty="0">
                          <a:latin typeface="Times New Roman"/>
                          <a:cs typeface="Times New Roman"/>
                        </a:rPr>
                        <a:t>Probabilistic</a:t>
                      </a:r>
                      <a:r>
                        <a:rPr sz="9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30" dirty="0">
                          <a:latin typeface="Times New Roman"/>
                          <a:cs typeface="Times New Roman"/>
                        </a:rPr>
                        <a:t>Models	</a:t>
                      </a:r>
                      <a:r>
                        <a:rPr sz="900" spc="45" dirty="0">
                          <a:latin typeface="Times New Roman"/>
                          <a:cs typeface="Times New Roman"/>
                        </a:rPr>
                        <a:t>Methods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00685">
                        <a:lnSpc>
                          <a:spcPct val="100000"/>
                        </a:lnSpc>
                        <a:tabLst>
                          <a:tab pos="3282315" algn="l"/>
                        </a:tabLst>
                      </a:pPr>
                      <a:r>
                        <a:rPr sz="1350" spc="22" baseline="-37037" dirty="0">
                          <a:latin typeface="Times New Roman"/>
                          <a:cs typeface="Times New Roman"/>
                        </a:rPr>
                        <a:t>19.</a:t>
                      </a:r>
                      <a:r>
                        <a:rPr sz="1350" spc="135" baseline="-3703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50" spc="37" baseline="-37037" dirty="0">
                          <a:latin typeface="Times New Roman"/>
                          <a:cs typeface="Times New Roman"/>
                        </a:rPr>
                        <a:t>Inference	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18.</a:t>
                      </a:r>
                      <a:r>
                        <a:rPr sz="9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5" dirty="0">
                          <a:latin typeface="Times New Roman"/>
                          <a:cs typeface="Times New Roman"/>
                        </a:rPr>
                        <a:t>Partition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49339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900" spc="-8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unction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6222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7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3705" marR="87630" indent="-339090">
                        <a:lnSpc>
                          <a:spcPct val="113599"/>
                        </a:lnSpc>
                        <a:spcBef>
                          <a:spcPts val="215"/>
                        </a:spcBef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20. </a:t>
                      </a:r>
                      <a:r>
                        <a:rPr sz="900" spc="35" dirty="0">
                          <a:latin typeface="Times New Roman"/>
                          <a:cs typeface="Times New Roman"/>
                        </a:rPr>
                        <a:t>Deep </a:t>
                      </a:r>
                      <a:r>
                        <a:rPr sz="900" spc="40" dirty="0">
                          <a:latin typeface="Times New Roman"/>
                          <a:cs typeface="Times New Roman"/>
                        </a:rPr>
                        <a:t>Generative  </a:t>
                      </a:r>
                      <a:r>
                        <a:rPr sz="900" spc="30" dirty="0">
                          <a:latin typeface="Times New Roman"/>
                          <a:cs typeface="Times New Roman"/>
                        </a:rPr>
                        <a:t>Models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6" name="object 66"/>
          <p:cNvGrpSpPr/>
          <p:nvPr/>
        </p:nvGrpSpPr>
        <p:grpSpPr>
          <a:xfrm>
            <a:off x="5038518" y="7258637"/>
            <a:ext cx="2940050" cy="1694180"/>
            <a:chOff x="5038518" y="7258637"/>
            <a:chExt cx="2940050" cy="1694180"/>
          </a:xfrm>
        </p:grpSpPr>
        <p:sp>
          <p:nvSpPr>
            <p:cNvPr id="67" name="object 67"/>
            <p:cNvSpPr/>
            <p:nvPr/>
          </p:nvSpPr>
          <p:spPr>
            <a:xfrm>
              <a:off x="5067915" y="7501201"/>
              <a:ext cx="897890" cy="1419225"/>
            </a:xfrm>
            <a:custGeom>
              <a:avLst/>
              <a:gdLst/>
              <a:ahLst/>
              <a:cxnLst/>
              <a:rect l="l" t="t" r="r" b="b"/>
              <a:pathLst>
                <a:path w="897889" h="1419225">
                  <a:moveTo>
                    <a:pt x="0" y="0"/>
                  </a:moveTo>
                  <a:lnTo>
                    <a:pt x="0" y="74974"/>
                  </a:lnTo>
                </a:path>
                <a:path w="897889" h="1419225">
                  <a:moveTo>
                    <a:pt x="0" y="588035"/>
                  </a:moveTo>
                  <a:lnTo>
                    <a:pt x="0" y="707113"/>
                  </a:lnTo>
                </a:path>
                <a:path w="897889" h="1419225">
                  <a:moveTo>
                    <a:pt x="464125" y="1220174"/>
                  </a:moveTo>
                  <a:lnTo>
                    <a:pt x="897458" y="1419195"/>
                  </a:lnTo>
                </a:path>
              </a:pathLst>
            </a:custGeom>
            <a:ln w="14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956172" y="8900355"/>
              <a:ext cx="62865" cy="45085"/>
            </a:xfrm>
            <a:custGeom>
              <a:avLst/>
              <a:gdLst/>
              <a:ahLst/>
              <a:cxnLst/>
              <a:rect l="l" t="t" r="r" b="b"/>
              <a:pathLst>
                <a:path w="62864" h="45084">
                  <a:moveTo>
                    <a:pt x="18401" y="0"/>
                  </a:moveTo>
                  <a:lnTo>
                    <a:pt x="0" y="40079"/>
                  </a:lnTo>
                  <a:lnTo>
                    <a:pt x="62628" y="44577"/>
                  </a:lnTo>
                  <a:lnTo>
                    <a:pt x="184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956172" y="8900356"/>
              <a:ext cx="62865" cy="45085"/>
            </a:xfrm>
            <a:custGeom>
              <a:avLst/>
              <a:gdLst/>
              <a:ahLst/>
              <a:cxnLst/>
              <a:rect l="l" t="t" r="r" b="b"/>
              <a:pathLst>
                <a:path w="62864" h="45084">
                  <a:moveTo>
                    <a:pt x="62629" y="44577"/>
                  </a:moveTo>
                  <a:lnTo>
                    <a:pt x="18400" y="0"/>
                  </a:lnTo>
                  <a:lnTo>
                    <a:pt x="0" y="40079"/>
                  </a:lnTo>
                  <a:lnTo>
                    <a:pt x="62629" y="44577"/>
                  </a:lnTo>
                  <a:close/>
                </a:path>
              </a:pathLst>
            </a:custGeom>
            <a:ln w="14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045868" y="8208313"/>
              <a:ext cx="44450" cy="59055"/>
            </a:xfrm>
            <a:custGeom>
              <a:avLst/>
              <a:gdLst/>
              <a:ahLst/>
              <a:cxnLst/>
              <a:rect l="l" t="t" r="r" b="b"/>
              <a:pathLst>
                <a:path w="44450" h="59054">
                  <a:moveTo>
                    <a:pt x="44094" y="0"/>
                  </a:moveTo>
                  <a:lnTo>
                    <a:pt x="0" y="0"/>
                  </a:lnTo>
                  <a:lnTo>
                    <a:pt x="22047" y="58803"/>
                  </a:lnTo>
                  <a:lnTo>
                    <a:pt x="440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045868" y="7876074"/>
              <a:ext cx="2199005" cy="391160"/>
            </a:xfrm>
            <a:custGeom>
              <a:avLst/>
              <a:gdLst/>
              <a:ahLst/>
              <a:cxnLst/>
              <a:rect l="l" t="t" r="r" b="b"/>
              <a:pathLst>
                <a:path w="2199004" h="391159">
                  <a:moveTo>
                    <a:pt x="22046" y="391043"/>
                  </a:moveTo>
                  <a:lnTo>
                    <a:pt x="44093" y="332240"/>
                  </a:lnTo>
                  <a:lnTo>
                    <a:pt x="0" y="332240"/>
                  </a:lnTo>
                  <a:lnTo>
                    <a:pt x="22046" y="391043"/>
                  </a:lnTo>
                  <a:close/>
                </a:path>
                <a:path w="2199004" h="391159">
                  <a:moveTo>
                    <a:pt x="639356" y="0"/>
                  </a:moveTo>
                  <a:lnTo>
                    <a:pt x="2198798" y="0"/>
                  </a:lnTo>
                </a:path>
              </a:pathLst>
            </a:custGeom>
            <a:ln w="14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244667" y="7854021"/>
              <a:ext cx="59055" cy="44450"/>
            </a:xfrm>
            <a:custGeom>
              <a:avLst/>
              <a:gdLst/>
              <a:ahLst/>
              <a:cxnLst/>
              <a:rect l="l" t="t" r="r" b="b"/>
              <a:pathLst>
                <a:path w="59054" h="44450">
                  <a:moveTo>
                    <a:pt x="0" y="0"/>
                  </a:moveTo>
                  <a:lnTo>
                    <a:pt x="0" y="44103"/>
                  </a:lnTo>
                  <a:lnTo>
                    <a:pt x="58792" y="22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051235" y="7854023"/>
              <a:ext cx="897890" cy="1066800"/>
            </a:xfrm>
            <a:custGeom>
              <a:avLst/>
              <a:gdLst/>
              <a:ahLst/>
              <a:cxnLst/>
              <a:rect l="l" t="t" r="r" b="b"/>
              <a:pathLst>
                <a:path w="897890" h="1066800">
                  <a:moveTo>
                    <a:pt x="252222" y="22051"/>
                  </a:moveTo>
                  <a:lnTo>
                    <a:pt x="193431" y="0"/>
                  </a:lnTo>
                  <a:lnTo>
                    <a:pt x="193431" y="44102"/>
                  </a:lnTo>
                  <a:lnTo>
                    <a:pt x="252222" y="22051"/>
                  </a:lnTo>
                  <a:close/>
                </a:path>
                <a:path w="897890" h="1066800">
                  <a:moveTo>
                    <a:pt x="897458" y="235214"/>
                  </a:moveTo>
                  <a:lnTo>
                    <a:pt x="897458" y="354291"/>
                  </a:lnTo>
                </a:path>
                <a:path w="897890" h="1066800">
                  <a:moveTo>
                    <a:pt x="433332" y="867353"/>
                  </a:moveTo>
                  <a:lnTo>
                    <a:pt x="0" y="1066373"/>
                  </a:lnTo>
                </a:path>
              </a:pathLst>
            </a:custGeom>
            <a:ln w="14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997809" y="8900355"/>
              <a:ext cx="62865" cy="45085"/>
            </a:xfrm>
            <a:custGeom>
              <a:avLst/>
              <a:gdLst/>
              <a:ahLst/>
              <a:cxnLst/>
              <a:rect l="l" t="t" r="r" b="b"/>
              <a:pathLst>
                <a:path w="62865" h="45084">
                  <a:moveTo>
                    <a:pt x="44229" y="0"/>
                  </a:moveTo>
                  <a:lnTo>
                    <a:pt x="0" y="44577"/>
                  </a:lnTo>
                  <a:lnTo>
                    <a:pt x="62628" y="40079"/>
                  </a:lnTo>
                  <a:lnTo>
                    <a:pt x="44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997807" y="8900356"/>
              <a:ext cx="62865" cy="45085"/>
            </a:xfrm>
            <a:custGeom>
              <a:avLst/>
              <a:gdLst/>
              <a:ahLst/>
              <a:cxnLst/>
              <a:rect l="l" t="t" r="r" b="b"/>
              <a:pathLst>
                <a:path w="62865" h="45084">
                  <a:moveTo>
                    <a:pt x="0" y="44577"/>
                  </a:moveTo>
                  <a:lnTo>
                    <a:pt x="62629" y="40079"/>
                  </a:lnTo>
                  <a:lnTo>
                    <a:pt x="44228" y="0"/>
                  </a:lnTo>
                  <a:lnTo>
                    <a:pt x="0" y="44577"/>
                  </a:lnTo>
                  <a:close/>
                </a:path>
              </a:pathLst>
            </a:custGeom>
            <a:ln w="14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926649" y="8208313"/>
              <a:ext cx="44450" cy="59055"/>
            </a:xfrm>
            <a:custGeom>
              <a:avLst/>
              <a:gdLst/>
              <a:ahLst/>
              <a:cxnLst/>
              <a:rect l="l" t="t" r="r" b="b"/>
              <a:pathLst>
                <a:path w="44450" h="59054">
                  <a:moveTo>
                    <a:pt x="44093" y="0"/>
                  </a:moveTo>
                  <a:lnTo>
                    <a:pt x="0" y="0"/>
                  </a:lnTo>
                  <a:lnTo>
                    <a:pt x="22045" y="58803"/>
                  </a:lnTo>
                  <a:lnTo>
                    <a:pt x="440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926646" y="8208315"/>
              <a:ext cx="44450" cy="59055"/>
            </a:xfrm>
            <a:custGeom>
              <a:avLst/>
              <a:gdLst/>
              <a:ahLst/>
              <a:cxnLst/>
              <a:rect l="l" t="t" r="r" b="b"/>
              <a:pathLst>
                <a:path w="44450" h="59054">
                  <a:moveTo>
                    <a:pt x="22046" y="58803"/>
                  </a:moveTo>
                  <a:lnTo>
                    <a:pt x="44093" y="0"/>
                  </a:lnTo>
                  <a:lnTo>
                    <a:pt x="0" y="0"/>
                  </a:lnTo>
                  <a:lnTo>
                    <a:pt x="22046" y="58803"/>
                  </a:lnTo>
                  <a:close/>
                </a:path>
              </a:pathLst>
            </a:custGeom>
            <a:ln w="14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045868" y="7576175"/>
              <a:ext cx="44450" cy="59055"/>
            </a:xfrm>
            <a:custGeom>
              <a:avLst/>
              <a:gdLst/>
              <a:ahLst/>
              <a:cxnLst/>
              <a:rect l="l" t="t" r="r" b="b"/>
              <a:pathLst>
                <a:path w="44450" h="59054">
                  <a:moveTo>
                    <a:pt x="44094" y="0"/>
                  </a:moveTo>
                  <a:lnTo>
                    <a:pt x="0" y="0"/>
                  </a:lnTo>
                  <a:lnTo>
                    <a:pt x="22047" y="58803"/>
                  </a:lnTo>
                  <a:lnTo>
                    <a:pt x="440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045868" y="7576176"/>
              <a:ext cx="44450" cy="59055"/>
            </a:xfrm>
            <a:custGeom>
              <a:avLst/>
              <a:gdLst/>
              <a:ahLst/>
              <a:cxnLst/>
              <a:rect l="l" t="t" r="r" b="b"/>
              <a:pathLst>
                <a:path w="44450" h="59054">
                  <a:moveTo>
                    <a:pt x="22046" y="58803"/>
                  </a:moveTo>
                  <a:lnTo>
                    <a:pt x="44093" y="0"/>
                  </a:lnTo>
                  <a:lnTo>
                    <a:pt x="0" y="0"/>
                  </a:lnTo>
                  <a:lnTo>
                    <a:pt x="22046" y="58803"/>
                  </a:lnTo>
                  <a:close/>
                </a:path>
              </a:pathLst>
            </a:custGeom>
            <a:ln w="14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804278" y="7265986"/>
              <a:ext cx="59055" cy="44450"/>
            </a:xfrm>
            <a:custGeom>
              <a:avLst/>
              <a:gdLst/>
              <a:ahLst/>
              <a:cxnLst/>
              <a:rect l="l" t="t" r="r" b="b"/>
              <a:pathLst>
                <a:path w="59054" h="44450">
                  <a:moveTo>
                    <a:pt x="0" y="0"/>
                  </a:moveTo>
                  <a:lnTo>
                    <a:pt x="0" y="44102"/>
                  </a:lnTo>
                  <a:lnTo>
                    <a:pt x="58790" y="22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804277" y="7265987"/>
              <a:ext cx="1440815" cy="44450"/>
            </a:xfrm>
            <a:custGeom>
              <a:avLst/>
              <a:gdLst/>
              <a:ahLst/>
              <a:cxnLst/>
              <a:rect l="l" t="t" r="r" b="b"/>
              <a:pathLst>
                <a:path w="1440815" h="44450">
                  <a:moveTo>
                    <a:pt x="58791" y="22051"/>
                  </a:moveTo>
                  <a:lnTo>
                    <a:pt x="0" y="0"/>
                  </a:lnTo>
                  <a:lnTo>
                    <a:pt x="0" y="44102"/>
                  </a:lnTo>
                  <a:lnTo>
                    <a:pt x="58791" y="22051"/>
                  </a:lnTo>
                  <a:close/>
                </a:path>
                <a:path w="1440815" h="44450">
                  <a:moveTo>
                    <a:pt x="1321336" y="22051"/>
                  </a:moveTo>
                  <a:lnTo>
                    <a:pt x="1440389" y="22051"/>
                  </a:lnTo>
                </a:path>
              </a:pathLst>
            </a:custGeom>
            <a:ln w="14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244667" y="7265986"/>
              <a:ext cx="59055" cy="44450"/>
            </a:xfrm>
            <a:custGeom>
              <a:avLst/>
              <a:gdLst/>
              <a:ahLst/>
              <a:cxnLst/>
              <a:rect l="l" t="t" r="r" b="b"/>
              <a:pathLst>
                <a:path w="59054" h="44450">
                  <a:moveTo>
                    <a:pt x="0" y="0"/>
                  </a:moveTo>
                  <a:lnTo>
                    <a:pt x="0" y="44102"/>
                  </a:lnTo>
                  <a:lnTo>
                    <a:pt x="58792" y="22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508304" y="7265987"/>
              <a:ext cx="795655" cy="1604010"/>
            </a:xfrm>
            <a:custGeom>
              <a:avLst/>
              <a:gdLst/>
              <a:ahLst/>
              <a:cxnLst/>
              <a:rect l="l" t="t" r="r" b="b"/>
              <a:pathLst>
                <a:path w="795654" h="1604009">
                  <a:moveTo>
                    <a:pt x="795153" y="22051"/>
                  </a:moveTo>
                  <a:lnTo>
                    <a:pt x="736362" y="0"/>
                  </a:lnTo>
                  <a:lnTo>
                    <a:pt x="736362" y="44102"/>
                  </a:lnTo>
                  <a:lnTo>
                    <a:pt x="795153" y="22051"/>
                  </a:lnTo>
                  <a:close/>
                </a:path>
                <a:path w="795654" h="1604009">
                  <a:moveTo>
                    <a:pt x="0" y="235214"/>
                  </a:moveTo>
                  <a:lnTo>
                    <a:pt x="0" y="1603868"/>
                  </a:lnTo>
                </a:path>
              </a:pathLst>
            </a:custGeom>
            <a:ln w="14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486258" y="8869854"/>
              <a:ext cx="44450" cy="59055"/>
            </a:xfrm>
            <a:custGeom>
              <a:avLst/>
              <a:gdLst/>
              <a:ahLst/>
              <a:cxnLst/>
              <a:rect l="l" t="t" r="r" b="b"/>
              <a:pathLst>
                <a:path w="44450" h="59054">
                  <a:moveTo>
                    <a:pt x="44094" y="0"/>
                  </a:moveTo>
                  <a:lnTo>
                    <a:pt x="0" y="0"/>
                  </a:lnTo>
                  <a:lnTo>
                    <a:pt x="22047" y="58803"/>
                  </a:lnTo>
                  <a:lnTo>
                    <a:pt x="440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486257" y="8869855"/>
              <a:ext cx="44450" cy="59055"/>
            </a:xfrm>
            <a:custGeom>
              <a:avLst/>
              <a:gdLst/>
              <a:ahLst/>
              <a:cxnLst/>
              <a:rect l="l" t="t" r="r" b="b"/>
              <a:pathLst>
                <a:path w="44450" h="59054">
                  <a:moveTo>
                    <a:pt x="22046" y="58803"/>
                  </a:moveTo>
                  <a:lnTo>
                    <a:pt x="44093" y="0"/>
                  </a:lnTo>
                  <a:lnTo>
                    <a:pt x="0" y="0"/>
                  </a:lnTo>
                  <a:lnTo>
                    <a:pt x="22046" y="58803"/>
                  </a:lnTo>
                  <a:close/>
                </a:path>
              </a:pathLst>
            </a:custGeom>
            <a:ln w="14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</TotalTime>
  <Words>547</Words>
  <Application>Microsoft Office PowerPoint</Application>
  <PresentationFormat>Custom</PresentationFormat>
  <Paragraphs>271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Arial</vt:lpstr>
      <vt:lpstr>Arial Black</vt:lpstr>
      <vt:lpstr>Bauhaus 93</vt:lpstr>
      <vt:lpstr>Bookman Old Style</vt:lpstr>
      <vt:lpstr>Calibri</vt:lpstr>
      <vt:lpstr>Century</vt:lpstr>
      <vt:lpstr>Garamond</vt:lpstr>
      <vt:lpstr>Georgia</vt:lpstr>
      <vt:lpstr>Lucida Sans</vt:lpstr>
      <vt:lpstr>Lucida Sans Unicode</vt:lpstr>
      <vt:lpstr>Palatino Linotype</vt:lpstr>
      <vt:lpstr>Sitka Text</vt:lpstr>
      <vt:lpstr>Times New Roman</vt:lpstr>
      <vt:lpstr>Office Theme</vt:lpstr>
      <vt:lpstr>C7082 Techniques in Machine Learning and AI</vt:lpstr>
      <vt:lpstr>01 Introduction</vt:lpstr>
      <vt:lpstr>How the module will work</vt:lpstr>
      <vt:lpstr>Machine Learning and AI</vt:lpstr>
      <vt:lpstr>Representations Matter</vt:lpstr>
      <vt:lpstr>Depth: Repeated Composition</vt:lpstr>
      <vt:lpstr>Computational Graphs</vt:lpstr>
      <vt:lpstr>Learning Multiple Components</vt:lpstr>
      <vt:lpstr>Lecture topics</vt:lpstr>
      <vt:lpstr>Historical Waves</vt:lpstr>
      <vt:lpstr>Historical Trends: Growing Datasets</vt:lpstr>
      <vt:lpstr>The MNIST Dataset</vt:lpstr>
      <vt:lpstr>Connections per Neuron</vt:lpstr>
      <vt:lpstr>Number of Neurons</vt:lpstr>
      <vt:lpstr>Solving Object Recognition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cp:lastModifiedBy>Ed Harris</cp:lastModifiedBy>
  <cp:revision>9</cp:revision>
  <dcterms:created xsi:type="dcterms:W3CDTF">2020-10-13T13:42:55Z</dcterms:created>
  <dcterms:modified xsi:type="dcterms:W3CDTF">2020-10-22T13:33:56Z</dcterms:modified>
</cp:coreProperties>
</file>