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1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961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117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6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117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117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6025" y="298195"/>
            <a:ext cx="10572750" cy="961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9054" y="2125472"/>
            <a:ext cx="10346690" cy="117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84000" y="9345574"/>
            <a:ext cx="124523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spcBef>
                <a:spcPts val="210"/>
              </a:spcBef>
            </a:pPr>
            <a:r>
              <a:rPr lang="en-GB" spc="-15" dirty="0">
                <a:latin typeface="Arial" panose="020B0604020202020204" pitchFamily="34" charset="0"/>
                <a:cs typeface="Arial" panose="020B0604020202020204" pitchFamily="34" charset="0"/>
              </a:rPr>
              <a:t>(Goodfellow</a:t>
            </a:r>
            <a:r>
              <a:rPr lang="en-GB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25" dirty="0">
                <a:latin typeface="Arial" panose="020B0604020202020204" pitchFamily="34" charset="0"/>
                <a:cs typeface="Arial" panose="020B0604020202020204" pitchFamily="34" charset="0"/>
              </a:rPr>
              <a:t>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>
        <a:defRPr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dnuggets.com/2015/11/theoretical-deep-learn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s://en.wikipedia.org/wiki/First-order_condition" TargetMode="External"/><Relationship Id="rId7" Type="http://schemas.openxmlformats.org/officeDocument/2006/relationships/hyperlink" Target="https://en.wikipedia.org/wiki/Karush%E2%80%93Kuhn%E2%80%93Tucker_conditions#Regularity_conditions_(or_constraint_qualifications)" TargetMode="External"/><Relationship Id="rId2" Type="http://schemas.openxmlformats.org/officeDocument/2006/relationships/hyperlink" Target="https://en.wikipedia.org/wiki/Mathematical_optim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timization_(mathematics)" TargetMode="External"/><Relationship Id="rId5" Type="http://schemas.openxmlformats.org/officeDocument/2006/relationships/hyperlink" Target="https://en.wikipedia.org/wiki/Nonlinear_programming" TargetMode="External"/><Relationship Id="rId4" Type="http://schemas.openxmlformats.org/officeDocument/2006/relationships/hyperlink" Target="https://en.wikipedia.org/wiki/Necessary_and_sufficient_condition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egory:First_order_methods" TargetMode="External"/><Relationship Id="rId7" Type="http://schemas.openxmlformats.org/officeDocument/2006/relationships/hyperlink" Target="https://en.wikipedia.org/wiki/Local_minimu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gorithm" TargetMode="External"/><Relationship Id="rId5" Type="http://schemas.openxmlformats.org/officeDocument/2006/relationships/hyperlink" Target="https://en.wikipedia.org/wiki/Mathematical_optimization" TargetMode="External"/><Relationship Id="rId4" Type="http://schemas.openxmlformats.org/officeDocument/2006/relationships/hyperlink" Target="https://en.wikipedia.org/wiki/Iterative_algorith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850900"/>
            <a:ext cx="99783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5" dirty="0"/>
              <a:t>Iterative</a:t>
            </a:r>
            <a:r>
              <a:rPr sz="8000" spc="680" dirty="0"/>
              <a:t> </a:t>
            </a:r>
            <a:r>
              <a:rPr sz="8000" spc="-50" dirty="0"/>
              <a:t>Optimization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4267200"/>
            <a:ext cx="5599430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sz="36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Curvature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sz="36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850900"/>
            <a:ext cx="64744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5" dirty="0"/>
              <a:t>Critical</a:t>
            </a:r>
            <a:r>
              <a:rPr sz="8000" spc="685" dirty="0"/>
              <a:t> </a:t>
            </a:r>
            <a:r>
              <a:rPr sz="8000" spc="-100" dirty="0"/>
              <a:t>Points</a:t>
            </a:r>
            <a:endParaRPr sz="8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7C8436-A40B-471C-AD61-99F5C7333B84}"/>
              </a:ext>
            </a:extLst>
          </p:cNvPr>
          <p:cNvSpPr txBox="1"/>
          <p:nvPr/>
        </p:nvSpPr>
        <p:spPr>
          <a:xfrm>
            <a:off x="1092200" y="6629400"/>
            <a:ext cx="1097040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 critical point of a function of a single real variable, f(x), is a value x0 in the domain of f where it is not differentiable or its derivative is 0.  These concepts may be visualized through the graph of f: at a critical point, the graph has a horizontal tangent (if you can assign one)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39C2EE-D96E-4762-AC2D-7732A110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95600"/>
            <a:ext cx="12284160" cy="32671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850900"/>
            <a:ext cx="76073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30" dirty="0"/>
              <a:t>Saddle</a:t>
            </a:r>
            <a:r>
              <a:rPr sz="8000" spc="655" dirty="0"/>
              <a:t> </a:t>
            </a:r>
            <a:r>
              <a:rPr sz="8000" spc="-100" dirty="0"/>
              <a:t>Points</a:t>
            </a:r>
            <a:endParaRPr sz="8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CB5C3-B6E4-4B3C-87F9-00CA0BFB6E4F}"/>
              </a:ext>
            </a:extLst>
          </p:cNvPr>
          <p:cNvSpPr txBox="1"/>
          <p:nvPr/>
        </p:nvSpPr>
        <p:spPr>
          <a:xfrm>
            <a:off x="1854200" y="7467600"/>
            <a:ext cx="1036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1" dirty="0">
                <a:solidFill>
                  <a:srgbClr val="111111"/>
                </a:solidFill>
                <a:effectLst/>
                <a:latin typeface="Open Sans" panose="020B0606030504020204" pitchFamily="34" charset="0"/>
                <a:hlinkClick r:id="rId2"/>
              </a:rPr>
              <a:t>A saddle point is illustrated in the image above. In a global or local minima, all the directions are going up and in a global or local maxima, all the directions are going down</a:t>
            </a:r>
            <a:endParaRPr lang="en-GB" sz="24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1CDAF31-B89F-4631-917D-6266098E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2397790"/>
            <a:ext cx="8077200" cy="4453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100" y="850900"/>
            <a:ext cx="45415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05" dirty="0"/>
              <a:t>Cur</a:t>
            </a:r>
            <a:r>
              <a:rPr sz="8000" spc="15" dirty="0"/>
              <a:t>v</a:t>
            </a:r>
            <a:r>
              <a:rPr sz="8000" spc="-65" dirty="0"/>
              <a:t>ature</a:t>
            </a:r>
            <a:endParaRPr sz="80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F0A4EA-C071-4B02-B33A-0D731200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505160"/>
            <a:ext cx="10668000" cy="6397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77900"/>
            <a:ext cx="109264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80" dirty="0"/>
              <a:t>Directional </a:t>
            </a:r>
            <a:r>
              <a:rPr sz="6400" spc="-160" dirty="0"/>
              <a:t>Second</a:t>
            </a:r>
            <a:r>
              <a:rPr sz="6400" spc="-260" dirty="0"/>
              <a:t> </a:t>
            </a:r>
            <a:r>
              <a:rPr sz="6400" spc="-65" dirty="0"/>
              <a:t>Derivatives</a:t>
            </a:r>
            <a:endParaRPr sz="6400"/>
          </a:p>
        </p:txBody>
      </p:sp>
      <p:grpSp>
        <p:nvGrpSpPr>
          <p:cNvPr id="3" name="object 3"/>
          <p:cNvGrpSpPr/>
          <p:nvPr/>
        </p:nvGrpSpPr>
        <p:grpSpPr>
          <a:xfrm>
            <a:off x="4794911" y="4179723"/>
            <a:ext cx="1348105" cy="1349375"/>
            <a:chOff x="4794911" y="4179723"/>
            <a:chExt cx="1348105" cy="1349375"/>
          </a:xfrm>
        </p:grpSpPr>
        <p:sp>
          <p:nvSpPr>
            <p:cNvPr id="4" name="object 4"/>
            <p:cNvSpPr/>
            <p:nvPr/>
          </p:nvSpPr>
          <p:spPr>
            <a:xfrm>
              <a:off x="5468428" y="438415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470034" y="0"/>
                  </a:moveTo>
                  <a:lnTo>
                    <a:pt x="399565" y="23505"/>
                  </a:lnTo>
                  <a:lnTo>
                    <a:pt x="422818" y="46775"/>
                  </a:lnTo>
                  <a:lnTo>
                    <a:pt x="0" y="469860"/>
                  </a:lnTo>
                  <a:lnTo>
                    <a:pt x="469" y="470332"/>
                  </a:lnTo>
                  <a:lnTo>
                    <a:pt x="423290" y="47245"/>
                  </a:lnTo>
                  <a:lnTo>
                    <a:pt x="446545" y="70515"/>
                  </a:lnTo>
                  <a:lnTo>
                    <a:pt x="470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8428" y="438415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470034" y="0"/>
                  </a:moveTo>
                  <a:lnTo>
                    <a:pt x="446545" y="70515"/>
                  </a:lnTo>
                  <a:lnTo>
                    <a:pt x="423290" y="47245"/>
                  </a:lnTo>
                  <a:lnTo>
                    <a:pt x="469" y="470332"/>
                  </a:lnTo>
                  <a:lnTo>
                    <a:pt x="0" y="469860"/>
                  </a:lnTo>
                  <a:lnTo>
                    <a:pt x="422818" y="46775"/>
                  </a:lnTo>
                  <a:lnTo>
                    <a:pt x="399565" y="23505"/>
                  </a:lnTo>
                  <a:lnTo>
                    <a:pt x="470034" y="0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8428" y="4854012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469" y="0"/>
                  </a:moveTo>
                  <a:lnTo>
                    <a:pt x="0" y="471"/>
                  </a:lnTo>
                  <a:lnTo>
                    <a:pt x="422818" y="423556"/>
                  </a:lnTo>
                  <a:lnTo>
                    <a:pt x="399565" y="446826"/>
                  </a:lnTo>
                  <a:lnTo>
                    <a:pt x="470034" y="470332"/>
                  </a:lnTo>
                  <a:lnTo>
                    <a:pt x="446545" y="399816"/>
                  </a:lnTo>
                  <a:lnTo>
                    <a:pt x="423290" y="423086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8428" y="4854012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470034" y="470332"/>
                  </a:moveTo>
                  <a:lnTo>
                    <a:pt x="399565" y="446826"/>
                  </a:lnTo>
                  <a:lnTo>
                    <a:pt x="422818" y="423556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423290" y="423086"/>
                  </a:lnTo>
                  <a:lnTo>
                    <a:pt x="446545" y="399816"/>
                  </a:lnTo>
                  <a:lnTo>
                    <a:pt x="470034" y="470332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4738" y="4189550"/>
              <a:ext cx="1328420" cy="1329690"/>
            </a:xfrm>
            <a:custGeom>
              <a:avLst/>
              <a:gdLst/>
              <a:ahLst/>
              <a:cxnLst/>
              <a:rect l="l" t="t" r="r" b="b"/>
              <a:pathLst>
                <a:path w="1328420" h="1329689">
                  <a:moveTo>
                    <a:pt x="1328322" y="664697"/>
                  </a:moveTo>
                  <a:lnTo>
                    <a:pt x="1326108" y="610456"/>
                  </a:lnTo>
                  <a:lnTo>
                    <a:pt x="1319477" y="556573"/>
                  </a:lnTo>
                  <a:lnTo>
                    <a:pt x="1308475" y="503413"/>
                  </a:lnTo>
                  <a:lnTo>
                    <a:pt x="1293175" y="451330"/>
                  </a:lnTo>
                  <a:lnTo>
                    <a:pt x="1273678" y="400668"/>
                  </a:lnTo>
                  <a:lnTo>
                    <a:pt x="1250116" y="351765"/>
                  </a:lnTo>
                  <a:lnTo>
                    <a:pt x="1222647" y="304952"/>
                  </a:lnTo>
                  <a:lnTo>
                    <a:pt x="1191451" y="260536"/>
                  </a:lnTo>
                  <a:lnTo>
                    <a:pt x="1156736" y="218815"/>
                  </a:lnTo>
                  <a:lnTo>
                    <a:pt x="1118737" y="180068"/>
                  </a:lnTo>
                  <a:lnTo>
                    <a:pt x="1077704" y="144553"/>
                  </a:lnTo>
                  <a:lnTo>
                    <a:pt x="1033912" y="112505"/>
                  </a:lnTo>
                  <a:lnTo>
                    <a:pt x="987653" y="84140"/>
                  </a:lnTo>
                  <a:lnTo>
                    <a:pt x="939235" y="59645"/>
                  </a:lnTo>
                  <a:lnTo>
                    <a:pt x="888981" y="39185"/>
                  </a:lnTo>
                  <a:lnTo>
                    <a:pt x="837227" y="22896"/>
                  </a:lnTo>
                  <a:lnTo>
                    <a:pt x="784318" y="10888"/>
                  </a:lnTo>
                  <a:lnTo>
                    <a:pt x="730605" y="3239"/>
                  </a:lnTo>
                  <a:lnTo>
                    <a:pt x="676448" y="0"/>
                  </a:lnTo>
                  <a:lnTo>
                    <a:pt x="622207" y="1195"/>
                  </a:lnTo>
                  <a:lnTo>
                    <a:pt x="568245" y="6811"/>
                  </a:lnTo>
                  <a:lnTo>
                    <a:pt x="514920" y="16817"/>
                  </a:lnTo>
                  <a:lnTo>
                    <a:pt x="462588" y="31143"/>
                  </a:lnTo>
                  <a:lnTo>
                    <a:pt x="411600" y="49692"/>
                  </a:lnTo>
                  <a:lnTo>
                    <a:pt x="362294" y="72343"/>
                  </a:lnTo>
                  <a:lnTo>
                    <a:pt x="315000" y="98943"/>
                  </a:lnTo>
                  <a:lnTo>
                    <a:pt x="270032" y="129317"/>
                  </a:lnTo>
                  <a:lnTo>
                    <a:pt x="227691" y="163260"/>
                  </a:lnTo>
                  <a:lnTo>
                    <a:pt x="188259" y="200546"/>
                  </a:lnTo>
                  <a:lnTo>
                    <a:pt x="151998" y="240928"/>
                  </a:lnTo>
                  <a:lnTo>
                    <a:pt x="119152" y="284136"/>
                  </a:lnTo>
                  <a:lnTo>
                    <a:pt x="89936" y="329881"/>
                  </a:lnTo>
                  <a:lnTo>
                    <a:pt x="64549" y="377858"/>
                  </a:lnTo>
                  <a:lnTo>
                    <a:pt x="43158" y="427749"/>
                  </a:lnTo>
                  <a:lnTo>
                    <a:pt x="25909" y="479219"/>
                  </a:lnTo>
                  <a:lnTo>
                    <a:pt x="12911" y="531928"/>
                  </a:lnTo>
                  <a:lnTo>
                    <a:pt x="4257" y="585521"/>
                  </a:lnTo>
                  <a:lnTo>
                    <a:pt x="0" y="639641"/>
                  </a:lnTo>
                  <a:lnTo>
                    <a:pt x="170" y="693928"/>
                  </a:lnTo>
                  <a:lnTo>
                    <a:pt x="4766" y="748020"/>
                  </a:lnTo>
                  <a:lnTo>
                    <a:pt x="13758" y="801558"/>
                  </a:lnTo>
                  <a:lnTo>
                    <a:pt x="27086" y="854182"/>
                  </a:lnTo>
                  <a:lnTo>
                    <a:pt x="44659" y="905544"/>
                  </a:lnTo>
                  <a:lnTo>
                    <a:pt x="66362" y="955299"/>
                  </a:lnTo>
                  <a:lnTo>
                    <a:pt x="92050" y="1003117"/>
                  </a:lnTo>
                  <a:lnTo>
                    <a:pt x="121550" y="1048677"/>
                  </a:lnTo>
                  <a:lnTo>
                    <a:pt x="154668" y="1091676"/>
                  </a:lnTo>
                  <a:lnTo>
                    <a:pt x="191182" y="1131829"/>
                  </a:lnTo>
                  <a:lnTo>
                    <a:pt x="230848" y="1168868"/>
                  </a:lnTo>
                  <a:lnTo>
                    <a:pt x="273401" y="1202545"/>
                  </a:lnTo>
                  <a:lnTo>
                    <a:pt x="318560" y="1232634"/>
                  </a:lnTo>
                  <a:lnTo>
                    <a:pt x="366019" y="1258937"/>
                  </a:lnTo>
                  <a:lnTo>
                    <a:pt x="415467" y="1281277"/>
                  </a:lnTo>
                  <a:lnTo>
                    <a:pt x="466570" y="1299506"/>
                  </a:lnTo>
                  <a:lnTo>
                    <a:pt x="518990" y="1313501"/>
                  </a:lnTo>
                  <a:lnTo>
                    <a:pt x="572377" y="1323171"/>
                  </a:lnTo>
                  <a:lnTo>
                    <a:pt x="626374" y="1328450"/>
                  </a:lnTo>
                  <a:lnTo>
                    <a:pt x="680621" y="1329303"/>
                  </a:lnTo>
                  <a:lnTo>
                    <a:pt x="734756" y="1325723"/>
                  </a:lnTo>
                  <a:lnTo>
                    <a:pt x="788420" y="1317738"/>
                  </a:lnTo>
                  <a:lnTo>
                    <a:pt x="841254" y="1305396"/>
                  </a:lnTo>
                  <a:lnTo>
                    <a:pt x="892904" y="1288783"/>
                  </a:lnTo>
                  <a:lnTo>
                    <a:pt x="943029" y="1268007"/>
                  </a:lnTo>
                  <a:lnTo>
                    <a:pt x="991292" y="1243208"/>
                  </a:lnTo>
                  <a:lnTo>
                    <a:pt x="1037372" y="1214554"/>
                  </a:lnTo>
                  <a:lnTo>
                    <a:pt x="1080961" y="1182231"/>
                  </a:lnTo>
                  <a:lnTo>
                    <a:pt x="1121770" y="1146459"/>
                  </a:lnTo>
                  <a:lnTo>
                    <a:pt x="1159526" y="1107472"/>
                  </a:lnTo>
                  <a:lnTo>
                    <a:pt x="1193977" y="1065535"/>
                  </a:lnTo>
                  <a:lnTo>
                    <a:pt x="1224895" y="1020923"/>
                  </a:lnTo>
                  <a:lnTo>
                    <a:pt x="1252071" y="973938"/>
                  </a:lnTo>
                  <a:lnTo>
                    <a:pt x="1275324" y="924888"/>
                  </a:lnTo>
                  <a:lnTo>
                    <a:pt x="1294503" y="874106"/>
                  </a:lnTo>
                  <a:lnTo>
                    <a:pt x="1309475" y="821926"/>
                  </a:lnTo>
                  <a:lnTo>
                    <a:pt x="1320143" y="768697"/>
                  </a:lnTo>
                  <a:lnTo>
                    <a:pt x="1326434" y="714775"/>
                  </a:lnTo>
                  <a:lnTo>
                    <a:pt x="1328310" y="668875"/>
                  </a:lnTo>
                </a:path>
              </a:pathLst>
            </a:custGeom>
            <a:ln w="1965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70390" y="2854722"/>
            <a:ext cx="3332479" cy="3999229"/>
            <a:chOff x="3470390" y="2854722"/>
            <a:chExt cx="3332479" cy="3999229"/>
          </a:xfrm>
        </p:grpSpPr>
        <p:sp>
          <p:nvSpPr>
            <p:cNvPr id="10" name="object 10"/>
            <p:cNvSpPr/>
            <p:nvPr/>
          </p:nvSpPr>
          <p:spPr>
            <a:xfrm>
              <a:off x="347547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547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986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986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4266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4266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866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6866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306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3306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745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9745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9745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9745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37639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1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56775" y="2854722"/>
            <a:ext cx="10160" cy="3999229"/>
            <a:chOff x="7456775" y="2854722"/>
            <a:chExt cx="10160" cy="3999229"/>
          </a:xfrm>
        </p:grpSpPr>
        <p:sp>
          <p:nvSpPr>
            <p:cNvPr id="26" name="object 26"/>
            <p:cNvSpPr/>
            <p:nvPr/>
          </p:nvSpPr>
          <p:spPr>
            <a:xfrm>
              <a:off x="7461855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61855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61855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61855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00194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95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19077" y="6022286"/>
            <a:ext cx="3093085" cy="16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05"/>
              </a:lnSpc>
            </a:pPr>
            <a:r>
              <a:rPr sz="1850" spc="100" dirty="0">
                <a:latin typeface="Arial" panose="020B0604020202020204" pitchFamily="34" charset="0"/>
                <a:cs typeface="Arial" panose="020B0604020202020204" pitchFamily="34" charset="0"/>
              </a:rPr>
              <a:t>−2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30"/>
              </a:lnSpc>
            </a:pPr>
            <a:r>
              <a:rPr sz="1850" spc="110" dirty="0">
                <a:latin typeface="Arial" panose="020B0604020202020204" pitchFamily="34" charset="0"/>
                <a:cs typeface="Arial" panose="020B0604020202020204" pitchFamily="34" charset="0"/>
              </a:rPr>
              <a:t>−3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">
              <a:lnSpc>
                <a:spcPts val="1750"/>
              </a:lnSpc>
              <a:tabLst>
                <a:tab pos="882650" algn="l"/>
                <a:tab pos="1550670" algn="l"/>
                <a:tab pos="2299335" algn="l"/>
                <a:tab pos="2974340" algn="l"/>
              </a:tabLst>
            </a:pPr>
            <a:r>
              <a:rPr sz="1850" spc="114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sz="1850" spc="7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8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850" spc="105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sz="1850" spc="65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8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850" spc="26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sz="1850" spc="155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8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850" spc="-21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850" spc="13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645795" algn="r">
              <a:lnSpc>
                <a:spcPts val="2140"/>
              </a:lnSpc>
            </a:pPr>
            <a:r>
              <a:rPr sz="1850" spc="130" dirty="0">
                <a:latin typeface="Trebuchet MS"/>
                <a:cs typeface="Trebuchet MS"/>
              </a:rPr>
              <a:t>x</a:t>
            </a:r>
            <a:r>
              <a:rPr sz="1950" spc="-52" baseline="-19230" dirty="0">
                <a:latin typeface="Trebuchet MS"/>
                <a:cs typeface="Trebuchet MS"/>
              </a:rPr>
              <a:t>0</a:t>
            </a:r>
            <a:endParaRPr sz="1950" baseline="-19230" dirty="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78191" y="6178799"/>
            <a:ext cx="88900" cy="675005"/>
            <a:chOff x="7378191" y="6178799"/>
            <a:chExt cx="88900" cy="675005"/>
          </a:xfrm>
        </p:grpSpPr>
        <p:sp>
          <p:nvSpPr>
            <p:cNvPr id="33" name="object 33"/>
            <p:cNvSpPr/>
            <p:nvPr/>
          </p:nvSpPr>
          <p:spPr>
            <a:xfrm>
              <a:off x="7383271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3271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83271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83271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470390" y="5513983"/>
            <a:ext cx="3996690" cy="10160"/>
            <a:chOff x="3470390" y="5513983"/>
            <a:chExt cx="3996690" cy="10160"/>
          </a:xfrm>
        </p:grpSpPr>
        <p:sp>
          <p:nvSpPr>
            <p:cNvPr id="38" name="object 38"/>
            <p:cNvSpPr/>
            <p:nvPr/>
          </p:nvSpPr>
          <p:spPr>
            <a:xfrm>
              <a:off x="7383271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83271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75470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75470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115279" y="5329437"/>
            <a:ext cx="33591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20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70390" y="4849167"/>
            <a:ext cx="3996690" cy="10160"/>
            <a:chOff x="3470390" y="4849167"/>
            <a:chExt cx="3996690" cy="10160"/>
          </a:xfrm>
        </p:grpSpPr>
        <p:sp>
          <p:nvSpPr>
            <p:cNvPr id="44" name="object 44"/>
            <p:cNvSpPr/>
            <p:nvPr/>
          </p:nvSpPr>
          <p:spPr>
            <a:xfrm>
              <a:off x="7383271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83271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75470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75470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85034" y="4664621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21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70390" y="4184351"/>
            <a:ext cx="3996690" cy="10160"/>
            <a:chOff x="3470390" y="4184351"/>
            <a:chExt cx="3996690" cy="10160"/>
          </a:xfrm>
        </p:grpSpPr>
        <p:sp>
          <p:nvSpPr>
            <p:cNvPr id="50" name="object 50"/>
            <p:cNvSpPr/>
            <p:nvPr/>
          </p:nvSpPr>
          <p:spPr>
            <a:xfrm>
              <a:off x="7383271" y="418943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83271" y="418943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75470" y="418943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75470" y="418943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306215" y="399980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13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470390" y="3519536"/>
            <a:ext cx="3996690" cy="10160"/>
            <a:chOff x="3470390" y="3519536"/>
            <a:chExt cx="3996690" cy="10160"/>
          </a:xfrm>
        </p:grpSpPr>
        <p:sp>
          <p:nvSpPr>
            <p:cNvPr id="56" name="object 56"/>
            <p:cNvSpPr/>
            <p:nvPr/>
          </p:nvSpPr>
          <p:spPr>
            <a:xfrm>
              <a:off x="7383271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83271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75470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75470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289946" y="3334989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1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470390" y="2854722"/>
            <a:ext cx="3996690" cy="10160"/>
            <a:chOff x="3470390" y="2854722"/>
            <a:chExt cx="3996690" cy="10160"/>
          </a:xfrm>
        </p:grpSpPr>
        <p:sp>
          <p:nvSpPr>
            <p:cNvPr id="62" name="object 62"/>
            <p:cNvSpPr/>
            <p:nvPr/>
          </p:nvSpPr>
          <p:spPr>
            <a:xfrm>
              <a:off x="3475470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75470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83271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83271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286262" y="267017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95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735053" y="4752107"/>
            <a:ext cx="305435" cy="2432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95"/>
              </a:lnSpc>
            </a:pPr>
            <a:r>
              <a:rPr sz="1850" dirty="0">
                <a:latin typeface="Trebuchet MS"/>
                <a:cs typeface="Trebuchet MS"/>
              </a:rPr>
              <a:t>x</a:t>
            </a:r>
            <a:r>
              <a:rPr sz="1950" baseline="-19230" dirty="0">
                <a:latin typeface="Trebuchet MS"/>
                <a:cs typeface="Trebuchet MS"/>
              </a:rPr>
              <a:t>1</a:t>
            </a:r>
            <a:endParaRPr sz="1950" baseline="-1923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17500" y="2849973"/>
            <a:ext cx="7154545" cy="6764020"/>
            <a:chOff x="317500" y="2849973"/>
            <a:chExt cx="7154545" cy="6764020"/>
          </a:xfrm>
        </p:grpSpPr>
        <p:sp>
          <p:nvSpPr>
            <p:cNvPr id="69" name="object 69"/>
            <p:cNvSpPr/>
            <p:nvPr/>
          </p:nvSpPr>
          <p:spPr>
            <a:xfrm>
              <a:off x="3475470" y="2859802"/>
              <a:ext cx="3986529" cy="3989070"/>
            </a:xfrm>
            <a:custGeom>
              <a:avLst/>
              <a:gdLst/>
              <a:ahLst/>
              <a:cxnLst/>
              <a:rect l="l" t="t" r="r" b="b"/>
              <a:pathLst>
                <a:path w="3986529" h="3989070">
                  <a:moveTo>
                    <a:pt x="0" y="0"/>
                  </a:moveTo>
                  <a:lnTo>
                    <a:pt x="3986385" y="0"/>
                  </a:lnTo>
                </a:path>
                <a:path w="3986529" h="3989070">
                  <a:moveTo>
                    <a:pt x="3986385" y="3988890"/>
                  </a:moveTo>
                  <a:lnTo>
                    <a:pt x="3986385" y="0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77000" y="6848693"/>
              <a:ext cx="984885" cy="0"/>
            </a:xfrm>
            <a:custGeom>
              <a:avLst/>
              <a:gdLst/>
              <a:ahLst/>
              <a:cxnLst/>
              <a:rect l="l" t="t" r="r" b="b"/>
              <a:pathLst>
                <a:path w="984884">
                  <a:moveTo>
                    <a:pt x="0" y="0"/>
                  </a:moveTo>
                  <a:lnTo>
                    <a:pt x="984856" y="0"/>
                  </a:lnTo>
                </a:path>
              </a:pathLst>
            </a:custGeom>
            <a:ln w="19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75470" y="2859802"/>
              <a:ext cx="0" cy="3071495"/>
            </a:xfrm>
            <a:custGeom>
              <a:avLst/>
              <a:gdLst/>
              <a:ahLst/>
              <a:cxnLst/>
              <a:rect l="l" t="t" r="r" b="b"/>
              <a:pathLst>
                <a:path h="3071495">
                  <a:moveTo>
                    <a:pt x="0" y="0"/>
                  </a:moveTo>
                  <a:lnTo>
                    <a:pt x="0" y="3071097"/>
                  </a:lnTo>
                </a:path>
              </a:pathLst>
            </a:custGeom>
            <a:ln w="19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7500" y="5930900"/>
              <a:ext cx="6159500" cy="3683000"/>
            </a:xfrm>
            <a:custGeom>
              <a:avLst/>
              <a:gdLst/>
              <a:ahLst/>
              <a:cxnLst/>
              <a:rect l="l" t="t" r="r" b="b"/>
              <a:pathLst>
                <a:path w="6159500" h="3683000">
                  <a:moveTo>
                    <a:pt x="6159500" y="0"/>
                  </a:moveTo>
                  <a:lnTo>
                    <a:pt x="0" y="0"/>
                  </a:lnTo>
                  <a:lnTo>
                    <a:pt x="0" y="3683000"/>
                  </a:lnTo>
                  <a:lnTo>
                    <a:pt x="6159500" y="3683000"/>
                  </a:lnTo>
                  <a:lnTo>
                    <a:pt x="615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900364" y="4023494"/>
            <a:ext cx="4013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baseline="-24024" dirty="0">
                <a:latin typeface="Trebuchet MS"/>
                <a:cs typeface="Trebuchet MS"/>
              </a:rPr>
              <a:t>v</a:t>
            </a:r>
            <a:r>
              <a:rPr sz="1300" dirty="0">
                <a:latin typeface="Trebuchet MS"/>
                <a:cs typeface="Trebuchet MS"/>
              </a:rPr>
              <a:t>(1)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66804" y="4963686"/>
            <a:ext cx="4013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baseline="-24024" dirty="0">
                <a:latin typeface="Trebuchet MS"/>
                <a:cs typeface="Trebuchet MS"/>
              </a:rPr>
              <a:t>v</a:t>
            </a:r>
            <a:r>
              <a:rPr sz="1300" dirty="0">
                <a:latin typeface="Trebuchet MS"/>
                <a:cs typeface="Trebuchet MS"/>
              </a:rPr>
              <a:t>(2)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813672" y="3415200"/>
            <a:ext cx="2877820" cy="2878455"/>
            <a:chOff x="8813672" y="3415200"/>
            <a:chExt cx="2877820" cy="2878455"/>
          </a:xfrm>
        </p:grpSpPr>
        <p:sp>
          <p:nvSpPr>
            <p:cNvPr id="76" name="object 76"/>
            <p:cNvSpPr/>
            <p:nvPr/>
          </p:nvSpPr>
          <p:spPr>
            <a:xfrm>
              <a:off x="10252090" y="438415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470034" y="0"/>
                  </a:moveTo>
                  <a:lnTo>
                    <a:pt x="399565" y="23505"/>
                  </a:lnTo>
                  <a:lnTo>
                    <a:pt x="422820" y="46775"/>
                  </a:lnTo>
                  <a:lnTo>
                    <a:pt x="0" y="469860"/>
                  </a:lnTo>
                  <a:lnTo>
                    <a:pt x="469" y="470332"/>
                  </a:lnTo>
                  <a:lnTo>
                    <a:pt x="423290" y="47245"/>
                  </a:lnTo>
                  <a:lnTo>
                    <a:pt x="446545" y="70515"/>
                  </a:lnTo>
                  <a:lnTo>
                    <a:pt x="470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252090" y="438415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470034" y="0"/>
                  </a:moveTo>
                  <a:lnTo>
                    <a:pt x="446545" y="70515"/>
                  </a:lnTo>
                  <a:lnTo>
                    <a:pt x="423290" y="47245"/>
                  </a:lnTo>
                  <a:lnTo>
                    <a:pt x="469" y="470332"/>
                  </a:lnTo>
                  <a:lnTo>
                    <a:pt x="0" y="469860"/>
                  </a:lnTo>
                  <a:lnTo>
                    <a:pt x="422820" y="46775"/>
                  </a:lnTo>
                  <a:lnTo>
                    <a:pt x="399565" y="23505"/>
                  </a:lnTo>
                  <a:lnTo>
                    <a:pt x="470034" y="0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252090" y="3443961"/>
              <a:ext cx="1409700" cy="1410970"/>
            </a:xfrm>
            <a:custGeom>
              <a:avLst/>
              <a:gdLst/>
              <a:ahLst/>
              <a:cxnLst/>
              <a:rect l="l" t="t" r="r" b="b"/>
              <a:pathLst>
                <a:path w="1409700" h="1410970">
                  <a:moveTo>
                    <a:pt x="1409635" y="0"/>
                  </a:moveTo>
                  <a:lnTo>
                    <a:pt x="1339165" y="23505"/>
                  </a:lnTo>
                  <a:lnTo>
                    <a:pt x="1362420" y="46775"/>
                  </a:lnTo>
                  <a:lnTo>
                    <a:pt x="0" y="1410050"/>
                  </a:lnTo>
                  <a:lnTo>
                    <a:pt x="469" y="1410522"/>
                  </a:lnTo>
                  <a:lnTo>
                    <a:pt x="1362889" y="47245"/>
                  </a:lnTo>
                  <a:lnTo>
                    <a:pt x="1386144" y="70515"/>
                  </a:lnTo>
                  <a:lnTo>
                    <a:pt x="1409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252090" y="3443961"/>
              <a:ext cx="1409700" cy="1410970"/>
            </a:xfrm>
            <a:custGeom>
              <a:avLst/>
              <a:gdLst/>
              <a:ahLst/>
              <a:cxnLst/>
              <a:rect l="l" t="t" r="r" b="b"/>
              <a:pathLst>
                <a:path w="1409700" h="1410970">
                  <a:moveTo>
                    <a:pt x="1409635" y="0"/>
                  </a:moveTo>
                  <a:lnTo>
                    <a:pt x="1386144" y="70515"/>
                  </a:lnTo>
                  <a:lnTo>
                    <a:pt x="1362889" y="47245"/>
                  </a:lnTo>
                  <a:lnTo>
                    <a:pt x="469" y="1410522"/>
                  </a:lnTo>
                  <a:lnTo>
                    <a:pt x="0" y="1410050"/>
                  </a:lnTo>
                  <a:lnTo>
                    <a:pt x="1362420" y="46775"/>
                  </a:lnTo>
                  <a:lnTo>
                    <a:pt x="1339165" y="23505"/>
                  </a:lnTo>
                  <a:lnTo>
                    <a:pt x="1409635" y="0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252090" y="485401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469" y="0"/>
                  </a:moveTo>
                  <a:lnTo>
                    <a:pt x="0" y="471"/>
                  </a:lnTo>
                  <a:lnTo>
                    <a:pt x="422820" y="423556"/>
                  </a:lnTo>
                  <a:lnTo>
                    <a:pt x="399565" y="446826"/>
                  </a:lnTo>
                  <a:lnTo>
                    <a:pt x="470034" y="470332"/>
                  </a:lnTo>
                  <a:lnTo>
                    <a:pt x="446545" y="399816"/>
                  </a:lnTo>
                  <a:lnTo>
                    <a:pt x="423290" y="423086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252090" y="485401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470034" y="470332"/>
                  </a:moveTo>
                  <a:lnTo>
                    <a:pt x="399565" y="446826"/>
                  </a:lnTo>
                  <a:lnTo>
                    <a:pt x="422820" y="423556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423290" y="423086"/>
                  </a:lnTo>
                  <a:lnTo>
                    <a:pt x="446545" y="399816"/>
                  </a:lnTo>
                  <a:lnTo>
                    <a:pt x="470034" y="470332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252090" y="4854011"/>
              <a:ext cx="235135" cy="2352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252090" y="4854011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5">
                  <a:moveTo>
                    <a:pt x="235135" y="235282"/>
                  </a:moveTo>
                  <a:lnTo>
                    <a:pt x="164664" y="211779"/>
                  </a:lnTo>
                  <a:lnTo>
                    <a:pt x="187919" y="188509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188389" y="188039"/>
                  </a:lnTo>
                  <a:lnTo>
                    <a:pt x="211644" y="164769"/>
                  </a:lnTo>
                  <a:lnTo>
                    <a:pt x="235135" y="235282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823498" y="3425026"/>
              <a:ext cx="2858135" cy="2858770"/>
            </a:xfrm>
            <a:custGeom>
              <a:avLst/>
              <a:gdLst/>
              <a:ahLst/>
              <a:cxnLst/>
              <a:rect l="l" t="t" r="r" b="b"/>
              <a:pathLst>
                <a:path w="2858134" h="2858770">
                  <a:moveTo>
                    <a:pt x="2591523" y="598202"/>
                  </a:moveTo>
                  <a:lnTo>
                    <a:pt x="2664518" y="492402"/>
                  </a:lnTo>
                  <a:lnTo>
                    <a:pt x="2726547" y="394918"/>
                  </a:lnTo>
                  <a:lnTo>
                    <a:pt x="2774057" y="312198"/>
                  </a:lnTo>
                  <a:lnTo>
                    <a:pt x="2808866" y="243109"/>
                  </a:lnTo>
                  <a:lnTo>
                    <a:pt x="2832835" y="186345"/>
                  </a:lnTo>
                  <a:lnTo>
                    <a:pt x="2847799" y="140509"/>
                  </a:lnTo>
                  <a:lnTo>
                    <a:pt x="2857666" y="75938"/>
                  </a:lnTo>
                  <a:lnTo>
                    <a:pt x="2855237" y="52032"/>
                  </a:lnTo>
                  <a:lnTo>
                    <a:pt x="2828371" y="11077"/>
                  </a:lnTo>
                  <a:lnTo>
                    <a:pt x="2792417" y="0"/>
                  </a:lnTo>
                  <a:lnTo>
                    <a:pt x="2766111" y="110"/>
                  </a:lnTo>
                  <a:lnTo>
                    <a:pt x="2696657" y="15325"/>
                  </a:lnTo>
                  <a:lnTo>
                    <a:pt x="2648126" y="33360"/>
                  </a:lnTo>
                  <a:lnTo>
                    <a:pt x="2588549" y="60630"/>
                  </a:lnTo>
                  <a:lnTo>
                    <a:pt x="2516583" y="98945"/>
                  </a:lnTo>
                  <a:lnTo>
                    <a:pt x="2437363" y="146129"/>
                  </a:lnTo>
                  <a:lnTo>
                    <a:pt x="2344547" y="206502"/>
                  </a:lnTo>
                  <a:lnTo>
                    <a:pt x="2237261" y="281665"/>
                  </a:lnTo>
                  <a:lnTo>
                    <a:pt x="2114938" y="373047"/>
                  </a:lnTo>
                  <a:lnTo>
                    <a:pt x="1985688" y="475095"/>
                  </a:lnTo>
                  <a:lnTo>
                    <a:pt x="1842230" y="594052"/>
                  </a:lnTo>
                  <a:lnTo>
                    <a:pt x="1694059" y="722529"/>
                  </a:lnTo>
                  <a:lnTo>
                    <a:pt x="1533913" y="867310"/>
                  </a:lnTo>
                  <a:lnTo>
                    <a:pt x="1372423" y="1019270"/>
                  </a:lnTo>
                  <a:lnTo>
                    <a:pt x="1211655" y="1176470"/>
                  </a:lnTo>
                  <a:lnTo>
                    <a:pt x="1053663" y="1336899"/>
                  </a:lnTo>
                  <a:lnTo>
                    <a:pt x="900464" y="1498508"/>
                  </a:lnTo>
                  <a:lnTo>
                    <a:pt x="754015" y="1659230"/>
                  </a:lnTo>
                  <a:lnTo>
                    <a:pt x="616190" y="1817015"/>
                  </a:lnTo>
                  <a:lnTo>
                    <a:pt x="495527" y="1961517"/>
                  </a:lnTo>
                  <a:lnTo>
                    <a:pt x="385502" y="2099952"/>
                  </a:lnTo>
                  <a:lnTo>
                    <a:pt x="292792" y="2223286"/>
                  </a:lnTo>
                  <a:lnTo>
                    <a:pt x="211553" y="2338603"/>
                  </a:lnTo>
                  <a:lnTo>
                    <a:pt x="146542" y="2438393"/>
                  </a:lnTo>
                  <a:lnTo>
                    <a:pt x="96122" y="2523465"/>
                  </a:lnTo>
                  <a:lnTo>
                    <a:pt x="58527" y="2594897"/>
                  </a:lnTo>
                  <a:lnTo>
                    <a:pt x="31926" y="2653945"/>
                  </a:lnTo>
                  <a:lnTo>
                    <a:pt x="13267" y="2706034"/>
                  </a:lnTo>
                  <a:lnTo>
                    <a:pt x="3223" y="2747415"/>
                  </a:lnTo>
                  <a:lnTo>
                    <a:pt x="0" y="2779579"/>
                  </a:lnTo>
                  <a:lnTo>
                    <a:pt x="1921" y="2803971"/>
                  </a:lnTo>
                  <a:lnTo>
                    <a:pt x="27500" y="2846195"/>
                  </a:lnTo>
                  <a:lnTo>
                    <a:pt x="85325" y="2858753"/>
                  </a:lnTo>
                  <a:lnTo>
                    <a:pt x="114963" y="2855089"/>
                  </a:lnTo>
                  <a:lnTo>
                    <a:pt x="152815" y="2845673"/>
                  </a:lnTo>
                  <a:lnTo>
                    <a:pt x="200265" y="2828861"/>
                  </a:lnTo>
                  <a:lnTo>
                    <a:pt x="258708" y="2802901"/>
                  </a:lnTo>
                  <a:lnTo>
                    <a:pt x="323802" y="2769136"/>
                  </a:lnTo>
                  <a:lnTo>
                    <a:pt x="401392" y="2723973"/>
                  </a:lnTo>
                  <a:lnTo>
                    <a:pt x="492596" y="2665691"/>
                  </a:lnTo>
                  <a:lnTo>
                    <a:pt x="598329" y="2592648"/>
                  </a:lnTo>
                  <a:lnTo>
                    <a:pt x="711434" y="2509280"/>
                  </a:lnTo>
                  <a:lnTo>
                    <a:pt x="839073" y="2409806"/>
                  </a:lnTo>
                  <a:lnTo>
                    <a:pt x="981184" y="2293290"/>
                  </a:lnTo>
                  <a:lnTo>
                    <a:pt x="1128397" y="2166925"/>
                  </a:lnTo>
                  <a:lnTo>
                    <a:pt x="1287965" y="2023994"/>
                  </a:lnTo>
                  <a:lnTo>
                    <a:pt x="1449332" y="1873462"/>
                  </a:lnTo>
                  <a:lnTo>
                    <a:pt x="1610439" y="1717256"/>
                  </a:lnTo>
                  <a:lnTo>
                    <a:pt x="1769225" y="1557369"/>
                  </a:lnTo>
                  <a:lnTo>
                    <a:pt x="1923661" y="1395845"/>
                  </a:lnTo>
                  <a:lnTo>
                    <a:pt x="2071774" y="1234745"/>
                  </a:lnTo>
                  <a:lnTo>
                    <a:pt x="2211672" y="1076132"/>
                  </a:lnTo>
                  <a:lnTo>
                    <a:pt x="2334643" y="930441"/>
                  </a:lnTo>
                  <a:lnTo>
                    <a:pt x="2447289" y="790433"/>
                  </a:lnTo>
                  <a:lnTo>
                    <a:pt x="2542726" y="665285"/>
                  </a:lnTo>
                  <a:lnTo>
                    <a:pt x="2586281" y="605529"/>
                  </a:lnTo>
                </a:path>
              </a:pathLst>
            </a:custGeom>
            <a:ln w="1965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8254052" y="2854722"/>
            <a:ext cx="2668270" cy="3999229"/>
            <a:chOff x="8254052" y="2854722"/>
            <a:chExt cx="2668270" cy="3999229"/>
          </a:xfrm>
        </p:grpSpPr>
        <p:sp>
          <p:nvSpPr>
            <p:cNvPr id="86" name="object 86"/>
            <p:cNvSpPr/>
            <p:nvPr/>
          </p:nvSpPr>
          <p:spPr>
            <a:xfrm>
              <a:off x="8259132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59132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25913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25913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92353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92353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58792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58792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252326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252326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91672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91672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923530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923530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58792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58792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252326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252326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916722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916722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10865038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13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1576039" y="2854722"/>
            <a:ext cx="10160" cy="3999229"/>
            <a:chOff x="11576039" y="2854722"/>
            <a:chExt cx="10160" cy="3999229"/>
          </a:xfrm>
        </p:grpSpPr>
        <p:sp>
          <p:nvSpPr>
            <p:cNvPr id="108" name="object 108"/>
            <p:cNvSpPr/>
            <p:nvPr/>
          </p:nvSpPr>
          <p:spPr>
            <a:xfrm>
              <a:off x="11581119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581119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581119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581119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11521300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1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2240438" y="2854722"/>
            <a:ext cx="10160" cy="3999229"/>
            <a:chOff x="12240438" y="2854722"/>
            <a:chExt cx="10160" cy="3999229"/>
          </a:xfrm>
        </p:grpSpPr>
        <p:sp>
          <p:nvSpPr>
            <p:cNvPr id="114" name="object 114"/>
            <p:cNvSpPr/>
            <p:nvPr/>
          </p:nvSpPr>
          <p:spPr>
            <a:xfrm>
              <a:off x="1224551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24551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24551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4551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12183856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95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082128" y="6842445"/>
            <a:ext cx="2327910" cy="4494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745"/>
              </a:lnSpc>
              <a:spcBef>
                <a:spcPts val="105"/>
              </a:spcBef>
              <a:tabLst>
                <a:tab pos="702945" algn="l"/>
                <a:tab pos="1370965" algn="l"/>
                <a:tab pos="2120265" algn="l"/>
              </a:tabLst>
            </a:pPr>
            <a:r>
              <a:rPr sz="1850" spc="95" dirty="0">
                <a:latin typeface="Arial" panose="020B0604020202020204" pitchFamily="34" charset="0"/>
                <a:cs typeface="Arial" panose="020B0604020202020204" pitchFamily="34" charset="0"/>
              </a:rPr>
              <a:t>−3	</a:t>
            </a:r>
            <a:r>
              <a:rPr sz="1850" spc="85" dirty="0">
                <a:latin typeface="Arial" panose="020B0604020202020204" pitchFamily="34" charset="0"/>
                <a:cs typeface="Arial" panose="020B0604020202020204" pitchFamily="34" charset="0"/>
              </a:rPr>
              <a:t>−2	</a:t>
            </a:r>
            <a:r>
              <a:rPr sz="1850" spc="204" dirty="0">
                <a:latin typeface="Arial" panose="020B0604020202020204" pitchFamily="34" charset="0"/>
                <a:cs typeface="Arial" panose="020B0604020202020204" pitchFamily="34" charset="0"/>
              </a:rPr>
              <a:t>−1	</a:t>
            </a:r>
            <a:r>
              <a:rPr sz="1850" spc="-21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68580" algn="r">
              <a:lnSpc>
                <a:spcPts val="1745"/>
              </a:lnSpc>
            </a:pPr>
            <a:r>
              <a:rPr sz="2775" spc="195" baseline="-24024" dirty="0">
                <a:latin typeface="Trebuchet MS"/>
                <a:cs typeface="Trebuchet MS"/>
              </a:rPr>
              <a:t>x</a:t>
            </a:r>
            <a:r>
              <a:rPr sz="1950" spc="-690" baseline="-53418" dirty="0">
                <a:latin typeface="Trebuchet MS"/>
                <a:cs typeface="Trebuchet MS"/>
              </a:rPr>
              <a:t>0</a:t>
            </a:r>
            <a:r>
              <a:rPr sz="1300" spc="-370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8254052" y="6843613"/>
            <a:ext cx="3996690" cy="10160"/>
            <a:chOff x="8254052" y="6843613"/>
            <a:chExt cx="3996690" cy="10160"/>
          </a:xfrm>
        </p:grpSpPr>
        <p:sp>
          <p:nvSpPr>
            <p:cNvPr id="121" name="object 121"/>
            <p:cNvSpPr/>
            <p:nvPr/>
          </p:nvSpPr>
          <p:spPr>
            <a:xfrm>
              <a:off x="8259132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259132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166933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166933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7890039" y="6659066"/>
            <a:ext cx="3359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110" dirty="0">
                <a:latin typeface="Arial" panose="020B0604020202020204" pitchFamily="34" charset="0"/>
                <a:cs typeface="Arial" panose="020B0604020202020204" pitchFamily="34" charset="0"/>
              </a:rPr>
              <a:t>−3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8249309" y="2849973"/>
            <a:ext cx="4006215" cy="4008754"/>
            <a:chOff x="8249309" y="2849973"/>
            <a:chExt cx="4006215" cy="4008754"/>
          </a:xfrm>
        </p:grpSpPr>
        <p:sp>
          <p:nvSpPr>
            <p:cNvPr id="127" name="object 127"/>
            <p:cNvSpPr/>
            <p:nvPr/>
          </p:nvSpPr>
          <p:spPr>
            <a:xfrm>
              <a:off x="8259132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259132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2166933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166933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259132" y="2859802"/>
              <a:ext cx="3986529" cy="0"/>
            </a:xfrm>
            <a:custGeom>
              <a:avLst/>
              <a:gdLst/>
              <a:ahLst/>
              <a:cxnLst/>
              <a:rect l="l" t="t" r="r" b="b"/>
              <a:pathLst>
                <a:path w="3986529">
                  <a:moveTo>
                    <a:pt x="0" y="0"/>
                  </a:moveTo>
                  <a:lnTo>
                    <a:pt x="3986385" y="0"/>
                  </a:lnTo>
                </a:path>
              </a:pathLst>
            </a:custGeom>
            <a:ln w="19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166933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166933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2166933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2166933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166933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166933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2166933" y="418943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2166933" y="418943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2166933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2166933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59132" y="2859802"/>
              <a:ext cx="3986529" cy="3989070"/>
            </a:xfrm>
            <a:custGeom>
              <a:avLst/>
              <a:gdLst/>
              <a:ahLst/>
              <a:cxnLst/>
              <a:rect l="l" t="t" r="r" b="b"/>
              <a:pathLst>
                <a:path w="3986529" h="3989070">
                  <a:moveTo>
                    <a:pt x="3986385" y="3988890"/>
                  </a:moveTo>
                  <a:lnTo>
                    <a:pt x="3986385" y="0"/>
                  </a:lnTo>
                </a:path>
                <a:path w="3986529" h="3989070">
                  <a:moveTo>
                    <a:pt x="0" y="3988890"/>
                  </a:moveTo>
                  <a:lnTo>
                    <a:pt x="3986385" y="3988890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259132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59132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259132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259132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259132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259132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259132" y="418943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259132" y="418943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259132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259132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259132" y="2859802"/>
              <a:ext cx="0" cy="3989070"/>
            </a:xfrm>
            <a:custGeom>
              <a:avLst/>
              <a:gdLst/>
              <a:ahLst/>
              <a:cxnLst/>
              <a:rect l="l" t="t" r="r" b="b"/>
              <a:pathLst>
                <a:path h="3989070">
                  <a:moveTo>
                    <a:pt x="0" y="3988890"/>
                  </a:moveTo>
                  <a:lnTo>
                    <a:pt x="0" y="0"/>
                  </a:lnTo>
                </a:path>
              </a:pathLst>
            </a:custGeom>
            <a:ln w="19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7891880" y="5994252"/>
            <a:ext cx="3359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100" dirty="0">
                <a:latin typeface="Arial" panose="020B0604020202020204" pitchFamily="34" charset="0"/>
                <a:cs typeface="Arial" panose="020B0604020202020204" pitchFamily="34" charset="0"/>
              </a:rPr>
              <a:t>−2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898941" y="5329437"/>
            <a:ext cx="33591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20" dirty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068695" y="4664621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21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8089878" y="399980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13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073607" y="3334989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1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069923" y="267017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95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4251" y="2465727"/>
            <a:ext cx="740283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68545" algn="l"/>
              </a:tabLst>
            </a:pP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sz="2200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5" dirty="0">
                <a:latin typeface="Arial" panose="020B0604020202020204" pitchFamily="34" charset="0"/>
                <a:cs typeface="Arial" panose="020B0604020202020204" pitchFamily="34" charset="0"/>
              </a:rPr>
              <a:t>multiplication	</a:t>
            </a:r>
            <a:r>
              <a:rPr sz="2200" spc="50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sz="22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5" dirty="0"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482658" y="4760393"/>
            <a:ext cx="340995" cy="2349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2775" baseline="-24024" dirty="0">
                <a:latin typeface="Trebuchet MS"/>
                <a:cs typeface="Trebuchet MS"/>
              </a:rPr>
              <a:t>x</a:t>
            </a:r>
            <a:r>
              <a:rPr sz="1950" spc="-637" baseline="-53418" dirty="0">
                <a:latin typeface="Trebuchet MS"/>
                <a:cs typeface="Trebuchet MS"/>
              </a:rPr>
              <a:t>1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0816906" y="4023494"/>
            <a:ext cx="4013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baseline="-24024" dirty="0">
                <a:latin typeface="Trebuchet MS"/>
                <a:cs typeface="Trebuchet MS"/>
              </a:rPr>
              <a:t>v</a:t>
            </a:r>
            <a:r>
              <a:rPr sz="1300" dirty="0">
                <a:latin typeface="Trebuchet MS"/>
                <a:cs typeface="Trebuchet MS"/>
              </a:rPr>
              <a:t>(1)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1623625" y="3083303"/>
            <a:ext cx="6565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spc="60" baseline="-24024" dirty="0">
                <a:latin typeface="Trebuchet MS"/>
                <a:cs typeface="Trebuchet MS"/>
              </a:rPr>
              <a:t>¸</a:t>
            </a:r>
            <a:r>
              <a:rPr sz="1950" spc="60" baseline="-53418" dirty="0">
                <a:latin typeface="Trebuchet MS"/>
                <a:cs typeface="Trebuchet MS"/>
              </a:rPr>
              <a:t>1</a:t>
            </a:r>
            <a:r>
              <a:rPr sz="1950" spc="-240" baseline="-53418" dirty="0">
                <a:latin typeface="Trebuchet MS"/>
                <a:cs typeface="Trebuchet MS"/>
              </a:rPr>
              <a:t> </a:t>
            </a:r>
            <a:r>
              <a:rPr sz="2775" baseline="-24024" dirty="0">
                <a:latin typeface="Trebuchet MS"/>
                <a:cs typeface="Trebuchet MS"/>
              </a:rPr>
              <a:t>v</a:t>
            </a:r>
            <a:r>
              <a:rPr sz="1300" dirty="0">
                <a:latin typeface="Trebuchet MS"/>
                <a:cs typeface="Trebuchet MS"/>
              </a:rPr>
              <a:t>(1)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0586573" y="4959884"/>
            <a:ext cx="498475" cy="31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800"/>
              </a:lnSpc>
              <a:spcBef>
                <a:spcPts val="100"/>
              </a:spcBef>
            </a:pPr>
            <a:r>
              <a:rPr sz="1300" spc="-35" dirty="0"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  <a:p>
            <a:pPr marL="135255">
              <a:lnSpc>
                <a:spcPts val="1460"/>
              </a:lnSpc>
            </a:pPr>
            <a:r>
              <a:rPr sz="2775" baseline="-24024" dirty="0">
                <a:latin typeface="Trebuchet MS"/>
                <a:cs typeface="Trebuchet MS"/>
              </a:rPr>
              <a:t>v</a:t>
            </a:r>
            <a:r>
              <a:rPr sz="1300" dirty="0">
                <a:latin typeface="Trebuchet MS"/>
                <a:cs typeface="Trebuchet MS"/>
              </a:rPr>
              <a:t>(2)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0449127" y="4728640"/>
            <a:ext cx="6565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spc="165" baseline="-24024" dirty="0">
                <a:latin typeface="Trebuchet MS"/>
                <a:cs typeface="Trebuchet MS"/>
              </a:rPr>
              <a:t>¸</a:t>
            </a:r>
            <a:r>
              <a:rPr sz="2775" spc="450" baseline="-24024" dirty="0">
                <a:latin typeface="Trebuchet MS"/>
                <a:cs typeface="Trebuchet MS"/>
              </a:rPr>
              <a:t> </a:t>
            </a:r>
            <a:r>
              <a:rPr sz="2775" baseline="-24024" dirty="0">
                <a:latin typeface="Trebuchet MS"/>
                <a:cs typeface="Trebuchet MS"/>
              </a:rPr>
              <a:t>v</a:t>
            </a:r>
            <a:r>
              <a:rPr sz="1300" dirty="0">
                <a:latin typeface="Trebuchet MS"/>
                <a:cs typeface="Trebuchet MS"/>
              </a:rPr>
              <a:t>(2)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304800" y="5918199"/>
            <a:ext cx="6184900" cy="3708400"/>
            <a:chOff x="304800" y="5918199"/>
            <a:chExt cx="6184900" cy="3708400"/>
          </a:xfrm>
        </p:grpSpPr>
        <p:sp>
          <p:nvSpPr>
            <p:cNvPr id="167" name="object 167"/>
            <p:cNvSpPr/>
            <p:nvPr/>
          </p:nvSpPr>
          <p:spPr>
            <a:xfrm>
              <a:off x="317500" y="6046496"/>
              <a:ext cx="6139259" cy="34158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17500" y="5930899"/>
              <a:ext cx="6159500" cy="3683000"/>
            </a:xfrm>
            <a:custGeom>
              <a:avLst/>
              <a:gdLst/>
              <a:ahLst/>
              <a:cxnLst/>
              <a:rect l="l" t="t" r="r" b="b"/>
              <a:pathLst>
                <a:path w="6159500" h="3683000">
                  <a:moveTo>
                    <a:pt x="0" y="0"/>
                  </a:moveTo>
                  <a:lnTo>
                    <a:pt x="6159500" y="0"/>
                  </a:lnTo>
                  <a:lnTo>
                    <a:pt x="6159500" y="3683000"/>
                  </a:lnTo>
                  <a:lnTo>
                    <a:pt x="0" y="3683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85173D9B-D0E2-4ACC-9BC7-F7C5C6FEAFFF}"/>
              </a:ext>
            </a:extLst>
          </p:cNvPr>
          <p:cNvSpPr txBox="1"/>
          <p:nvPr/>
        </p:nvSpPr>
        <p:spPr>
          <a:xfrm>
            <a:off x="7188200" y="7748125"/>
            <a:ext cx="5232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 this to determine whether a points is a LOCAL max, LOCAL min, or saddle point!</a:t>
            </a:r>
            <a:endParaRPr lang="en-GB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3275" marR="5080" indent="-1612900">
              <a:lnSpc>
                <a:spcPct val="114700"/>
              </a:lnSpc>
              <a:spcBef>
                <a:spcPts val="100"/>
              </a:spcBef>
            </a:pPr>
            <a:r>
              <a:rPr spc="-40" dirty="0"/>
              <a:t>Predicting </a:t>
            </a:r>
            <a:r>
              <a:rPr spc="-85" dirty="0"/>
              <a:t>optimal step </a:t>
            </a:r>
            <a:r>
              <a:rPr spc="-150" dirty="0"/>
              <a:t>size  </a:t>
            </a:r>
            <a:r>
              <a:rPr spc="-155" dirty="0"/>
              <a:t>using </a:t>
            </a:r>
            <a:r>
              <a:rPr spc="-55" dirty="0"/>
              <a:t>Taylor</a:t>
            </a:r>
            <a:r>
              <a:rPr spc="-70" dirty="0"/>
              <a:t> </a:t>
            </a:r>
            <a:r>
              <a:rPr spc="-204" dirty="0"/>
              <a:t>series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98726" y="6486909"/>
            <a:ext cx="5490845" cy="777777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3600" spc="3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</a:t>
            </a:r>
            <a:r>
              <a:rPr sz="3600" spc="-7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 </a:t>
            </a:r>
            <a:r>
              <a:rPr sz="3600" spc="-9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</a:t>
            </a:r>
            <a:r>
              <a:rPr sz="3600" spc="-65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600" spc="-17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7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6025" y="7895828"/>
            <a:ext cx="8267700" cy="124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3600" spc="30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</a:t>
            </a:r>
            <a:r>
              <a:rPr sz="3600" spc="-95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eigenvalues </a:t>
            </a:r>
            <a:r>
              <a:rPr sz="3600" spc="-120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  <a:r>
              <a:rPr sz="3600" spc="-65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 </a:t>
            </a:r>
            <a:r>
              <a:rPr sz="3600" spc="-125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</a:t>
            </a:r>
            <a:r>
              <a:rPr sz="3600" spc="-70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600" spc="-65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3600" spc="-55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</a:t>
            </a:r>
            <a:r>
              <a:rPr sz="3600" spc="-15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sz="3600" spc="-45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sz="3600" spc="320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85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eigenvectors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852CC4-1A1D-4B29-9A4E-3BAF70A1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368602"/>
            <a:ext cx="6610690" cy="10097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114167-DB8C-4E42-A125-F155BB18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41" y="5810480"/>
            <a:ext cx="2368672" cy="121926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4EC36A-C634-466B-8F82-6BD66671528D}"/>
              </a:ext>
            </a:extLst>
          </p:cNvPr>
          <p:cNvCxnSpPr>
            <a:cxnSpLocks/>
          </p:cNvCxnSpPr>
          <p:nvPr/>
        </p:nvCxnSpPr>
        <p:spPr>
          <a:xfrm flipH="1" flipV="1">
            <a:off x="3972560" y="6182367"/>
            <a:ext cx="2682240" cy="8473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87172F-D0DA-45BC-99CE-21BB575512DE}"/>
              </a:ext>
            </a:extLst>
          </p:cNvPr>
          <p:cNvCxnSpPr>
            <a:cxnSpLocks/>
          </p:cNvCxnSpPr>
          <p:nvPr/>
        </p:nvCxnSpPr>
        <p:spPr>
          <a:xfrm flipH="1" flipV="1">
            <a:off x="3593592" y="6949440"/>
            <a:ext cx="1444752" cy="9235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850900"/>
            <a:ext cx="83464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70" dirty="0"/>
              <a:t>Condition</a:t>
            </a:r>
            <a:r>
              <a:rPr sz="8000" spc="645" dirty="0"/>
              <a:t> </a:t>
            </a:r>
            <a:r>
              <a:rPr sz="8000" spc="-200" dirty="0"/>
              <a:t>Number</a:t>
            </a:r>
            <a:endParaRPr sz="8000"/>
          </a:p>
        </p:txBody>
      </p:sp>
      <p:sp>
        <p:nvSpPr>
          <p:cNvPr id="10" name="object 10"/>
          <p:cNvSpPr txBox="1"/>
          <p:nvPr/>
        </p:nvSpPr>
        <p:spPr>
          <a:xfrm>
            <a:off x="558800" y="7596644"/>
            <a:ext cx="12268200" cy="124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15700"/>
              </a:lnSpc>
            </a:pPr>
            <a:r>
              <a:rPr sz="3600" spc="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sz="3600" spc="-140" dirty="0">
                <a:latin typeface="Arial" panose="020B0604020202020204" pitchFamily="34" charset="0"/>
                <a:cs typeface="Arial" panose="020B0604020202020204" pitchFamily="34" charset="0"/>
              </a:rPr>
              <a:t>ones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learning 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small,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600" spc="-130" dirty="0">
                <a:latin typeface="Arial" panose="020B0604020202020204" pitchFamily="34" charset="0"/>
                <a:cs typeface="Arial" panose="020B0604020202020204" pitchFamily="34" charset="0"/>
              </a:rPr>
              <a:t>miss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sz="3600" spc="-135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sz="3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36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eigenvalue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directions.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4379D-7981-48E7-BC31-3B52D72BC356}"/>
              </a:ext>
            </a:extLst>
          </p:cNvPr>
          <p:cNvSpPr txBox="1"/>
          <p:nvPr/>
        </p:nvSpPr>
        <p:spPr>
          <a:xfrm>
            <a:off x="482600" y="5770767"/>
            <a:ext cx="11564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When the condition number is large,  sometimes you hit large eigenvalues and  sometimes you hit small ones.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E5A0AD-D69C-4F8B-9DFD-F5160992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2695351"/>
            <a:ext cx="3355961" cy="24468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8475" marR="5080" indent="-2489200">
              <a:lnSpc>
                <a:spcPct val="114700"/>
              </a:lnSpc>
              <a:spcBef>
                <a:spcPts val="100"/>
              </a:spcBef>
            </a:pPr>
            <a:r>
              <a:rPr spc="-55" dirty="0"/>
              <a:t>Gradient </a:t>
            </a:r>
            <a:r>
              <a:rPr spc="-125" dirty="0"/>
              <a:t>Descent </a:t>
            </a:r>
            <a:r>
              <a:rPr spc="-130" dirty="0"/>
              <a:t>and </a:t>
            </a:r>
            <a:r>
              <a:rPr spc="-50" dirty="0"/>
              <a:t>Poor  </a:t>
            </a:r>
            <a:r>
              <a:rPr spc="-80" dirty="0"/>
              <a:t>Conditioning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4178" y="2590800"/>
            <a:ext cx="5867400" cy="5715000"/>
            <a:chOff x="3568700" y="2616200"/>
            <a:chExt cx="5867400" cy="5715000"/>
          </a:xfrm>
        </p:grpSpPr>
        <p:sp>
          <p:nvSpPr>
            <p:cNvPr id="4" name="object 4"/>
            <p:cNvSpPr/>
            <p:nvPr/>
          </p:nvSpPr>
          <p:spPr>
            <a:xfrm>
              <a:off x="3568700" y="2616200"/>
              <a:ext cx="5867400" cy="5715000"/>
            </a:xfrm>
            <a:custGeom>
              <a:avLst/>
              <a:gdLst/>
              <a:ahLst/>
              <a:cxnLst/>
              <a:rect l="l" t="t" r="r" b="b"/>
              <a:pathLst>
                <a:path w="5867400" h="5715000">
                  <a:moveTo>
                    <a:pt x="58674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5867400" y="5715000"/>
                  </a:lnTo>
                  <a:lnTo>
                    <a:pt x="586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9184" y="2875623"/>
              <a:ext cx="4474154" cy="44827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813" y="7306838"/>
            <a:ext cx="4267835" cy="8699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  <a:tabLst>
                <a:tab pos="782955" algn="l"/>
                <a:tab pos="1528445" algn="l"/>
                <a:tab pos="2482215" algn="l"/>
                <a:tab pos="3146425" algn="l"/>
                <a:tab pos="3891915" algn="l"/>
              </a:tabLst>
            </a:pPr>
            <a:r>
              <a:rPr sz="2400" spc="160" dirty="0">
                <a:latin typeface="Lucida Sans Unicode"/>
                <a:cs typeface="Lucida Sans Unicode"/>
              </a:rPr>
              <a:t>-</a:t>
            </a:r>
            <a:r>
              <a:rPr sz="2400" spc="160" dirty="0">
                <a:latin typeface="Arial"/>
                <a:cs typeface="Arial"/>
              </a:rPr>
              <a:t>30	</a:t>
            </a:r>
            <a:r>
              <a:rPr sz="2400" spc="160" dirty="0">
                <a:latin typeface="Lucida Sans Unicode"/>
                <a:cs typeface="Lucida Sans Unicode"/>
              </a:rPr>
              <a:t>-</a:t>
            </a:r>
            <a:r>
              <a:rPr sz="2400" spc="160" dirty="0">
                <a:latin typeface="Arial"/>
                <a:cs typeface="Arial"/>
              </a:rPr>
              <a:t>20	</a:t>
            </a:r>
            <a:r>
              <a:rPr sz="2400" spc="160" dirty="0">
                <a:latin typeface="Lucida Sans Unicode"/>
                <a:cs typeface="Lucida Sans Unicode"/>
              </a:rPr>
              <a:t>-</a:t>
            </a:r>
            <a:r>
              <a:rPr sz="2400" spc="160" dirty="0">
                <a:latin typeface="Arial"/>
                <a:cs typeface="Arial"/>
              </a:rPr>
              <a:t>10	</a:t>
            </a:r>
            <a:r>
              <a:rPr sz="2400" spc="-60" dirty="0">
                <a:latin typeface="Arial"/>
                <a:cs typeface="Arial"/>
              </a:rPr>
              <a:t>0	10	20</a:t>
            </a:r>
            <a:endParaRPr sz="2400">
              <a:latin typeface="Arial"/>
              <a:cs typeface="Arial"/>
            </a:endParaRPr>
          </a:p>
          <a:p>
            <a:pPr marL="821690" algn="ctr">
              <a:lnSpc>
                <a:spcPct val="100000"/>
              </a:lnSpc>
              <a:spcBef>
                <a:spcPts val="445"/>
              </a:spcBef>
            </a:pPr>
            <a:r>
              <a:rPr sz="2400" i="1" spc="100" dirty="0">
                <a:latin typeface="Arial"/>
                <a:cs typeface="Arial"/>
              </a:rPr>
              <a:t>x</a:t>
            </a:r>
            <a:r>
              <a:rPr sz="2700" spc="150" baseline="-10802" dirty="0">
                <a:latin typeface="Lucida Sans Unicode"/>
                <a:cs typeface="Lucida Sans Unicode"/>
              </a:rPr>
              <a:t>1</a:t>
            </a:r>
            <a:endParaRPr sz="2700" baseline="-10802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702" y="7071114"/>
            <a:ext cx="603250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600" dirty="0">
                <a:latin typeface="Lucida Sans Unicode"/>
                <a:cs typeface="Lucida Sans Unicode"/>
              </a:rPr>
              <a:t>-</a:t>
            </a:r>
            <a:r>
              <a:rPr sz="2400" spc="-60" dirty="0"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702" y="3336418"/>
            <a:ext cx="603250" cy="3381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2400" spc="-60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-6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600" dirty="0">
                <a:latin typeface="Lucida Sans Unicode"/>
                <a:cs typeface="Lucida Sans Unicode"/>
              </a:rPr>
              <a:t>-</a:t>
            </a:r>
            <a:r>
              <a:rPr sz="2400" spc="-60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5"/>
              </a:spcBef>
            </a:pPr>
            <a:r>
              <a:rPr sz="2400" spc="600" dirty="0">
                <a:latin typeface="Lucida Sans Unicode"/>
                <a:cs typeface="Lucida Sans Unicode"/>
              </a:rPr>
              <a:t>-</a:t>
            </a:r>
            <a:r>
              <a:rPr sz="2400" spc="-60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314" y="4916982"/>
            <a:ext cx="354965" cy="349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sz="2400" i="1" dirty="0">
                <a:latin typeface="Arial"/>
                <a:cs typeface="Arial"/>
              </a:rPr>
              <a:t>x</a:t>
            </a:r>
            <a:r>
              <a:rPr sz="2700" baseline="-10802" dirty="0">
                <a:latin typeface="Lucida Sans Unicode"/>
                <a:cs typeface="Lucida Sans Unicode"/>
              </a:rPr>
              <a:t>2</a:t>
            </a:r>
            <a:endParaRPr sz="2700" baseline="-10802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3874" y="2869435"/>
            <a:ext cx="4436110" cy="4444365"/>
          </a:xfrm>
          <a:custGeom>
            <a:avLst/>
            <a:gdLst/>
            <a:ahLst/>
            <a:cxnLst/>
            <a:rect l="l" t="t" r="r" b="b"/>
            <a:pathLst>
              <a:path w="4436109" h="4444365">
                <a:moveTo>
                  <a:pt x="0" y="0"/>
                </a:moveTo>
                <a:lnTo>
                  <a:pt x="4435730" y="0"/>
                </a:lnTo>
              </a:path>
              <a:path w="4436109" h="4444365">
                <a:moveTo>
                  <a:pt x="4435730" y="4444286"/>
                </a:moveTo>
                <a:lnTo>
                  <a:pt x="4435730" y="0"/>
                </a:lnTo>
              </a:path>
              <a:path w="4436109" h="4444365">
                <a:moveTo>
                  <a:pt x="0" y="4444286"/>
                </a:moveTo>
                <a:lnTo>
                  <a:pt x="4435730" y="4444286"/>
                </a:lnTo>
              </a:path>
              <a:path w="4436109" h="4444365">
                <a:moveTo>
                  <a:pt x="0" y="4444286"/>
                </a:moveTo>
                <a:lnTo>
                  <a:pt x="0" y="0"/>
                </a:lnTo>
              </a:path>
            </a:pathLst>
          </a:custGeom>
          <a:ln w="3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0270B0-3271-42B3-BB4F-EBC4A1C0E28E}"/>
              </a:ext>
            </a:extLst>
          </p:cNvPr>
          <p:cNvSpPr txBox="1"/>
          <p:nvPr/>
        </p:nvSpPr>
        <p:spPr>
          <a:xfrm>
            <a:off x="6502401" y="2793254"/>
            <a:ext cx="6172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matrix is ill-conditioned if the condition number is very high</a:t>
            </a:r>
            <a:r>
              <a:rPr lang="en-GB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usually indicating that (</a:t>
            </a:r>
            <a:r>
              <a:rPr lang="en-GB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the lowest singular value is orders of magnitude smaller than the highest one, and (ii) columns/rows of the matrix are heavily correlated with each other leading to redundancies and a matrix that is pretending to be of a higher rank than it truly is.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9FDF0-42B2-4F90-BB98-ABDB064DFF63}"/>
              </a:ext>
            </a:extLst>
          </p:cNvPr>
          <p:cNvSpPr txBox="1"/>
          <p:nvPr/>
        </p:nvSpPr>
        <p:spPr>
          <a:xfrm>
            <a:off x="6487282" y="6594146"/>
            <a:ext cx="61721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general, when we say a matrix is poorly conditioned it is almost singular and computing its inverse will lead to large numerical errors. Ex. a matrix that can’t be inverted has a condition number of infinity.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850900"/>
            <a:ext cx="10633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45" dirty="0"/>
              <a:t>Neural </a:t>
            </a:r>
            <a:r>
              <a:rPr sz="8000" spc="-90" dirty="0"/>
              <a:t>net</a:t>
            </a:r>
            <a:r>
              <a:rPr sz="8000" spc="-225" dirty="0"/>
              <a:t> </a:t>
            </a:r>
            <a:r>
              <a:rPr sz="8000" spc="-80" dirty="0"/>
              <a:t>visualization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190500" y="2019300"/>
            <a:ext cx="8255000" cy="7658100"/>
            <a:chOff x="190500" y="2019300"/>
            <a:chExt cx="8255000" cy="7658100"/>
          </a:xfrm>
        </p:grpSpPr>
        <p:sp>
          <p:nvSpPr>
            <p:cNvPr id="4" name="object 4"/>
            <p:cNvSpPr/>
            <p:nvPr/>
          </p:nvSpPr>
          <p:spPr>
            <a:xfrm>
              <a:off x="190500" y="2019300"/>
              <a:ext cx="8255000" cy="7658100"/>
            </a:xfrm>
            <a:custGeom>
              <a:avLst/>
              <a:gdLst/>
              <a:ahLst/>
              <a:cxnLst/>
              <a:rect l="l" t="t" r="r" b="b"/>
              <a:pathLst>
                <a:path w="8255000" h="7658100">
                  <a:moveTo>
                    <a:pt x="8255000" y="0"/>
                  </a:moveTo>
                  <a:lnTo>
                    <a:pt x="0" y="0"/>
                  </a:lnTo>
                  <a:lnTo>
                    <a:pt x="0" y="7658100"/>
                  </a:lnTo>
                  <a:lnTo>
                    <a:pt x="8255000" y="7658100"/>
                  </a:lnTo>
                  <a:lnTo>
                    <a:pt x="825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5904" y="2729676"/>
              <a:ext cx="4787265" cy="3305175"/>
            </a:xfrm>
            <a:custGeom>
              <a:avLst/>
              <a:gdLst/>
              <a:ahLst/>
              <a:cxnLst/>
              <a:rect l="l" t="t" r="r" b="b"/>
              <a:pathLst>
                <a:path w="4787265" h="3305175">
                  <a:moveTo>
                    <a:pt x="4786922" y="0"/>
                  </a:moveTo>
                  <a:lnTo>
                    <a:pt x="0" y="743844"/>
                  </a:lnTo>
                  <a:lnTo>
                    <a:pt x="227198" y="3304755"/>
                  </a:lnTo>
                  <a:lnTo>
                    <a:pt x="4666030" y="2568895"/>
                  </a:lnTo>
                  <a:lnTo>
                    <a:pt x="4786922" y="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904" y="2729676"/>
              <a:ext cx="4787265" cy="3305175"/>
            </a:xfrm>
            <a:custGeom>
              <a:avLst/>
              <a:gdLst/>
              <a:ahLst/>
              <a:cxnLst/>
              <a:rect l="l" t="t" r="r" b="b"/>
              <a:pathLst>
                <a:path w="4787265" h="3305175">
                  <a:moveTo>
                    <a:pt x="227198" y="3304755"/>
                  </a:moveTo>
                  <a:lnTo>
                    <a:pt x="4666030" y="2568895"/>
                  </a:lnTo>
                  <a:lnTo>
                    <a:pt x="4786922" y="0"/>
                  </a:lnTo>
                  <a:lnTo>
                    <a:pt x="0" y="743844"/>
                  </a:lnTo>
                </a:path>
              </a:pathLst>
            </a:custGeom>
            <a:ln w="19646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1935" y="2729676"/>
              <a:ext cx="1701164" cy="5239385"/>
            </a:xfrm>
            <a:custGeom>
              <a:avLst/>
              <a:gdLst/>
              <a:ahLst/>
              <a:cxnLst/>
              <a:rect l="l" t="t" r="r" b="b"/>
              <a:pathLst>
                <a:path w="1701165" h="5239384">
                  <a:moveTo>
                    <a:pt x="120891" y="0"/>
                  </a:moveTo>
                  <a:lnTo>
                    <a:pt x="0" y="2568895"/>
                  </a:lnTo>
                  <a:lnTo>
                    <a:pt x="1450970" y="5239336"/>
                  </a:lnTo>
                  <a:lnTo>
                    <a:pt x="1700798" y="2709408"/>
                  </a:lnTo>
                  <a:lnTo>
                    <a:pt x="120891" y="0"/>
                  </a:lnTo>
                  <a:close/>
                </a:path>
              </a:pathLst>
            </a:custGeom>
            <a:solidFill>
              <a:srgbClr val="E5E5E5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1935" y="2729676"/>
              <a:ext cx="1701164" cy="5239385"/>
            </a:xfrm>
            <a:custGeom>
              <a:avLst/>
              <a:gdLst/>
              <a:ahLst/>
              <a:cxnLst/>
              <a:rect l="l" t="t" r="r" b="b"/>
              <a:pathLst>
                <a:path w="1701165" h="5239384">
                  <a:moveTo>
                    <a:pt x="0" y="2568895"/>
                  </a:moveTo>
                  <a:lnTo>
                    <a:pt x="1450970" y="5239336"/>
                  </a:lnTo>
                  <a:lnTo>
                    <a:pt x="1700798" y="2709408"/>
                  </a:lnTo>
                  <a:lnTo>
                    <a:pt x="120891" y="0"/>
                  </a:lnTo>
                </a:path>
              </a:pathLst>
            </a:custGeom>
            <a:ln w="1965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103" y="5298572"/>
              <a:ext cx="5890260" cy="3507104"/>
            </a:xfrm>
            <a:custGeom>
              <a:avLst/>
              <a:gdLst/>
              <a:ahLst/>
              <a:cxnLst/>
              <a:rect l="l" t="t" r="r" b="b"/>
              <a:pathLst>
                <a:path w="5890259" h="3507104">
                  <a:moveTo>
                    <a:pt x="4438832" y="0"/>
                  </a:moveTo>
                  <a:lnTo>
                    <a:pt x="0" y="735859"/>
                  </a:lnTo>
                  <a:lnTo>
                    <a:pt x="1182109" y="3507017"/>
                  </a:lnTo>
                  <a:lnTo>
                    <a:pt x="5889802" y="2670440"/>
                  </a:lnTo>
                  <a:lnTo>
                    <a:pt x="4438832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3103" y="5298572"/>
              <a:ext cx="5890260" cy="3507104"/>
            </a:xfrm>
            <a:custGeom>
              <a:avLst/>
              <a:gdLst/>
              <a:ahLst/>
              <a:cxnLst/>
              <a:rect l="l" t="t" r="r" b="b"/>
              <a:pathLst>
                <a:path w="5890259" h="3507104">
                  <a:moveTo>
                    <a:pt x="0" y="735859"/>
                  </a:moveTo>
                  <a:lnTo>
                    <a:pt x="1182109" y="3507017"/>
                  </a:lnTo>
                  <a:lnTo>
                    <a:pt x="5889802" y="2670440"/>
                  </a:lnTo>
                  <a:lnTo>
                    <a:pt x="4438832" y="0"/>
                  </a:lnTo>
                </a:path>
              </a:pathLst>
            </a:custGeom>
            <a:ln w="1964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3103" y="6034431"/>
              <a:ext cx="1182370" cy="2771775"/>
            </a:xfrm>
            <a:custGeom>
              <a:avLst/>
              <a:gdLst/>
              <a:ahLst/>
              <a:cxnLst/>
              <a:rect l="l" t="t" r="r" b="b"/>
              <a:pathLst>
                <a:path w="1182370" h="2771775">
                  <a:moveTo>
                    <a:pt x="0" y="0"/>
                  </a:moveTo>
                  <a:lnTo>
                    <a:pt x="1182109" y="2771158"/>
                  </a:lnTo>
                </a:path>
              </a:pathLst>
            </a:custGeom>
            <a:ln w="14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699" y="7238410"/>
              <a:ext cx="205133" cy="223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9543" y="7483525"/>
              <a:ext cx="457834" cy="863600"/>
            </a:xfrm>
            <a:custGeom>
              <a:avLst/>
              <a:gdLst/>
              <a:ahLst/>
              <a:cxnLst/>
              <a:rect l="l" t="t" r="r" b="b"/>
              <a:pathLst>
                <a:path w="457834" h="863600">
                  <a:moveTo>
                    <a:pt x="145148" y="59893"/>
                  </a:moveTo>
                  <a:lnTo>
                    <a:pt x="143738" y="47929"/>
                  </a:lnTo>
                  <a:lnTo>
                    <a:pt x="139649" y="35445"/>
                  </a:lnTo>
                  <a:lnTo>
                    <a:pt x="133438" y="23774"/>
                  </a:lnTo>
                  <a:lnTo>
                    <a:pt x="131927" y="21932"/>
                  </a:lnTo>
                  <a:lnTo>
                    <a:pt x="126060" y="14770"/>
                  </a:lnTo>
                  <a:lnTo>
                    <a:pt x="126060" y="57810"/>
                  </a:lnTo>
                  <a:lnTo>
                    <a:pt x="124663" y="65227"/>
                  </a:lnTo>
                  <a:lnTo>
                    <a:pt x="91833" y="95846"/>
                  </a:lnTo>
                  <a:lnTo>
                    <a:pt x="62738" y="102184"/>
                  </a:lnTo>
                  <a:lnTo>
                    <a:pt x="54317" y="101066"/>
                  </a:lnTo>
                  <a:lnTo>
                    <a:pt x="28562" y="66078"/>
                  </a:lnTo>
                  <a:lnTo>
                    <a:pt x="29883" y="58661"/>
                  </a:lnTo>
                  <a:lnTo>
                    <a:pt x="62979" y="28194"/>
                  </a:lnTo>
                  <a:lnTo>
                    <a:pt x="107797" y="25717"/>
                  </a:lnTo>
                  <a:lnTo>
                    <a:pt x="126060" y="57810"/>
                  </a:lnTo>
                  <a:lnTo>
                    <a:pt x="126060" y="14770"/>
                  </a:lnTo>
                  <a:lnTo>
                    <a:pt x="125730" y="14363"/>
                  </a:lnTo>
                  <a:lnTo>
                    <a:pt x="116586" y="7226"/>
                  </a:lnTo>
                  <a:lnTo>
                    <a:pt x="106070" y="2400"/>
                  </a:lnTo>
                  <a:lnTo>
                    <a:pt x="94322" y="0"/>
                  </a:lnTo>
                  <a:lnTo>
                    <a:pt x="81775" y="63"/>
                  </a:lnTo>
                  <a:lnTo>
                    <a:pt x="40741" y="14376"/>
                  </a:lnTo>
                  <a:lnTo>
                    <a:pt x="10858" y="52285"/>
                  </a:lnTo>
                  <a:lnTo>
                    <a:pt x="9677" y="63804"/>
                  </a:lnTo>
                  <a:lnTo>
                    <a:pt x="11188" y="75869"/>
                  </a:lnTo>
                  <a:lnTo>
                    <a:pt x="38227" y="116446"/>
                  </a:lnTo>
                  <a:lnTo>
                    <a:pt x="73012" y="123850"/>
                  </a:lnTo>
                  <a:lnTo>
                    <a:pt x="86398" y="121412"/>
                  </a:lnTo>
                  <a:lnTo>
                    <a:pt x="124371" y="102184"/>
                  </a:lnTo>
                  <a:lnTo>
                    <a:pt x="143954" y="71386"/>
                  </a:lnTo>
                  <a:lnTo>
                    <a:pt x="145148" y="59893"/>
                  </a:lnTo>
                  <a:close/>
                </a:path>
                <a:path w="457834" h="863600">
                  <a:moveTo>
                    <a:pt x="182181" y="142938"/>
                  </a:moveTo>
                  <a:lnTo>
                    <a:pt x="173850" y="123418"/>
                  </a:lnTo>
                  <a:lnTo>
                    <a:pt x="42595" y="179349"/>
                  </a:lnTo>
                  <a:lnTo>
                    <a:pt x="34785" y="180886"/>
                  </a:lnTo>
                  <a:lnTo>
                    <a:pt x="25628" y="178638"/>
                  </a:lnTo>
                  <a:lnTo>
                    <a:pt x="21767" y="174383"/>
                  </a:lnTo>
                  <a:lnTo>
                    <a:pt x="16484" y="162026"/>
                  </a:lnTo>
                  <a:lnTo>
                    <a:pt x="0" y="169049"/>
                  </a:lnTo>
                  <a:lnTo>
                    <a:pt x="25095" y="199618"/>
                  </a:lnTo>
                  <a:lnTo>
                    <a:pt x="32626" y="200825"/>
                  </a:lnTo>
                  <a:lnTo>
                    <a:pt x="41211" y="200367"/>
                  </a:lnTo>
                  <a:lnTo>
                    <a:pt x="50850" y="198221"/>
                  </a:lnTo>
                  <a:lnTo>
                    <a:pt x="61544" y="194335"/>
                  </a:lnTo>
                  <a:lnTo>
                    <a:pt x="93116" y="180886"/>
                  </a:lnTo>
                  <a:lnTo>
                    <a:pt x="182181" y="142938"/>
                  </a:lnTo>
                  <a:close/>
                </a:path>
                <a:path w="457834" h="863600">
                  <a:moveTo>
                    <a:pt x="228384" y="123240"/>
                  </a:moveTo>
                  <a:lnTo>
                    <a:pt x="220065" y="103733"/>
                  </a:lnTo>
                  <a:lnTo>
                    <a:pt x="195326" y="114261"/>
                  </a:lnTo>
                  <a:lnTo>
                    <a:pt x="203657" y="133781"/>
                  </a:lnTo>
                  <a:lnTo>
                    <a:pt x="228384" y="123240"/>
                  </a:lnTo>
                  <a:close/>
                </a:path>
                <a:path w="457834" h="863600">
                  <a:moveTo>
                    <a:pt x="228854" y="255295"/>
                  </a:moveTo>
                  <a:lnTo>
                    <a:pt x="212483" y="214299"/>
                  </a:lnTo>
                  <a:lnTo>
                    <a:pt x="210299" y="211620"/>
                  </a:lnTo>
                  <a:lnTo>
                    <a:pt x="210299" y="253403"/>
                  </a:lnTo>
                  <a:lnTo>
                    <a:pt x="209638" y="260146"/>
                  </a:lnTo>
                  <a:lnTo>
                    <a:pt x="185712" y="286461"/>
                  </a:lnTo>
                  <a:lnTo>
                    <a:pt x="158597" y="222897"/>
                  </a:lnTo>
                  <a:lnTo>
                    <a:pt x="156121" y="217068"/>
                  </a:lnTo>
                  <a:lnTo>
                    <a:pt x="164477" y="214947"/>
                  </a:lnTo>
                  <a:lnTo>
                    <a:pt x="172402" y="214299"/>
                  </a:lnTo>
                  <a:lnTo>
                    <a:pt x="179832" y="215112"/>
                  </a:lnTo>
                  <a:lnTo>
                    <a:pt x="209473" y="246481"/>
                  </a:lnTo>
                  <a:lnTo>
                    <a:pt x="210299" y="253403"/>
                  </a:lnTo>
                  <a:lnTo>
                    <a:pt x="210299" y="211620"/>
                  </a:lnTo>
                  <a:lnTo>
                    <a:pt x="176022" y="194119"/>
                  </a:lnTo>
                  <a:lnTo>
                    <a:pt x="163131" y="193840"/>
                  </a:lnTo>
                  <a:lnTo>
                    <a:pt x="149593" y="196151"/>
                  </a:lnTo>
                  <a:lnTo>
                    <a:pt x="111810" y="215925"/>
                  </a:lnTo>
                  <a:lnTo>
                    <a:pt x="93903" y="261302"/>
                  </a:lnTo>
                  <a:lnTo>
                    <a:pt x="95973" y="274612"/>
                  </a:lnTo>
                  <a:lnTo>
                    <a:pt x="116878" y="316814"/>
                  </a:lnTo>
                  <a:lnTo>
                    <a:pt x="128308" y="328599"/>
                  </a:lnTo>
                  <a:lnTo>
                    <a:pt x="146748" y="320738"/>
                  </a:lnTo>
                  <a:lnTo>
                    <a:pt x="139890" y="315468"/>
                  </a:lnTo>
                  <a:lnTo>
                    <a:pt x="134010" y="309511"/>
                  </a:lnTo>
                  <a:lnTo>
                    <a:pt x="114198" y="273278"/>
                  </a:lnTo>
                  <a:lnTo>
                    <a:pt x="112699" y="264363"/>
                  </a:lnTo>
                  <a:lnTo>
                    <a:pt x="112979" y="256006"/>
                  </a:lnTo>
                  <a:lnTo>
                    <a:pt x="140652" y="222897"/>
                  </a:lnTo>
                  <a:lnTo>
                    <a:pt x="178854" y="312445"/>
                  </a:lnTo>
                  <a:lnTo>
                    <a:pt x="188391" y="308381"/>
                  </a:lnTo>
                  <a:lnTo>
                    <a:pt x="200507" y="302171"/>
                  </a:lnTo>
                  <a:lnTo>
                    <a:pt x="210515" y="294792"/>
                  </a:lnTo>
                  <a:lnTo>
                    <a:pt x="218274" y="286461"/>
                  </a:lnTo>
                  <a:lnTo>
                    <a:pt x="218452" y="286283"/>
                  </a:lnTo>
                  <a:lnTo>
                    <a:pt x="224345" y="276656"/>
                  </a:lnTo>
                  <a:lnTo>
                    <a:pt x="227812" y="266192"/>
                  </a:lnTo>
                  <a:lnTo>
                    <a:pt x="228854" y="255295"/>
                  </a:lnTo>
                  <a:close/>
                </a:path>
                <a:path w="457834" h="863600">
                  <a:moveTo>
                    <a:pt x="288404" y="397992"/>
                  </a:moveTo>
                  <a:lnTo>
                    <a:pt x="274408" y="354253"/>
                  </a:lnTo>
                  <a:lnTo>
                    <a:pt x="233667" y="327253"/>
                  </a:lnTo>
                  <a:lnTo>
                    <a:pt x="220941" y="326834"/>
                  </a:lnTo>
                  <a:lnTo>
                    <a:pt x="207518" y="329057"/>
                  </a:lnTo>
                  <a:lnTo>
                    <a:pt x="169392" y="348792"/>
                  </a:lnTo>
                  <a:lnTo>
                    <a:pt x="150114" y="392925"/>
                  </a:lnTo>
                  <a:lnTo>
                    <a:pt x="151841" y="405574"/>
                  </a:lnTo>
                  <a:lnTo>
                    <a:pt x="169405" y="441782"/>
                  </a:lnTo>
                  <a:lnTo>
                    <a:pt x="178777" y="451104"/>
                  </a:lnTo>
                  <a:lnTo>
                    <a:pt x="196786" y="443433"/>
                  </a:lnTo>
                  <a:lnTo>
                    <a:pt x="191338" y="439089"/>
                  </a:lnTo>
                  <a:lnTo>
                    <a:pt x="186639" y="434682"/>
                  </a:lnTo>
                  <a:lnTo>
                    <a:pt x="169189" y="395808"/>
                  </a:lnTo>
                  <a:lnTo>
                    <a:pt x="169989" y="387362"/>
                  </a:lnTo>
                  <a:lnTo>
                    <a:pt x="202184" y="354520"/>
                  </a:lnTo>
                  <a:lnTo>
                    <a:pt x="231686" y="348869"/>
                  </a:lnTo>
                  <a:lnTo>
                    <a:pt x="240245" y="350608"/>
                  </a:lnTo>
                  <a:lnTo>
                    <a:pt x="267385" y="380555"/>
                  </a:lnTo>
                  <a:lnTo>
                    <a:pt x="270751" y="405257"/>
                  </a:lnTo>
                  <a:lnTo>
                    <a:pt x="270116" y="412191"/>
                  </a:lnTo>
                  <a:lnTo>
                    <a:pt x="288340" y="404418"/>
                  </a:lnTo>
                  <a:lnTo>
                    <a:pt x="288404" y="397992"/>
                  </a:lnTo>
                  <a:close/>
                </a:path>
                <a:path w="457834" h="863600">
                  <a:moveTo>
                    <a:pt x="349186" y="441274"/>
                  </a:moveTo>
                  <a:lnTo>
                    <a:pt x="340855" y="421767"/>
                  </a:lnTo>
                  <a:lnTo>
                    <a:pt x="307225" y="436092"/>
                  </a:lnTo>
                  <a:lnTo>
                    <a:pt x="301129" y="421779"/>
                  </a:lnTo>
                  <a:lnTo>
                    <a:pt x="285940" y="428256"/>
                  </a:lnTo>
                  <a:lnTo>
                    <a:pt x="292049" y="442569"/>
                  </a:lnTo>
                  <a:lnTo>
                    <a:pt x="227609" y="470014"/>
                  </a:lnTo>
                  <a:lnTo>
                    <a:pt x="199110" y="498208"/>
                  </a:lnTo>
                  <a:lnTo>
                    <a:pt x="199415" y="506247"/>
                  </a:lnTo>
                  <a:lnTo>
                    <a:pt x="201536" y="515620"/>
                  </a:lnTo>
                  <a:lnTo>
                    <a:pt x="205486" y="526338"/>
                  </a:lnTo>
                  <a:lnTo>
                    <a:pt x="213995" y="546290"/>
                  </a:lnTo>
                  <a:lnTo>
                    <a:pt x="230263" y="539356"/>
                  </a:lnTo>
                  <a:lnTo>
                    <a:pt x="218236" y="511162"/>
                  </a:lnTo>
                  <a:lnTo>
                    <a:pt x="217233" y="505193"/>
                  </a:lnTo>
                  <a:lnTo>
                    <a:pt x="220433" y="497674"/>
                  </a:lnTo>
                  <a:lnTo>
                    <a:pt x="226174" y="493699"/>
                  </a:lnTo>
                  <a:lnTo>
                    <a:pt x="300367" y="462076"/>
                  </a:lnTo>
                  <a:lnTo>
                    <a:pt x="317474" y="502196"/>
                  </a:lnTo>
                  <a:lnTo>
                    <a:pt x="332663" y="495719"/>
                  </a:lnTo>
                  <a:lnTo>
                    <a:pt x="315556" y="455612"/>
                  </a:lnTo>
                  <a:lnTo>
                    <a:pt x="349186" y="441274"/>
                  </a:lnTo>
                  <a:close/>
                </a:path>
                <a:path w="457834" h="863600">
                  <a:moveTo>
                    <a:pt x="351904" y="540816"/>
                  </a:moveTo>
                  <a:lnTo>
                    <a:pt x="343585" y="521309"/>
                  </a:lnTo>
                  <a:lnTo>
                    <a:pt x="224904" y="571881"/>
                  </a:lnTo>
                  <a:lnTo>
                    <a:pt x="233235" y="591388"/>
                  </a:lnTo>
                  <a:lnTo>
                    <a:pt x="351904" y="540816"/>
                  </a:lnTo>
                  <a:close/>
                </a:path>
                <a:path w="457834" h="863600">
                  <a:moveTo>
                    <a:pt x="397205" y="650760"/>
                  </a:moveTo>
                  <a:lnTo>
                    <a:pt x="383984" y="612813"/>
                  </a:lnTo>
                  <a:lnTo>
                    <a:pt x="378104" y="605637"/>
                  </a:lnTo>
                  <a:lnTo>
                    <a:pt x="378104" y="648677"/>
                  </a:lnTo>
                  <a:lnTo>
                    <a:pt x="376707" y="656107"/>
                  </a:lnTo>
                  <a:lnTo>
                    <a:pt x="343890" y="686714"/>
                  </a:lnTo>
                  <a:lnTo>
                    <a:pt x="314794" y="693051"/>
                  </a:lnTo>
                  <a:lnTo>
                    <a:pt x="306374" y="691934"/>
                  </a:lnTo>
                  <a:lnTo>
                    <a:pt x="280619" y="656945"/>
                  </a:lnTo>
                  <a:lnTo>
                    <a:pt x="281940" y="649528"/>
                  </a:lnTo>
                  <a:lnTo>
                    <a:pt x="315023" y="619061"/>
                  </a:lnTo>
                  <a:lnTo>
                    <a:pt x="343903" y="612813"/>
                  </a:lnTo>
                  <a:lnTo>
                    <a:pt x="352323" y="613930"/>
                  </a:lnTo>
                  <a:lnTo>
                    <a:pt x="378104" y="648677"/>
                  </a:lnTo>
                  <a:lnTo>
                    <a:pt x="378104" y="605637"/>
                  </a:lnTo>
                  <a:lnTo>
                    <a:pt x="377774" y="605231"/>
                  </a:lnTo>
                  <a:lnTo>
                    <a:pt x="368642" y="598106"/>
                  </a:lnTo>
                  <a:lnTo>
                    <a:pt x="358127" y="593267"/>
                  </a:lnTo>
                  <a:lnTo>
                    <a:pt x="346379" y="590867"/>
                  </a:lnTo>
                  <a:lnTo>
                    <a:pt x="333832" y="590931"/>
                  </a:lnTo>
                  <a:lnTo>
                    <a:pt x="292798" y="605243"/>
                  </a:lnTo>
                  <a:lnTo>
                    <a:pt x="262902" y="643153"/>
                  </a:lnTo>
                  <a:lnTo>
                    <a:pt x="261734" y="654672"/>
                  </a:lnTo>
                  <a:lnTo>
                    <a:pt x="263245" y="666737"/>
                  </a:lnTo>
                  <a:lnTo>
                    <a:pt x="290271" y="707313"/>
                  </a:lnTo>
                  <a:lnTo>
                    <a:pt x="325069" y="714717"/>
                  </a:lnTo>
                  <a:lnTo>
                    <a:pt x="338442" y="712279"/>
                  </a:lnTo>
                  <a:lnTo>
                    <a:pt x="376428" y="693051"/>
                  </a:lnTo>
                  <a:lnTo>
                    <a:pt x="396011" y="662254"/>
                  </a:lnTo>
                  <a:lnTo>
                    <a:pt x="397205" y="650760"/>
                  </a:lnTo>
                  <a:close/>
                </a:path>
                <a:path w="457834" h="863600">
                  <a:moveTo>
                    <a:pt x="398119" y="521131"/>
                  </a:moveTo>
                  <a:lnTo>
                    <a:pt x="389788" y="501611"/>
                  </a:lnTo>
                  <a:lnTo>
                    <a:pt x="365061" y="512152"/>
                  </a:lnTo>
                  <a:lnTo>
                    <a:pt x="373380" y="531672"/>
                  </a:lnTo>
                  <a:lnTo>
                    <a:pt x="398119" y="521131"/>
                  </a:lnTo>
                  <a:close/>
                </a:path>
                <a:path w="457834" h="863600">
                  <a:moveTo>
                    <a:pt x="457517" y="789546"/>
                  </a:moveTo>
                  <a:lnTo>
                    <a:pt x="432130" y="745718"/>
                  </a:lnTo>
                  <a:lnTo>
                    <a:pt x="415505" y="741006"/>
                  </a:lnTo>
                  <a:lnTo>
                    <a:pt x="433946" y="733158"/>
                  </a:lnTo>
                  <a:lnTo>
                    <a:pt x="425627" y="713638"/>
                  </a:lnTo>
                  <a:lnTo>
                    <a:pt x="306946" y="764209"/>
                  </a:lnTo>
                  <a:lnTo>
                    <a:pt x="315277" y="783717"/>
                  </a:lnTo>
                  <a:lnTo>
                    <a:pt x="382320" y="755154"/>
                  </a:lnTo>
                  <a:lnTo>
                    <a:pt x="390728" y="752246"/>
                  </a:lnTo>
                  <a:lnTo>
                    <a:pt x="398741" y="750849"/>
                  </a:lnTo>
                  <a:lnTo>
                    <a:pt x="406349" y="750976"/>
                  </a:lnTo>
                  <a:lnTo>
                    <a:pt x="413537" y="752614"/>
                  </a:lnTo>
                  <a:lnTo>
                    <a:pt x="438073" y="781875"/>
                  </a:lnTo>
                  <a:lnTo>
                    <a:pt x="438023" y="789584"/>
                  </a:lnTo>
                  <a:lnTo>
                    <a:pt x="340982" y="844003"/>
                  </a:lnTo>
                  <a:lnTo>
                    <a:pt x="349313" y="863511"/>
                  </a:lnTo>
                  <a:lnTo>
                    <a:pt x="420903" y="833005"/>
                  </a:lnTo>
                  <a:lnTo>
                    <a:pt x="453478" y="806577"/>
                  </a:lnTo>
                  <a:lnTo>
                    <a:pt x="456552" y="798360"/>
                  </a:lnTo>
                  <a:lnTo>
                    <a:pt x="457517" y="789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5290" y="2780335"/>
              <a:ext cx="4567555" cy="3306445"/>
            </a:xfrm>
            <a:custGeom>
              <a:avLst/>
              <a:gdLst/>
              <a:ahLst/>
              <a:cxnLst/>
              <a:rect l="l" t="t" r="r" b="b"/>
              <a:pathLst>
                <a:path w="4567555" h="3306445">
                  <a:moveTo>
                    <a:pt x="0" y="3306110"/>
                  </a:moveTo>
                  <a:lnTo>
                    <a:pt x="4443910" y="2568418"/>
                  </a:lnTo>
                  <a:lnTo>
                    <a:pt x="4567078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99598" y="3087149"/>
              <a:ext cx="4612005" cy="3314700"/>
            </a:xfrm>
            <a:custGeom>
              <a:avLst/>
              <a:gdLst/>
              <a:ahLst/>
              <a:cxnLst/>
              <a:rect l="l" t="t" r="r" b="b"/>
              <a:pathLst>
                <a:path w="4612005" h="3314700">
                  <a:moveTo>
                    <a:pt x="0" y="3314144"/>
                  </a:moveTo>
                  <a:lnTo>
                    <a:pt x="4474624" y="2565316"/>
                  </a:lnTo>
                  <a:lnTo>
                    <a:pt x="4611679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5957" y="3398934"/>
              <a:ext cx="4657725" cy="3322320"/>
            </a:xfrm>
            <a:custGeom>
              <a:avLst/>
              <a:gdLst/>
              <a:ahLst/>
              <a:cxnLst/>
              <a:rect l="l" t="t" r="r" b="b"/>
              <a:pathLst>
                <a:path w="4657725" h="3322320">
                  <a:moveTo>
                    <a:pt x="0" y="3322023"/>
                  </a:moveTo>
                  <a:lnTo>
                    <a:pt x="4505761" y="2561804"/>
                  </a:lnTo>
                  <a:lnTo>
                    <a:pt x="4657127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4420" y="3715810"/>
              <a:ext cx="4703445" cy="3329940"/>
            </a:xfrm>
            <a:custGeom>
              <a:avLst/>
              <a:gdLst/>
              <a:ahLst/>
              <a:cxnLst/>
              <a:rect l="l" t="t" r="r" b="b"/>
              <a:pathLst>
                <a:path w="4703445" h="3329940">
                  <a:moveTo>
                    <a:pt x="0" y="3329737"/>
                  </a:moveTo>
                  <a:lnTo>
                    <a:pt x="4537332" y="2557864"/>
                  </a:lnTo>
                  <a:lnTo>
                    <a:pt x="4703439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5032" y="4037904"/>
              <a:ext cx="4751070" cy="3337560"/>
            </a:xfrm>
            <a:custGeom>
              <a:avLst/>
              <a:gdLst/>
              <a:ahLst/>
              <a:cxnLst/>
              <a:rect l="l" t="t" r="r" b="b"/>
              <a:pathLst>
                <a:path w="4751070" h="3337559">
                  <a:moveTo>
                    <a:pt x="0" y="3337274"/>
                  </a:moveTo>
                  <a:lnTo>
                    <a:pt x="4569344" y="2553477"/>
                  </a:lnTo>
                  <a:lnTo>
                    <a:pt x="4750646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7846" y="4365346"/>
              <a:ext cx="4799330" cy="3345179"/>
            </a:xfrm>
            <a:custGeom>
              <a:avLst/>
              <a:gdLst/>
              <a:ahLst/>
              <a:cxnLst/>
              <a:rect l="l" t="t" r="r" b="b"/>
              <a:pathLst>
                <a:path w="4799330" h="3345179">
                  <a:moveTo>
                    <a:pt x="0" y="3344623"/>
                  </a:moveTo>
                  <a:lnTo>
                    <a:pt x="4601807" y="2548624"/>
                  </a:lnTo>
                  <a:lnTo>
                    <a:pt x="4798771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02914" y="4698271"/>
              <a:ext cx="4848225" cy="3352165"/>
            </a:xfrm>
            <a:custGeom>
              <a:avLst/>
              <a:gdLst/>
              <a:ahLst/>
              <a:cxnLst/>
              <a:rect l="l" t="t" r="r" b="b"/>
              <a:pathLst>
                <a:path w="4848225" h="3352165">
                  <a:moveTo>
                    <a:pt x="0" y="3351771"/>
                  </a:moveTo>
                  <a:lnTo>
                    <a:pt x="4634729" y="2543283"/>
                  </a:lnTo>
                  <a:lnTo>
                    <a:pt x="4847837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0286" y="5036818"/>
              <a:ext cx="4898390" cy="3359150"/>
            </a:xfrm>
            <a:custGeom>
              <a:avLst/>
              <a:gdLst/>
              <a:ahLst/>
              <a:cxnLst/>
              <a:rect l="l" t="t" r="r" b="b"/>
              <a:pathLst>
                <a:path w="4898390" h="3359150">
                  <a:moveTo>
                    <a:pt x="0" y="3358703"/>
                  </a:moveTo>
                  <a:lnTo>
                    <a:pt x="4668125" y="2537431"/>
                  </a:lnTo>
                  <a:lnTo>
                    <a:pt x="4897878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0022" y="5381128"/>
              <a:ext cx="4949190" cy="3365500"/>
            </a:xfrm>
            <a:custGeom>
              <a:avLst/>
              <a:gdLst/>
              <a:ahLst/>
              <a:cxnLst/>
              <a:rect l="l" t="t" r="r" b="b"/>
              <a:pathLst>
                <a:path w="4949190" h="3365500">
                  <a:moveTo>
                    <a:pt x="0" y="3365411"/>
                  </a:moveTo>
                  <a:lnTo>
                    <a:pt x="4702001" y="2531047"/>
                  </a:lnTo>
                  <a:lnTo>
                    <a:pt x="4948916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2879" y="6080437"/>
              <a:ext cx="109220" cy="18415"/>
            </a:xfrm>
            <a:custGeom>
              <a:avLst/>
              <a:gdLst/>
              <a:ahLst/>
              <a:cxnLst/>
              <a:rect l="l" t="t" r="r" b="b"/>
              <a:pathLst>
                <a:path w="109219" h="18414">
                  <a:moveTo>
                    <a:pt x="108600" y="0"/>
                  </a:moveTo>
                  <a:lnTo>
                    <a:pt x="0" y="18028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9439" y="6268242"/>
              <a:ext cx="125236" cy="1718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3450" y="6265176"/>
              <a:ext cx="118867" cy="177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6675" y="6395194"/>
              <a:ext cx="109855" cy="18415"/>
            </a:xfrm>
            <a:custGeom>
              <a:avLst/>
              <a:gdLst/>
              <a:ahLst/>
              <a:cxnLst/>
              <a:rect l="l" t="t" r="r" b="b"/>
              <a:pathLst>
                <a:path w="109855" h="18414">
                  <a:moveTo>
                    <a:pt x="109366" y="0"/>
                  </a:moveTo>
                  <a:lnTo>
                    <a:pt x="0" y="18303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499" y="6583431"/>
              <a:ext cx="125236" cy="1718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1159" y="6580369"/>
              <a:ext cx="109199" cy="174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62520" y="6714766"/>
              <a:ext cx="110489" cy="19050"/>
            </a:xfrm>
            <a:custGeom>
              <a:avLst/>
              <a:gdLst/>
              <a:ahLst/>
              <a:cxnLst/>
              <a:rect l="l" t="t" r="r" b="b"/>
              <a:pathLst>
                <a:path w="110490" h="19050">
                  <a:moveTo>
                    <a:pt x="110141" y="0"/>
                  </a:moveTo>
                  <a:lnTo>
                    <a:pt x="0" y="18582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4361" y="6903429"/>
              <a:ext cx="125233" cy="1718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14360" y="6903429"/>
              <a:ext cx="125233" cy="171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0456" y="7039260"/>
              <a:ext cx="111125" cy="19050"/>
            </a:xfrm>
            <a:custGeom>
              <a:avLst/>
              <a:gdLst/>
              <a:ahLst/>
              <a:cxnLst/>
              <a:rect l="l" t="t" r="r" b="b"/>
              <a:pathLst>
                <a:path w="111125" h="19050">
                  <a:moveTo>
                    <a:pt x="110929" y="0"/>
                  </a:moveTo>
                  <a:lnTo>
                    <a:pt x="0" y="18871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1422" y="7228342"/>
              <a:ext cx="125236" cy="171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6375" y="7225276"/>
              <a:ext cx="118630" cy="1779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40538" y="7368792"/>
              <a:ext cx="111760" cy="19685"/>
            </a:xfrm>
            <a:custGeom>
              <a:avLst/>
              <a:gdLst/>
              <a:ahLst/>
              <a:cxnLst/>
              <a:rect l="l" t="t" r="r" b="b"/>
              <a:pathLst>
                <a:path w="111760" h="19684">
                  <a:moveTo>
                    <a:pt x="111727" y="0"/>
                  </a:moveTo>
                  <a:lnTo>
                    <a:pt x="0" y="19165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40286" y="7558283"/>
              <a:ext cx="125233" cy="171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94766" y="7555217"/>
              <a:ext cx="117923" cy="1779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2811" y="7703483"/>
              <a:ext cx="113030" cy="19685"/>
            </a:xfrm>
            <a:custGeom>
              <a:avLst/>
              <a:gdLst/>
              <a:ahLst/>
              <a:cxnLst/>
              <a:rect l="l" t="t" r="r" b="b"/>
              <a:pathLst>
                <a:path w="113030" h="19684">
                  <a:moveTo>
                    <a:pt x="112536" y="0"/>
                  </a:moveTo>
                  <a:lnTo>
                    <a:pt x="0" y="19466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0211" y="7893372"/>
              <a:ext cx="111320" cy="174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37618" y="7890310"/>
              <a:ext cx="118866" cy="1779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27329" y="8043452"/>
              <a:ext cx="113664" cy="20320"/>
            </a:xfrm>
            <a:custGeom>
              <a:avLst/>
              <a:gdLst/>
              <a:ahLst/>
              <a:cxnLst/>
              <a:rect l="l" t="t" r="r" b="b"/>
              <a:pathLst>
                <a:path w="113664" h="20320">
                  <a:moveTo>
                    <a:pt x="113360" y="0"/>
                  </a:moveTo>
                  <a:lnTo>
                    <a:pt x="0" y="19774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6818" y="8233731"/>
              <a:ext cx="111319" cy="1749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85872" y="8230668"/>
              <a:ext cx="109199" cy="1749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74146" y="8388827"/>
              <a:ext cx="114300" cy="20320"/>
            </a:xfrm>
            <a:custGeom>
              <a:avLst/>
              <a:gdLst/>
              <a:ahLst/>
              <a:cxnLst/>
              <a:rect l="l" t="t" r="r" b="b"/>
              <a:pathLst>
                <a:path w="114300" h="20320">
                  <a:moveTo>
                    <a:pt x="114193" y="0"/>
                  </a:moveTo>
                  <a:lnTo>
                    <a:pt x="0" y="20090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76471" y="8579487"/>
              <a:ext cx="111320" cy="1749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19866" y="8579487"/>
              <a:ext cx="125235" cy="1718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23318" y="8739737"/>
              <a:ext cx="115570" cy="20955"/>
            </a:xfrm>
            <a:custGeom>
              <a:avLst/>
              <a:gdLst/>
              <a:ahLst/>
              <a:cxnLst/>
              <a:rect l="l" t="t" r="r" b="b"/>
              <a:pathLst>
                <a:path w="115569" h="20954">
                  <a:moveTo>
                    <a:pt x="115038" y="0"/>
                  </a:moveTo>
                  <a:lnTo>
                    <a:pt x="0" y="20413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24581" y="8930762"/>
              <a:ext cx="111319" cy="1749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72931" y="8927699"/>
              <a:ext cx="118629" cy="1779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5212" y="7969012"/>
              <a:ext cx="4707890" cy="836930"/>
            </a:xfrm>
            <a:custGeom>
              <a:avLst/>
              <a:gdLst/>
              <a:ahLst/>
              <a:cxnLst/>
              <a:rect l="l" t="t" r="r" b="b"/>
              <a:pathLst>
                <a:path w="4707890" h="836929">
                  <a:moveTo>
                    <a:pt x="4707693" y="0"/>
                  </a:moveTo>
                  <a:lnTo>
                    <a:pt x="0" y="836577"/>
                  </a:lnTo>
                </a:path>
              </a:pathLst>
            </a:custGeom>
            <a:ln w="14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10003" y="8939193"/>
              <a:ext cx="475237" cy="25548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06915" y="8912868"/>
              <a:ext cx="273691" cy="1911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03408" y="8850064"/>
              <a:ext cx="183398" cy="20324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13473" y="3458360"/>
              <a:ext cx="1407795" cy="5330190"/>
            </a:xfrm>
            <a:custGeom>
              <a:avLst/>
              <a:gdLst/>
              <a:ahLst/>
              <a:cxnLst/>
              <a:rect l="l" t="t" r="r" b="b"/>
              <a:pathLst>
                <a:path w="1407795" h="5330190">
                  <a:moveTo>
                    <a:pt x="0" y="0"/>
                  </a:moveTo>
                  <a:lnTo>
                    <a:pt x="219977" y="2561093"/>
                  </a:lnTo>
                  <a:lnTo>
                    <a:pt x="1407672" y="5330181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80465" y="3354715"/>
              <a:ext cx="1397000" cy="5317490"/>
            </a:xfrm>
            <a:custGeom>
              <a:avLst/>
              <a:gdLst/>
              <a:ahLst/>
              <a:cxnLst/>
              <a:rect l="l" t="t" r="r" b="b"/>
              <a:pathLst>
                <a:path w="1397000" h="5317490">
                  <a:moveTo>
                    <a:pt x="0" y="0"/>
                  </a:moveTo>
                  <a:lnTo>
                    <a:pt x="170767" y="2562323"/>
                  </a:lnTo>
                  <a:lnTo>
                    <a:pt x="1396516" y="5317281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43909" y="3251620"/>
              <a:ext cx="1385570" cy="5304790"/>
            </a:xfrm>
            <a:custGeom>
              <a:avLst/>
              <a:gdLst/>
              <a:ahLst/>
              <a:cxnLst/>
              <a:rect l="l" t="t" r="r" b="b"/>
              <a:pathLst>
                <a:path w="1385570" h="5304790">
                  <a:moveTo>
                    <a:pt x="0" y="0"/>
                  </a:moveTo>
                  <a:lnTo>
                    <a:pt x="122057" y="2563509"/>
                  </a:lnTo>
                  <a:lnTo>
                    <a:pt x="1385461" y="5304444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03833" y="3149076"/>
              <a:ext cx="1374775" cy="5292090"/>
            </a:xfrm>
            <a:custGeom>
              <a:avLst/>
              <a:gdLst/>
              <a:ahLst/>
              <a:cxnLst/>
              <a:rect l="l" t="t" r="r" b="b"/>
              <a:pathLst>
                <a:path w="1374775" h="5292090">
                  <a:moveTo>
                    <a:pt x="0" y="0"/>
                  </a:moveTo>
                  <a:lnTo>
                    <a:pt x="73840" y="2564647"/>
                  </a:lnTo>
                  <a:lnTo>
                    <a:pt x="1374502" y="5291665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60265" y="3047071"/>
              <a:ext cx="1363980" cy="5279390"/>
            </a:xfrm>
            <a:custGeom>
              <a:avLst/>
              <a:gdLst/>
              <a:ahLst/>
              <a:cxnLst/>
              <a:rect l="l" t="t" r="r" b="b"/>
              <a:pathLst>
                <a:path w="1363979" h="5279390">
                  <a:moveTo>
                    <a:pt x="0" y="0"/>
                  </a:moveTo>
                  <a:lnTo>
                    <a:pt x="26116" y="2565741"/>
                  </a:lnTo>
                  <a:lnTo>
                    <a:pt x="1363637" y="5278949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92106" y="2945607"/>
              <a:ext cx="1374140" cy="5266690"/>
            </a:xfrm>
            <a:custGeom>
              <a:avLst/>
              <a:gdLst/>
              <a:ahLst/>
              <a:cxnLst/>
              <a:rect l="l" t="t" r="r" b="b"/>
              <a:pathLst>
                <a:path w="1374139" h="5266690">
                  <a:moveTo>
                    <a:pt x="21128" y="0"/>
                  </a:moveTo>
                  <a:lnTo>
                    <a:pt x="0" y="2566790"/>
                  </a:lnTo>
                  <a:lnTo>
                    <a:pt x="1373997" y="5266292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94874" y="2844674"/>
              <a:ext cx="1410335" cy="5253990"/>
            </a:xfrm>
            <a:custGeom>
              <a:avLst/>
              <a:gdLst/>
              <a:ahLst/>
              <a:cxnLst/>
              <a:rect l="l" t="t" r="r" b="b"/>
              <a:pathLst>
                <a:path w="1410335" h="5253990">
                  <a:moveTo>
                    <a:pt x="67888" y="0"/>
                  </a:moveTo>
                  <a:lnTo>
                    <a:pt x="0" y="2567797"/>
                  </a:lnTo>
                  <a:lnTo>
                    <a:pt x="1410084" y="5253697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94705" y="2744273"/>
              <a:ext cx="1445895" cy="5241290"/>
            </a:xfrm>
            <a:custGeom>
              <a:avLst/>
              <a:gdLst/>
              <a:ahLst/>
              <a:cxnLst/>
              <a:rect l="l" t="t" r="r" b="b"/>
              <a:pathLst>
                <a:path w="1445895" h="5241290">
                  <a:moveTo>
                    <a:pt x="114179" y="0"/>
                  </a:moveTo>
                  <a:lnTo>
                    <a:pt x="0" y="2568760"/>
                  </a:lnTo>
                  <a:lnTo>
                    <a:pt x="1445793" y="5241161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11014" y="8764921"/>
              <a:ext cx="30480" cy="71120"/>
            </a:xfrm>
            <a:custGeom>
              <a:avLst/>
              <a:gdLst/>
              <a:ahLst/>
              <a:cxnLst/>
              <a:rect l="l" t="t" r="r" b="b"/>
              <a:pathLst>
                <a:path w="30480" h="71120">
                  <a:moveTo>
                    <a:pt x="0" y="0"/>
                  </a:moveTo>
                  <a:lnTo>
                    <a:pt x="30426" y="70938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85799" y="9087849"/>
              <a:ext cx="113206" cy="17796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33439" y="9087849"/>
              <a:ext cx="118868" cy="17796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95259" y="9179071"/>
              <a:ext cx="147955" cy="19685"/>
            </a:xfrm>
            <a:custGeom>
              <a:avLst/>
              <a:gdLst/>
              <a:ahLst/>
              <a:cxnLst/>
              <a:rect l="l" t="t" r="r" b="b"/>
              <a:pathLst>
                <a:path w="147955" h="19684">
                  <a:moveTo>
                    <a:pt x="147640" y="0"/>
                  </a:moveTo>
                  <a:lnTo>
                    <a:pt x="0" y="0"/>
                  </a:lnTo>
                  <a:lnTo>
                    <a:pt x="0" y="19566"/>
                  </a:lnTo>
                  <a:lnTo>
                    <a:pt x="147640" y="19566"/>
                  </a:lnTo>
                  <a:lnTo>
                    <a:pt x="14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66528" y="8648500"/>
              <a:ext cx="31750" cy="71120"/>
            </a:xfrm>
            <a:custGeom>
              <a:avLst/>
              <a:gdLst/>
              <a:ahLst/>
              <a:cxnLst/>
              <a:rect l="l" t="t" r="r" b="b"/>
              <a:pathLst>
                <a:path w="31750" h="71120">
                  <a:moveTo>
                    <a:pt x="0" y="0"/>
                  </a:moveTo>
                  <a:lnTo>
                    <a:pt x="31397" y="70565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40315" y="8970600"/>
              <a:ext cx="109197" cy="17490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88662" y="8970600"/>
              <a:ext cx="118866" cy="1779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50482" y="9061821"/>
              <a:ext cx="147955" cy="19685"/>
            </a:xfrm>
            <a:custGeom>
              <a:avLst/>
              <a:gdLst/>
              <a:ahLst/>
              <a:cxnLst/>
              <a:rect l="l" t="t" r="r" b="b"/>
              <a:pathLst>
                <a:path w="147955" h="19684">
                  <a:moveTo>
                    <a:pt x="147641" y="0"/>
                  </a:moveTo>
                  <a:lnTo>
                    <a:pt x="0" y="0"/>
                  </a:lnTo>
                  <a:lnTo>
                    <a:pt x="0" y="19566"/>
                  </a:lnTo>
                  <a:lnTo>
                    <a:pt x="147641" y="19566"/>
                  </a:lnTo>
                  <a:lnTo>
                    <a:pt x="147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18596" y="8532692"/>
              <a:ext cx="32384" cy="70485"/>
            </a:xfrm>
            <a:custGeom>
              <a:avLst/>
              <a:gdLst/>
              <a:ahLst/>
              <a:cxnLst/>
              <a:rect l="l" t="t" r="r" b="b"/>
              <a:pathLst>
                <a:path w="32385" h="70484">
                  <a:moveTo>
                    <a:pt x="0" y="0"/>
                  </a:moveTo>
                  <a:lnTo>
                    <a:pt x="32356" y="70194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00818" y="8857029"/>
              <a:ext cx="102358" cy="1718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0440" y="8853967"/>
              <a:ext cx="118866" cy="17796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502259" y="8945188"/>
              <a:ext cx="147955" cy="19685"/>
            </a:xfrm>
            <a:custGeom>
              <a:avLst/>
              <a:gdLst/>
              <a:ahLst/>
              <a:cxnLst/>
              <a:rect l="l" t="t" r="r" b="b"/>
              <a:pathLst>
                <a:path w="147954" h="19684">
                  <a:moveTo>
                    <a:pt x="147641" y="0"/>
                  </a:moveTo>
                  <a:lnTo>
                    <a:pt x="0" y="0"/>
                  </a:lnTo>
                  <a:lnTo>
                    <a:pt x="0" y="19566"/>
                  </a:lnTo>
                  <a:lnTo>
                    <a:pt x="147641" y="19566"/>
                  </a:lnTo>
                  <a:lnTo>
                    <a:pt x="147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67245" y="8417490"/>
              <a:ext cx="33655" cy="69850"/>
            </a:xfrm>
            <a:custGeom>
              <a:avLst/>
              <a:gdLst/>
              <a:ahLst/>
              <a:cxnLst/>
              <a:rect l="l" t="t" r="r" b="b"/>
              <a:pathLst>
                <a:path w="33654" h="69850">
                  <a:moveTo>
                    <a:pt x="0" y="0"/>
                  </a:moveTo>
                  <a:lnTo>
                    <a:pt x="33303" y="69826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10550" y="8737945"/>
              <a:ext cx="118866" cy="1779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12502" y="8302892"/>
              <a:ext cx="34290" cy="69850"/>
            </a:xfrm>
            <a:custGeom>
              <a:avLst/>
              <a:gdLst/>
              <a:ahLst/>
              <a:cxnLst/>
              <a:rect l="l" t="t" r="r" b="b"/>
              <a:pathLst>
                <a:path w="34289" h="69850">
                  <a:moveTo>
                    <a:pt x="0" y="0"/>
                  </a:moveTo>
                  <a:lnTo>
                    <a:pt x="34241" y="69461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895879" y="8625592"/>
              <a:ext cx="102358" cy="1718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35500" y="8622530"/>
              <a:ext cx="118868" cy="1779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54391" y="8188890"/>
              <a:ext cx="35560" cy="69215"/>
            </a:xfrm>
            <a:custGeom>
              <a:avLst/>
              <a:gdLst/>
              <a:ahLst/>
              <a:cxnLst/>
              <a:rect l="l" t="t" r="r" b="b"/>
              <a:pathLst>
                <a:path w="35560" h="69215">
                  <a:moveTo>
                    <a:pt x="0" y="0"/>
                  </a:moveTo>
                  <a:lnTo>
                    <a:pt x="35170" y="69099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24458" y="8507717"/>
              <a:ext cx="109199" cy="17490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72808" y="8507717"/>
              <a:ext cx="118866" cy="1779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192942" y="8075482"/>
              <a:ext cx="36195" cy="69215"/>
            </a:xfrm>
            <a:custGeom>
              <a:avLst/>
              <a:gdLst/>
              <a:ahLst/>
              <a:cxnLst/>
              <a:rect l="l" t="t" r="r" b="b"/>
              <a:pathLst>
                <a:path w="36195" h="69215">
                  <a:moveTo>
                    <a:pt x="0" y="0"/>
                  </a:moveTo>
                  <a:lnTo>
                    <a:pt x="36088" y="68740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163895" y="8393502"/>
              <a:ext cx="113206" cy="17796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311535" y="8393502"/>
              <a:ext cx="118868" cy="1779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28179" y="7962664"/>
              <a:ext cx="37465" cy="68580"/>
            </a:xfrm>
            <a:custGeom>
              <a:avLst/>
              <a:gdLst/>
              <a:ahLst/>
              <a:cxnLst/>
              <a:rect l="l" t="t" r="r" b="b"/>
              <a:pathLst>
                <a:path w="37465" h="68579">
                  <a:moveTo>
                    <a:pt x="0" y="0"/>
                  </a:moveTo>
                  <a:lnTo>
                    <a:pt x="36994" y="68383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89258" y="8282943"/>
              <a:ext cx="125233" cy="1718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43265" y="8279877"/>
              <a:ext cx="118868" cy="1779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32905" y="5439085"/>
              <a:ext cx="250190" cy="2530475"/>
            </a:xfrm>
            <a:custGeom>
              <a:avLst/>
              <a:gdLst/>
              <a:ahLst/>
              <a:cxnLst/>
              <a:rect l="l" t="t" r="r" b="b"/>
              <a:pathLst>
                <a:path w="250190" h="2530475">
                  <a:moveTo>
                    <a:pt x="0" y="2529927"/>
                  </a:moveTo>
                  <a:lnTo>
                    <a:pt x="249827" y="0"/>
                  </a:lnTo>
                </a:path>
              </a:pathLst>
            </a:custGeom>
            <a:ln w="14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4404" y="4973697"/>
              <a:ext cx="5949950" cy="2677160"/>
            </a:xfrm>
            <a:custGeom>
              <a:avLst/>
              <a:gdLst/>
              <a:ahLst/>
              <a:cxnLst/>
              <a:rect l="l" t="t" r="r" b="b"/>
              <a:pathLst>
                <a:path w="5949950" h="2677159">
                  <a:moveTo>
                    <a:pt x="5949955" y="2676789"/>
                  </a:moveTo>
                  <a:lnTo>
                    <a:pt x="4482819" y="0"/>
                  </a:lnTo>
                  <a:lnTo>
                    <a:pt x="0" y="737264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87523" y="4669486"/>
              <a:ext cx="6006465" cy="2682875"/>
            </a:xfrm>
            <a:custGeom>
              <a:avLst/>
              <a:gdLst/>
              <a:ahLst/>
              <a:cxnLst/>
              <a:rect l="l" t="t" r="r" b="b"/>
              <a:pathLst>
                <a:path w="6006465" h="2682875">
                  <a:moveTo>
                    <a:pt x="6006325" y="2682362"/>
                  </a:moveTo>
                  <a:lnTo>
                    <a:pt x="4524016" y="0"/>
                  </a:lnTo>
                  <a:lnTo>
                    <a:pt x="0" y="738476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60139" y="4359699"/>
              <a:ext cx="6064250" cy="2687955"/>
            </a:xfrm>
            <a:custGeom>
              <a:avLst/>
              <a:gdLst/>
              <a:ahLst/>
              <a:cxnLst/>
              <a:rect l="l" t="t" r="r" b="b"/>
              <a:pathLst>
                <a:path w="6064250" h="2687954">
                  <a:moveTo>
                    <a:pt x="6063777" y="2687667"/>
                  </a:moveTo>
                  <a:lnTo>
                    <a:pt x="4565979" y="0"/>
                  </a:lnTo>
                  <a:lnTo>
                    <a:pt x="0" y="739609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32240" y="4044182"/>
              <a:ext cx="6122670" cy="2693035"/>
            </a:xfrm>
            <a:custGeom>
              <a:avLst/>
              <a:gdLst/>
              <a:ahLst/>
              <a:cxnLst/>
              <a:rect l="l" t="t" r="r" b="b"/>
              <a:pathLst>
                <a:path w="6122670" h="2693034">
                  <a:moveTo>
                    <a:pt x="6122336" y="2692686"/>
                  </a:moveTo>
                  <a:lnTo>
                    <a:pt x="4608725" y="0"/>
                  </a:lnTo>
                  <a:lnTo>
                    <a:pt x="0" y="740654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03811" y="3722772"/>
              <a:ext cx="6182360" cy="2697480"/>
            </a:xfrm>
            <a:custGeom>
              <a:avLst/>
              <a:gdLst/>
              <a:ahLst/>
              <a:cxnLst/>
              <a:rect l="l" t="t" r="r" b="b"/>
              <a:pathLst>
                <a:path w="6182359" h="2697479">
                  <a:moveTo>
                    <a:pt x="6182039" y="2697402"/>
                  </a:moveTo>
                  <a:lnTo>
                    <a:pt x="4652280" y="0"/>
                  </a:lnTo>
                  <a:lnTo>
                    <a:pt x="0" y="741609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74835" y="3395306"/>
              <a:ext cx="6243320" cy="2701925"/>
            </a:xfrm>
            <a:custGeom>
              <a:avLst/>
              <a:gdLst/>
              <a:ahLst/>
              <a:cxnLst/>
              <a:rect l="l" t="t" r="r" b="b"/>
              <a:pathLst>
                <a:path w="6243320" h="2701925">
                  <a:moveTo>
                    <a:pt x="6242920" y="2701787"/>
                  </a:moveTo>
                  <a:lnTo>
                    <a:pt x="4696667" y="0"/>
                  </a:lnTo>
                  <a:lnTo>
                    <a:pt x="0" y="742463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45297" y="3061607"/>
              <a:ext cx="6305550" cy="2706370"/>
            </a:xfrm>
            <a:custGeom>
              <a:avLst/>
              <a:gdLst/>
              <a:ahLst/>
              <a:cxnLst/>
              <a:rect l="l" t="t" r="r" b="b"/>
              <a:pathLst>
                <a:path w="6305550" h="2706370">
                  <a:moveTo>
                    <a:pt x="6305010" y="2705825"/>
                  </a:moveTo>
                  <a:lnTo>
                    <a:pt x="4741908" y="0"/>
                  </a:lnTo>
                  <a:lnTo>
                    <a:pt x="0" y="743217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51850" y="7627665"/>
              <a:ext cx="38100" cy="68580"/>
            </a:xfrm>
            <a:custGeom>
              <a:avLst/>
              <a:gdLst/>
              <a:ahLst/>
              <a:cxnLst/>
              <a:rect l="l" t="t" r="r" b="b"/>
              <a:pathLst>
                <a:path w="38100" h="68579">
                  <a:moveTo>
                    <a:pt x="0" y="0"/>
                  </a:moveTo>
                  <a:lnTo>
                    <a:pt x="37566" y="68536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81480" y="7768865"/>
              <a:ext cx="118868" cy="17796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41148" y="7914538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3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3" y="29229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16857" y="7771928"/>
              <a:ext cx="102358" cy="17183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52467" y="7771928"/>
              <a:ext cx="125237" cy="1718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81203" y="7328966"/>
              <a:ext cx="38100" cy="69215"/>
            </a:xfrm>
            <a:custGeom>
              <a:avLst/>
              <a:gdLst/>
              <a:ahLst/>
              <a:cxnLst/>
              <a:rect l="l" t="t" r="r" b="b"/>
              <a:pathLst>
                <a:path w="38100" h="69215">
                  <a:moveTo>
                    <a:pt x="0" y="0"/>
                  </a:moveTo>
                  <a:lnTo>
                    <a:pt x="37977" y="68721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15369" y="7470536"/>
              <a:ext cx="118866" cy="1779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75038" y="7616209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1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1" y="29229"/>
                  </a:lnTo>
                  <a:lnTo>
                    <a:pt x="24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50745" y="7473601"/>
              <a:ext cx="102358" cy="1718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91310" y="7470536"/>
              <a:ext cx="118631" cy="17796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011130" y="7024425"/>
              <a:ext cx="38735" cy="69215"/>
            </a:xfrm>
            <a:custGeom>
              <a:avLst/>
              <a:gdLst/>
              <a:ahLst/>
              <a:cxnLst/>
              <a:rect l="l" t="t" r="r" b="b"/>
              <a:pathLst>
                <a:path w="38734" h="69215">
                  <a:moveTo>
                    <a:pt x="0" y="0"/>
                  </a:moveTo>
                  <a:lnTo>
                    <a:pt x="38398" y="68900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49599" y="7166355"/>
              <a:ext cx="118866" cy="177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09267" y="7312028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3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3" y="29229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84976" y="7169421"/>
              <a:ext cx="102358" cy="17183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5070" y="7166355"/>
              <a:ext cx="117923" cy="17796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41649" y="6713870"/>
              <a:ext cx="39370" cy="69215"/>
            </a:xfrm>
            <a:custGeom>
              <a:avLst/>
              <a:gdLst/>
              <a:ahLst/>
              <a:cxnLst/>
              <a:rect l="l" t="t" r="r" b="b"/>
              <a:pathLst>
                <a:path w="39370" h="69215">
                  <a:moveTo>
                    <a:pt x="0" y="0"/>
                  </a:moveTo>
                  <a:lnTo>
                    <a:pt x="38828" y="69072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183573" y="6856145"/>
              <a:ext cx="118866" cy="1779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343240" y="7001819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3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3" y="29229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410221" y="6856145"/>
              <a:ext cx="109199" cy="1749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558571" y="6856145"/>
              <a:ext cx="118866" cy="1779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72777" y="6397119"/>
              <a:ext cx="39370" cy="69850"/>
            </a:xfrm>
            <a:custGeom>
              <a:avLst/>
              <a:gdLst/>
              <a:ahLst/>
              <a:cxnLst/>
              <a:rect l="l" t="t" r="r" b="b"/>
              <a:pathLst>
                <a:path w="39370" h="69850">
                  <a:moveTo>
                    <a:pt x="0" y="0"/>
                  </a:moveTo>
                  <a:lnTo>
                    <a:pt x="39266" y="69239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22532" y="6539727"/>
              <a:ext cx="118868" cy="17796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82199" y="6685402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3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3" y="29229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449180" y="6539727"/>
              <a:ext cx="109198" cy="17490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99179" y="6539727"/>
              <a:ext cx="109199" cy="17490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104532" y="6073987"/>
              <a:ext cx="40005" cy="69850"/>
            </a:xfrm>
            <a:custGeom>
              <a:avLst/>
              <a:gdLst/>
              <a:ahLst/>
              <a:cxnLst/>
              <a:rect l="l" t="t" r="r" b="b"/>
              <a:pathLst>
                <a:path w="40004" h="69850">
                  <a:moveTo>
                    <a:pt x="0" y="0"/>
                  </a:moveTo>
                  <a:lnTo>
                    <a:pt x="39714" y="69397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52983" y="6216912"/>
              <a:ext cx="118866" cy="17796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412654" y="6362585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0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0" y="29229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479635" y="6216912"/>
              <a:ext cx="109195" cy="17490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23974" y="6219978"/>
              <a:ext cx="125234" cy="1718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136931" y="5744277"/>
              <a:ext cx="40640" cy="69850"/>
            </a:xfrm>
            <a:custGeom>
              <a:avLst/>
              <a:gdLst/>
              <a:ahLst/>
              <a:cxnLst/>
              <a:rect l="l" t="t" r="r" b="b"/>
              <a:pathLst>
                <a:path w="40640" h="69850">
                  <a:moveTo>
                    <a:pt x="0" y="0"/>
                  </a:moveTo>
                  <a:lnTo>
                    <a:pt x="40176" y="69546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290307" y="5887506"/>
              <a:ext cx="118866" cy="17796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449978" y="6033179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0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0" y="29229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16959" y="5887506"/>
              <a:ext cx="109195" cy="17490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666249" y="5887506"/>
              <a:ext cx="118633" cy="17796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647720" y="2442968"/>
              <a:ext cx="2750768" cy="573450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76072" y="2612371"/>
              <a:ext cx="199390" cy="2044700"/>
            </a:xfrm>
            <a:custGeom>
              <a:avLst/>
              <a:gdLst/>
              <a:ahLst/>
              <a:cxnLst/>
              <a:rect l="l" t="t" r="r" b="b"/>
              <a:pathLst>
                <a:path w="199389" h="2044700">
                  <a:moveTo>
                    <a:pt x="199034" y="0"/>
                  </a:moveTo>
                  <a:lnTo>
                    <a:pt x="20102" y="1364684"/>
                  </a:lnTo>
                  <a:lnTo>
                    <a:pt x="0" y="2044179"/>
                  </a:lnTo>
                  <a:lnTo>
                    <a:pt x="158965" y="1103059"/>
                  </a:lnTo>
                  <a:lnTo>
                    <a:pt x="199034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76072" y="2612371"/>
              <a:ext cx="199390" cy="2044700"/>
            </a:xfrm>
            <a:custGeom>
              <a:avLst/>
              <a:gdLst/>
              <a:ahLst/>
              <a:cxnLst/>
              <a:rect l="l" t="t" r="r" b="b"/>
              <a:pathLst>
                <a:path w="199389" h="2044700">
                  <a:moveTo>
                    <a:pt x="20102" y="1364684"/>
                  </a:moveTo>
                  <a:lnTo>
                    <a:pt x="199034" y="0"/>
                  </a:lnTo>
                  <a:lnTo>
                    <a:pt x="158965" y="1103059"/>
                  </a:lnTo>
                  <a:lnTo>
                    <a:pt x="0" y="2044179"/>
                  </a:lnTo>
                  <a:lnTo>
                    <a:pt x="20102" y="1364684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05074" y="6340738"/>
              <a:ext cx="103505" cy="708660"/>
            </a:xfrm>
            <a:custGeom>
              <a:avLst/>
              <a:gdLst/>
              <a:ahLst/>
              <a:cxnLst/>
              <a:rect l="l" t="t" r="r" b="b"/>
              <a:pathLst>
                <a:path w="103504" h="708659">
                  <a:moveTo>
                    <a:pt x="0" y="0"/>
                  </a:moveTo>
                  <a:lnTo>
                    <a:pt x="48926" y="381561"/>
                  </a:lnTo>
                  <a:lnTo>
                    <a:pt x="102931" y="708430"/>
                  </a:lnTo>
                  <a:lnTo>
                    <a:pt x="59974" y="443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605074" y="6340738"/>
              <a:ext cx="103505" cy="708660"/>
            </a:xfrm>
            <a:custGeom>
              <a:avLst/>
              <a:gdLst/>
              <a:ahLst/>
              <a:cxnLst/>
              <a:rect l="l" t="t" r="r" b="b"/>
              <a:pathLst>
                <a:path w="103504" h="708659">
                  <a:moveTo>
                    <a:pt x="0" y="0"/>
                  </a:moveTo>
                  <a:lnTo>
                    <a:pt x="59974" y="443334"/>
                  </a:lnTo>
                  <a:lnTo>
                    <a:pt x="102931" y="708430"/>
                  </a:lnTo>
                  <a:lnTo>
                    <a:pt x="48926" y="38156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212972" y="2452797"/>
              <a:ext cx="127000" cy="662305"/>
            </a:xfrm>
            <a:custGeom>
              <a:avLst/>
              <a:gdLst/>
              <a:ahLst/>
              <a:cxnLst/>
              <a:rect l="l" t="t" r="r" b="b"/>
              <a:pathLst>
                <a:path w="127000" h="662305">
                  <a:moveTo>
                    <a:pt x="126808" y="0"/>
                  </a:moveTo>
                  <a:lnTo>
                    <a:pt x="113764" y="0"/>
                  </a:lnTo>
                  <a:lnTo>
                    <a:pt x="9856" y="596271"/>
                  </a:lnTo>
                  <a:lnTo>
                    <a:pt x="0" y="661883"/>
                  </a:lnTo>
                  <a:lnTo>
                    <a:pt x="126808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12972" y="2452797"/>
              <a:ext cx="127000" cy="662305"/>
            </a:xfrm>
            <a:custGeom>
              <a:avLst/>
              <a:gdLst/>
              <a:ahLst/>
              <a:cxnLst/>
              <a:rect l="l" t="t" r="r" b="b"/>
              <a:pathLst>
                <a:path w="127000" h="662305">
                  <a:moveTo>
                    <a:pt x="0" y="661883"/>
                  </a:moveTo>
                  <a:lnTo>
                    <a:pt x="126808" y="0"/>
                  </a:lnTo>
                  <a:lnTo>
                    <a:pt x="113764" y="0"/>
                  </a:lnTo>
                  <a:lnTo>
                    <a:pt x="9856" y="596271"/>
                  </a:lnTo>
                  <a:lnTo>
                    <a:pt x="0" y="661883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107425" y="4875735"/>
              <a:ext cx="147320" cy="981075"/>
            </a:xfrm>
            <a:custGeom>
              <a:avLst/>
              <a:gdLst/>
              <a:ahLst/>
              <a:cxnLst/>
              <a:rect l="l" t="t" r="r" b="b"/>
              <a:pathLst>
                <a:path w="147320" h="981075">
                  <a:moveTo>
                    <a:pt x="0" y="0"/>
                  </a:moveTo>
                  <a:lnTo>
                    <a:pt x="132218" y="949562"/>
                  </a:lnTo>
                  <a:lnTo>
                    <a:pt x="146880" y="981005"/>
                  </a:lnTo>
                  <a:lnTo>
                    <a:pt x="16145" y="41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107425" y="4875735"/>
              <a:ext cx="147320" cy="981075"/>
            </a:xfrm>
            <a:custGeom>
              <a:avLst/>
              <a:gdLst/>
              <a:ahLst/>
              <a:cxnLst/>
              <a:rect l="l" t="t" r="r" b="b"/>
              <a:pathLst>
                <a:path w="147320" h="981075">
                  <a:moveTo>
                    <a:pt x="0" y="0"/>
                  </a:moveTo>
                  <a:lnTo>
                    <a:pt x="132218" y="949562"/>
                  </a:lnTo>
                  <a:lnTo>
                    <a:pt x="146880" y="981005"/>
                  </a:lnTo>
                  <a:lnTo>
                    <a:pt x="16145" y="4111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157083" y="5002737"/>
              <a:ext cx="143510" cy="963930"/>
            </a:xfrm>
            <a:custGeom>
              <a:avLst/>
              <a:gdLst/>
              <a:ahLst/>
              <a:cxnLst/>
              <a:rect l="l" t="t" r="r" b="b"/>
              <a:pathLst>
                <a:path w="143510" h="963929">
                  <a:moveTo>
                    <a:pt x="0" y="0"/>
                  </a:moveTo>
                  <a:lnTo>
                    <a:pt x="127627" y="927077"/>
                  </a:lnTo>
                  <a:lnTo>
                    <a:pt x="143189" y="963827"/>
                  </a:lnTo>
                  <a:lnTo>
                    <a:pt x="17059" y="39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157083" y="5002737"/>
              <a:ext cx="143510" cy="963930"/>
            </a:xfrm>
            <a:custGeom>
              <a:avLst/>
              <a:gdLst/>
              <a:ahLst/>
              <a:cxnLst/>
              <a:rect l="l" t="t" r="r" b="b"/>
              <a:pathLst>
                <a:path w="143510" h="963929">
                  <a:moveTo>
                    <a:pt x="0" y="0"/>
                  </a:moveTo>
                  <a:lnTo>
                    <a:pt x="127627" y="927077"/>
                  </a:lnTo>
                  <a:lnTo>
                    <a:pt x="143189" y="963827"/>
                  </a:lnTo>
                  <a:lnTo>
                    <a:pt x="17059" y="3942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863228" y="3715272"/>
              <a:ext cx="179705" cy="1334770"/>
            </a:xfrm>
            <a:custGeom>
              <a:avLst/>
              <a:gdLst/>
              <a:ahLst/>
              <a:cxnLst/>
              <a:rect l="l" t="t" r="r" b="b"/>
              <a:pathLst>
                <a:path w="179705" h="1334770">
                  <a:moveTo>
                    <a:pt x="0" y="0"/>
                  </a:moveTo>
                  <a:lnTo>
                    <a:pt x="19099" y="198852"/>
                  </a:lnTo>
                  <a:lnTo>
                    <a:pt x="179264" y="1334647"/>
                  </a:lnTo>
                  <a:lnTo>
                    <a:pt x="163198" y="119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63228" y="3715272"/>
              <a:ext cx="179705" cy="1334770"/>
            </a:xfrm>
            <a:custGeom>
              <a:avLst/>
              <a:gdLst/>
              <a:ahLst/>
              <a:cxnLst/>
              <a:rect l="l" t="t" r="r" b="b"/>
              <a:pathLst>
                <a:path w="179705" h="1334770">
                  <a:moveTo>
                    <a:pt x="0" y="0"/>
                  </a:moveTo>
                  <a:lnTo>
                    <a:pt x="163198" y="1190204"/>
                  </a:lnTo>
                  <a:lnTo>
                    <a:pt x="179264" y="1334647"/>
                  </a:lnTo>
                  <a:lnTo>
                    <a:pt x="19099" y="19885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679735" y="2452796"/>
              <a:ext cx="121920" cy="660400"/>
            </a:xfrm>
            <a:custGeom>
              <a:avLst/>
              <a:gdLst/>
              <a:ahLst/>
              <a:cxnLst/>
              <a:rect l="l" t="t" r="r" b="b"/>
              <a:pathLst>
                <a:path w="121919" h="660400">
                  <a:moveTo>
                    <a:pt x="6293" y="0"/>
                  </a:moveTo>
                  <a:lnTo>
                    <a:pt x="0" y="0"/>
                  </a:lnTo>
                  <a:lnTo>
                    <a:pt x="121791" y="660146"/>
                  </a:lnTo>
                  <a:lnTo>
                    <a:pt x="105435" y="545900"/>
                  </a:lnTo>
                  <a:lnTo>
                    <a:pt x="6293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679735" y="2452796"/>
              <a:ext cx="121920" cy="660400"/>
            </a:xfrm>
            <a:custGeom>
              <a:avLst/>
              <a:gdLst/>
              <a:ahLst/>
              <a:cxnLst/>
              <a:rect l="l" t="t" r="r" b="b"/>
              <a:pathLst>
                <a:path w="121919" h="660400">
                  <a:moveTo>
                    <a:pt x="0" y="0"/>
                  </a:moveTo>
                  <a:lnTo>
                    <a:pt x="6293" y="0"/>
                  </a:lnTo>
                  <a:lnTo>
                    <a:pt x="105435" y="545900"/>
                  </a:lnTo>
                  <a:lnTo>
                    <a:pt x="121791" y="660146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123571" y="4904007"/>
              <a:ext cx="145415" cy="965200"/>
            </a:xfrm>
            <a:custGeom>
              <a:avLst/>
              <a:gdLst/>
              <a:ahLst/>
              <a:cxnLst/>
              <a:rect l="l" t="t" r="r" b="b"/>
              <a:pathLst>
                <a:path w="145414" h="965200">
                  <a:moveTo>
                    <a:pt x="15147" y="0"/>
                  </a:moveTo>
                  <a:lnTo>
                    <a:pt x="0" y="12844"/>
                  </a:lnTo>
                  <a:lnTo>
                    <a:pt x="130734" y="952733"/>
                  </a:lnTo>
                  <a:lnTo>
                    <a:pt x="145197" y="965161"/>
                  </a:lnTo>
                  <a:lnTo>
                    <a:pt x="15147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123571" y="4904007"/>
              <a:ext cx="145415" cy="965200"/>
            </a:xfrm>
            <a:custGeom>
              <a:avLst/>
              <a:gdLst/>
              <a:ahLst/>
              <a:cxnLst/>
              <a:rect l="l" t="t" r="r" b="b"/>
              <a:pathLst>
                <a:path w="145414" h="965200">
                  <a:moveTo>
                    <a:pt x="0" y="12844"/>
                  </a:moveTo>
                  <a:lnTo>
                    <a:pt x="130734" y="952733"/>
                  </a:lnTo>
                  <a:lnTo>
                    <a:pt x="145197" y="965161"/>
                  </a:lnTo>
                  <a:lnTo>
                    <a:pt x="15147" y="0"/>
                  </a:lnTo>
                  <a:lnTo>
                    <a:pt x="0" y="12844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731534" y="6502479"/>
              <a:ext cx="111760" cy="635000"/>
            </a:xfrm>
            <a:custGeom>
              <a:avLst/>
              <a:gdLst/>
              <a:ahLst/>
              <a:cxnLst/>
              <a:rect l="l" t="t" r="r" b="b"/>
              <a:pathLst>
                <a:path w="111760" h="635000">
                  <a:moveTo>
                    <a:pt x="0" y="0"/>
                  </a:moveTo>
                  <a:lnTo>
                    <a:pt x="39508" y="338289"/>
                  </a:lnTo>
                  <a:lnTo>
                    <a:pt x="111601" y="634760"/>
                  </a:lnTo>
                  <a:lnTo>
                    <a:pt x="80007" y="40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731534" y="6502479"/>
              <a:ext cx="111760" cy="635000"/>
            </a:xfrm>
            <a:custGeom>
              <a:avLst/>
              <a:gdLst/>
              <a:ahLst/>
              <a:cxnLst/>
              <a:rect l="l" t="t" r="r" b="b"/>
              <a:pathLst>
                <a:path w="111760" h="635000">
                  <a:moveTo>
                    <a:pt x="0" y="0"/>
                  </a:moveTo>
                  <a:lnTo>
                    <a:pt x="39508" y="338289"/>
                  </a:lnTo>
                  <a:lnTo>
                    <a:pt x="111601" y="634760"/>
                  </a:lnTo>
                  <a:lnTo>
                    <a:pt x="80007" y="40237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174143" y="5020443"/>
              <a:ext cx="140970" cy="946150"/>
            </a:xfrm>
            <a:custGeom>
              <a:avLst/>
              <a:gdLst/>
              <a:ahLst/>
              <a:cxnLst/>
              <a:rect l="l" t="t" r="r" b="b"/>
              <a:pathLst>
                <a:path w="140970" h="946150">
                  <a:moveTo>
                    <a:pt x="15198" y="0"/>
                  </a:moveTo>
                  <a:lnTo>
                    <a:pt x="0" y="21717"/>
                  </a:lnTo>
                  <a:lnTo>
                    <a:pt x="126129" y="946121"/>
                  </a:lnTo>
                  <a:lnTo>
                    <a:pt x="140396" y="94527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174143" y="5020443"/>
              <a:ext cx="140970" cy="946150"/>
            </a:xfrm>
            <a:custGeom>
              <a:avLst/>
              <a:gdLst/>
              <a:ahLst/>
              <a:cxnLst/>
              <a:rect l="l" t="t" r="r" b="b"/>
              <a:pathLst>
                <a:path w="140970" h="946150">
                  <a:moveTo>
                    <a:pt x="0" y="21717"/>
                  </a:moveTo>
                  <a:lnTo>
                    <a:pt x="126129" y="946121"/>
                  </a:lnTo>
                  <a:lnTo>
                    <a:pt x="140396" y="945270"/>
                  </a:lnTo>
                  <a:lnTo>
                    <a:pt x="15198" y="0"/>
                  </a:lnTo>
                  <a:lnTo>
                    <a:pt x="0" y="2171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38718" y="4904007"/>
              <a:ext cx="146050" cy="1026160"/>
            </a:xfrm>
            <a:custGeom>
              <a:avLst/>
              <a:gdLst/>
              <a:ahLst/>
              <a:cxnLst/>
              <a:rect l="l" t="t" r="r" b="b"/>
              <a:pathLst>
                <a:path w="146050" h="1026160">
                  <a:moveTo>
                    <a:pt x="0" y="0"/>
                  </a:moveTo>
                  <a:lnTo>
                    <a:pt x="130050" y="965161"/>
                  </a:lnTo>
                  <a:lnTo>
                    <a:pt x="145991" y="1025807"/>
                  </a:lnTo>
                  <a:lnTo>
                    <a:pt x="18364" y="98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138718" y="4904007"/>
              <a:ext cx="146050" cy="1026160"/>
            </a:xfrm>
            <a:custGeom>
              <a:avLst/>
              <a:gdLst/>
              <a:ahLst/>
              <a:cxnLst/>
              <a:rect l="l" t="t" r="r" b="b"/>
              <a:pathLst>
                <a:path w="146050" h="1026160">
                  <a:moveTo>
                    <a:pt x="0" y="0"/>
                  </a:moveTo>
                  <a:lnTo>
                    <a:pt x="130050" y="965161"/>
                  </a:lnTo>
                  <a:lnTo>
                    <a:pt x="145991" y="1025807"/>
                  </a:lnTo>
                  <a:lnTo>
                    <a:pt x="18364" y="9873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189933" y="2905191"/>
              <a:ext cx="182880" cy="1595755"/>
            </a:xfrm>
            <a:custGeom>
              <a:avLst/>
              <a:gdLst/>
              <a:ahLst/>
              <a:cxnLst/>
              <a:rect l="l" t="t" r="r" b="b"/>
              <a:pathLst>
                <a:path w="182879" h="1595754">
                  <a:moveTo>
                    <a:pt x="182389" y="0"/>
                  </a:moveTo>
                  <a:lnTo>
                    <a:pt x="10565" y="1218470"/>
                  </a:lnTo>
                  <a:lnTo>
                    <a:pt x="0" y="1595270"/>
                  </a:lnTo>
                  <a:lnTo>
                    <a:pt x="163778" y="529652"/>
                  </a:lnTo>
                  <a:lnTo>
                    <a:pt x="182389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189933" y="2905191"/>
              <a:ext cx="182880" cy="1595755"/>
            </a:xfrm>
            <a:custGeom>
              <a:avLst/>
              <a:gdLst/>
              <a:ahLst/>
              <a:cxnLst/>
              <a:rect l="l" t="t" r="r" b="b"/>
              <a:pathLst>
                <a:path w="182879" h="1595754">
                  <a:moveTo>
                    <a:pt x="10565" y="1218470"/>
                  </a:moveTo>
                  <a:lnTo>
                    <a:pt x="182389" y="0"/>
                  </a:lnTo>
                  <a:lnTo>
                    <a:pt x="163778" y="529652"/>
                  </a:lnTo>
                  <a:lnTo>
                    <a:pt x="0" y="1595270"/>
                  </a:lnTo>
                  <a:lnTo>
                    <a:pt x="10565" y="121847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578066" y="5958010"/>
              <a:ext cx="107950" cy="948690"/>
            </a:xfrm>
            <a:custGeom>
              <a:avLst/>
              <a:gdLst/>
              <a:ahLst/>
              <a:cxnLst/>
              <a:rect l="l" t="t" r="r" b="b"/>
              <a:pathLst>
                <a:path w="107950" h="948690">
                  <a:moveTo>
                    <a:pt x="0" y="0"/>
                  </a:moveTo>
                  <a:lnTo>
                    <a:pt x="37395" y="439677"/>
                  </a:lnTo>
                  <a:lnTo>
                    <a:pt x="107570" y="948590"/>
                  </a:lnTo>
                  <a:lnTo>
                    <a:pt x="76499" y="716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578066" y="5958010"/>
              <a:ext cx="107950" cy="948690"/>
            </a:xfrm>
            <a:custGeom>
              <a:avLst/>
              <a:gdLst/>
              <a:ahLst/>
              <a:cxnLst/>
              <a:rect l="l" t="t" r="r" b="b"/>
              <a:pathLst>
                <a:path w="107950" h="948690">
                  <a:moveTo>
                    <a:pt x="0" y="0"/>
                  </a:moveTo>
                  <a:lnTo>
                    <a:pt x="76499" y="716363"/>
                  </a:lnTo>
                  <a:lnTo>
                    <a:pt x="107570" y="948590"/>
                  </a:lnTo>
                  <a:lnTo>
                    <a:pt x="37395" y="43967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121309" y="2452794"/>
              <a:ext cx="159385" cy="1019175"/>
            </a:xfrm>
            <a:custGeom>
              <a:avLst/>
              <a:gdLst/>
              <a:ahLst/>
              <a:cxnLst/>
              <a:rect l="l" t="t" r="r" b="b"/>
              <a:pathLst>
                <a:path w="159385" h="1019175">
                  <a:moveTo>
                    <a:pt x="158883" y="0"/>
                  </a:moveTo>
                  <a:lnTo>
                    <a:pt x="0" y="1016960"/>
                  </a:lnTo>
                  <a:lnTo>
                    <a:pt x="6802" y="1018761"/>
                  </a:lnTo>
                  <a:lnTo>
                    <a:pt x="158883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121309" y="2452794"/>
              <a:ext cx="159385" cy="1019175"/>
            </a:xfrm>
            <a:custGeom>
              <a:avLst/>
              <a:gdLst/>
              <a:ahLst/>
              <a:cxnLst/>
              <a:rect l="l" t="t" r="r" b="b"/>
              <a:pathLst>
                <a:path w="159385" h="1019175">
                  <a:moveTo>
                    <a:pt x="0" y="1016960"/>
                  </a:moveTo>
                  <a:lnTo>
                    <a:pt x="158792" y="0"/>
                  </a:lnTo>
                  <a:lnTo>
                    <a:pt x="6802" y="1018761"/>
                  </a:lnTo>
                  <a:lnTo>
                    <a:pt x="0" y="101696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22544" y="5060346"/>
              <a:ext cx="137795" cy="1015365"/>
            </a:xfrm>
            <a:custGeom>
              <a:avLst/>
              <a:gdLst/>
              <a:ahLst/>
              <a:cxnLst/>
              <a:rect l="l" t="t" r="r" b="b"/>
              <a:pathLst>
                <a:path w="137795" h="1015364">
                  <a:moveTo>
                    <a:pt x="0" y="0"/>
                  </a:moveTo>
                  <a:lnTo>
                    <a:pt x="123081" y="986778"/>
                  </a:lnTo>
                  <a:lnTo>
                    <a:pt x="137473" y="1014738"/>
                  </a:lnTo>
                  <a:lnTo>
                    <a:pt x="17305" y="99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22544" y="5060346"/>
              <a:ext cx="137795" cy="1015365"/>
            </a:xfrm>
            <a:custGeom>
              <a:avLst/>
              <a:gdLst/>
              <a:ahLst/>
              <a:cxnLst/>
              <a:rect l="l" t="t" r="r" b="b"/>
              <a:pathLst>
                <a:path w="137795" h="1015364">
                  <a:moveTo>
                    <a:pt x="0" y="0"/>
                  </a:moveTo>
                  <a:lnTo>
                    <a:pt x="123081" y="986778"/>
                  </a:lnTo>
                  <a:lnTo>
                    <a:pt x="137473" y="1014738"/>
                  </a:lnTo>
                  <a:lnTo>
                    <a:pt x="17305" y="9914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45891" y="3606494"/>
              <a:ext cx="180975" cy="1299210"/>
            </a:xfrm>
            <a:custGeom>
              <a:avLst/>
              <a:gdLst/>
              <a:ahLst/>
              <a:cxnLst/>
              <a:rect l="l" t="t" r="r" b="b"/>
              <a:pathLst>
                <a:path w="180975" h="1299210">
                  <a:moveTo>
                    <a:pt x="0" y="0"/>
                  </a:moveTo>
                  <a:lnTo>
                    <a:pt x="166880" y="1276093"/>
                  </a:lnTo>
                  <a:lnTo>
                    <a:pt x="180535" y="1298981"/>
                  </a:lnTo>
                  <a:lnTo>
                    <a:pt x="17336" y="108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45891" y="3606494"/>
              <a:ext cx="180975" cy="1299210"/>
            </a:xfrm>
            <a:custGeom>
              <a:avLst/>
              <a:gdLst/>
              <a:ahLst/>
              <a:cxnLst/>
              <a:rect l="l" t="t" r="r" b="b"/>
              <a:pathLst>
                <a:path w="180975" h="1299210">
                  <a:moveTo>
                    <a:pt x="0" y="0"/>
                  </a:moveTo>
                  <a:lnTo>
                    <a:pt x="166880" y="1276093"/>
                  </a:lnTo>
                  <a:lnTo>
                    <a:pt x="180535" y="1298981"/>
                  </a:lnTo>
                  <a:lnTo>
                    <a:pt x="17336" y="10877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189341" y="4993505"/>
              <a:ext cx="140970" cy="972819"/>
            </a:xfrm>
            <a:custGeom>
              <a:avLst/>
              <a:gdLst/>
              <a:ahLst/>
              <a:cxnLst/>
              <a:rect l="l" t="t" r="r" b="b"/>
              <a:pathLst>
                <a:path w="140970" h="972820">
                  <a:moveTo>
                    <a:pt x="16299" y="0"/>
                  </a:moveTo>
                  <a:lnTo>
                    <a:pt x="0" y="26938"/>
                  </a:lnTo>
                  <a:lnTo>
                    <a:pt x="125197" y="972209"/>
                  </a:lnTo>
                  <a:lnTo>
                    <a:pt x="140598" y="969040"/>
                  </a:lnTo>
                  <a:lnTo>
                    <a:pt x="16299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189341" y="4993505"/>
              <a:ext cx="140970" cy="972819"/>
            </a:xfrm>
            <a:custGeom>
              <a:avLst/>
              <a:gdLst/>
              <a:ahLst/>
              <a:cxnLst/>
              <a:rect l="l" t="t" r="r" b="b"/>
              <a:pathLst>
                <a:path w="140970" h="972820">
                  <a:moveTo>
                    <a:pt x="0" y="26938"/>
                  </a:moveTo>
                  <a:lnTo>
                    <a:pt x="125197" y="972209"/>
                  </a:lnTo>
                  <a:lnTo>
                    <a:pt x="140598" y="969040"/>
                  </a:lnTo>
                  <a:lnTo>
                    <a:pt x="16299" y="0"/>
                  </a:lnTo>
                  <a:lnTo>
                    <a:pt x="0" y="2693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635592" y="2470984"/>
              <a:ext cx="197485" cy="1311275"/>
            </a:xfrm>
            <a:custGeom>
              <a:avLst/>
              <a:gdLst/>
              <a:ahLst/>
              <a:cxnLst/>
              <a:rect l="l" t="t" r="r" b="b"/>
              <a:pathLst>
                <a:path w="197485" h="1311275">
                  <a:moveTo>
                    <a:pt x="0" y="0"/>
                  </a:moveTo>
                  <a:lnTo>
                    <a:pt x="21955" y="269418"/>
                  </a:lnTo>
                  <a:lnTo>
                    <a:pt x="197239" y="1311205"/>
                  </a:lnTo>
                  <a:lnTo>
                    <a:pt x="180378" y="1150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635592" y="2470984"/>
              <a:ext cx="197485" cy="1311275"/>
            </a:xfrm>
            <a:custGeom>
              <a:avLst/>
              <a:gdLst/>
              <a:ahLst/>
              <a:cxnLst/>
              <a:rect l="l" t="t" r="r" b="b"/>
              <a:pathLst>
                <a:path w="197485" h="1311275">
                  <a:moveTo>
                    <a:pt x="0" y="0"/>
                  </a:moveTo>
                  <a:lnTo>
                    <a:pt x="180378" y="1150835"/>
                  </a:lnTo>
                  <a:lnTo>
                    <a:pt x="197239" y="1311205"/>
                  </a:lnTo>
                  <a:lnTo>
                    <a:pt x="21955" y="26941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664433" y="6502479"/>
              <a:ext cx="106680" cy="401320"/>
            </a:xfrm>
            <a:custGeom>
              <a:avLst/>
              <a:gdLst/>
              <a:ahLst/>
              <a:cxnLst/>
              <a:rect l="l" t="t" r="r" b="b"/>
              <a:pathLst>
                <a:path w="106679" h="401320">
                  <a:moveTo>
                    <a:pt x="67100" y="0"/>
                  </a:moveTo>
                  <a:lnTo>
                    <a:pt x="0" y="95270"/>
                  </a:lnTo>
                  <a:lnTo>
                    <a:pt x="45259" y="400893"/>
                  </a:lnTo>
                  <a:lnTo>
                    <a:pt x="106609" y="338289"/>
                  </a:lnTo>
                  <a:lnTo>
                    <a:pt x="67100" y="0"/>
                  </a:lnTo>
                  <a:close/>
                </a:path>
              </a:pathLst>
            </a:custGeom>
            <a:solidFill>
              <a:srgbClr val="94C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664433" y="6502479"/>
              <a:ext cx="106680" cy="401320"/>
            </a:xfrm>
            <a:custGeom>
              <a:avLst/>
              <a:gdLst/>
              <a:ahLst/>
              <a:cxnLst/>
              <a:rect l="l" t="t" r="r" b="b"/>
              <a:pathLst>
                <a:path w="106679" h="401320">
                  <a:moveTo>
                    <a:pt x="0" y="95270"/>
                  </a:moveTo>
                  <a:lnTo>
                    <a:pt x="45259" y="400893"/>
                  </a:lnTo>
                  <a:lnTo>
                    <a:pt x="106609" y="338289"/>
                  </a:lnTo>
                  <a:lnTo>
                    <a:pt x="67100" y="0"/>
                  </a:lnTo>
                  <a:lnTo>
                    <a:pt x="0" y="9527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598044" y="6312259"/>
              <a:ext cx="104775" cy="655955"/>
            </a:xfrm>
            <a:custGeom>
              <a:avLst/>
              <a:gdLst/>
              <a:ahLst/>
              <a:cxnLst/>
              <a:rect l="l" t="t" r="r" b="b"/>
              <a:pathLst>
                <a:path w="104775" h="655954">
                  <a:moveTo>
                    <a:pt x="0" y="0"/>
                  </a:moveTo>
                  <a:lnTo>
                    <a:pt x="55956" y="410039"/>
                  </a:lnTo>
                  <a:lnTo>
                    <a:pt x="104470" y="655379"/>
                  </a:lnTo>
                  <a:lnTo>
                    <a:pt x="54801" y="363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598044" y="6312259"/>
              <a:ext cx="104775" cy="655955"/>
            </a:xfrm>
            <a:custGeom>
              <a:avLst/>
              <a:gdLst/>
              <a:ahLst/>
              <a:cxnLst/>
              <a:rect l="l" t="t" r="r" b="b"/>
              <a:pathLst>
                <a:path w="104775" h="655954">
                  <a:moveTo>
                    <a:pt x="0" y="0"/>
                  </a:moveTo>
                  <a:lnTo>
                    <a:pt x="55956" y="410039"/>
                  </a:lnTo>
                  <a:lnTo>
                    <a:pt x="104470" y="655379"/>
                  </a:lnTo>
                  <a:lnTo>
                    <a:pt x="54801" y="36354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239850" y="5057830"/>
              <a:ext cx="133985" cy="1017269"/>
            </a:xfrm>
            <a:custGeom>
              <a:avLst/>
              <a:gdLst/>
              <a:ahLst/>
              <a:cxnLst/>
              <a:rect l="l" t="t" r="r" b="b"/>
              <a:pathLst>
                <a:path w="133985" h="1017270">
                  <a:moveTo>
                    <a:pt x="13655" y="0"/>
                  </a:moveTo>
                  <a:lnTo>
                    <a:pt x="0" y="101660"/>
                  </a:lnTo>
                  <a:lnTo>
                    <a:pt x="120168" y="1017254"/>
                  </a:lnTo>
                  <a:lnTo>
                    <a:pt x="133798" y="975000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239850" y="5057830"/>
              <a:ext cx="133985" cy="1017269"/>
            </a:xfrm>
            <a:custGeom>
              <a:avLst/>
              <a:gdLst/>
              <a:ahLst/>
              <a:cxnLst/>
              <a:rect l="l" t="t" r="r" b="b"/>
              <a:pathLst>
                <a:path w="133985" h="1017270">
                  <a:moveTo>
                    <a:pt x="0" y="101660"/>
                  </a:moveTo>
                  <a:lnTo>
                    <a:pt x="120168" y="1017254"/>
                  </a:lnTo>
                  <a:lnTo>
                    <a:pt x="133798" y="975000"/>
                  </a:lnTo>
                  <a:lnTo>
                    <a:pt x="13655" y="0"/>
                  </a:lnTo>
                  <a:lnTo>
                    <a:pt x="0" y="10166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85307" y="4641559"/>
              <a:ext cx="154940" cy="1184275"/>
            </a:xfrm>
            <a:custGeom>
              <a:avLst/>
              <a:gdLst/>
              <a:ahLst/>
              <a:cxnLst/>
              <a:rect l="l" t="t" r="r" b="b"/>
              <a:pathLst>
                <a:path w="154939" h="1184275">
                  <a:moveTo>
                    <a:pt x="0" y="0"/>
                  </a:moveTo>
                  <a:lnTo>
                    <a:pt x="22118" y="234175"/>
                  </a:lnTo>
                  <a:lnTo>
                    <a:pt x="154336" y="1183737"/>
                  </a:lnTo>
                  <a:lnTo>
                    <a:pt x="135903" y="1021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85307" y="4641559"/>
              <a:ext cx="154940" cy="1184275"/>
            </a:xfrm>
            <a:custGeom>
              <a:avLst/>
              <a:gdLst/>
              <a:ahLst/>
              <a:cxnLst/>
              <a:rect l="l" t="t" r="r" b="b"/>
              <a:pathLst>
                <a:path w="154939" h="1184275">
                  <a:moveTo>
                    <a:pt x="0" y="0"/>
                  </a:moveTo>
                  <a:lnTo>
                    <a:pt x="135903" y="1021462"/>
                  </a:lnTo>
                  <a:lnTo>
                    <a:pt x="154336" y="1183737"/>
                  </a:lnTo>
                  <a:lnTo>
                    <a:pt x="22118" y="23417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540145" y="5677966"/>
              <a:ext cx="112395" cy="1054735"/>
            </a:xfrm>
            <a:custGeom>
              <a:avLst/>
              <a:gdLst/>
              <a:ahLst/>
              <a:cxnLst/>
              <a:rect l="l" t="t" r="r" b="b"/>
              <a:pathLst>
                <a:path w="112395" h="1054734">
                  <a:moveTo>
                    <a:pt x="47600" y="469789"/>
                  </a:moveTo>
                  <a:lnTo>
                    <a:pt x="89345" y="881792"/>
                  </a:lnTo>
                  <a:lnTo>
                    <a:pt x="112255" y="1054395"/>
                  </a:lnTo>
                  <a:lnTo>
                    <a:pt x="47600" y="469789"/>
                  </a:lnTo>
                  <a:close/>
                </a:path>
                <a:path w="112395" h="1054734">
                  <a:moveTo>
                    <a:pt x="0" y="0"/>
                  </a:moveTo>
                  <a:lnTo>
                    <a:pt x="27413" y="287264"/>
                  </a:lnTo>
                  <a:lnTo>
                    <a:pt x="47600" y="469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40145" y="5677966"/>
              <a:ext cx="112395" cy="1054735"/>
            </a:xfrm>
            <a:custGeom>
              <a:avLst/>
              <a:gdLst/>
              <a:ahLst/>
              <a:cxnLst/>
              <a:rect l="l" t="t" r="r" b="b"/>
              <a:pathLst>
                <a:path w="112395" h="1054734">
                  <a:moveTo>
                    <a:pt x="0" y="0"/>
                  </a:moveTo>
                  <a:lnTo>
                    <a:pt x="89345" y="881792"/>
                  </a:lnTo>
                  <a:lnTo>
                    <a:pt x="112255" y="1054395"/>
                  </a:lnTo>
                  <a:lnTo>
                    <a:pt x="27413" y="28726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205640" y="4993505"/>
              <a:ext cx="140335" cy="1054100"/>
            </a:xfrm>
            <a:custGeom>
              <a:avLst/>
              <a:gdLst/>
              <a:ahLst/>
              <a:cxnLst/>
              <a:rect l="l" t="t" r="r" b="b"/>
              <a:pathLst>
                <a:path w="140335" h="1054100">
                  <a:moveTo>
                    <a:pt x="0" y="0"/>
                  </a:moveTo>
                  <a:lnTo>
                    <a:pt x="124299" y="969040"/>
                  </a:lnTo>
                  <a:lnTo>
                    <a:pt x="139985" y="1053619"/>
                  </a:lnTo>
                  <a:lnTo>
                    <a:pt x="16904" y="66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205640" y="4993505"/>
              <a:ext cx="140335" cy="1054100"/>
            </a:xfrm>
            <a:custGeom>
              <a:avLst/>
              <a:gdLst/>
              <a:ahLst/>
              <a:cxnLst/>
              <a:rect l="l" t="t" r="r" b="b"/>
              <a:pathLst>
                <a:path w="140335" h="1054100">
                  <a:moveTo>
                    <a:pt x="0" y="0"/>
                  </a:moveTo>
                  <a:lnTo>
                    <a:pt x="124299" y="969040"/>
                  </a:lnTo>
                  <a:lnTo>
                    <a:pt x="139985" y="1053619"/>
                  </a:lnTo>
                  <a:lnTo>
                    <a:pt x="16904" y="6684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830194" y="3532401"/>
              <a:ext cx="182880" cy="1350645"/>
            </a:xfrm>
            <a:custGeom>
              <a:avLst/>
              <a:gdLst/>
              <a:ahLst/>
              <a:cxnLst/>
              <a:rect l="l" t="t" r="r" b="b"/>
              <a:pathLst>
                <a:path w="182880" h="1350645">
                  <a:moveTo>
                    <a:pt x="0" y="0"/>
                  </a:moveTo>
                  <a:lnTo>
                    <a:pt x="167884" y="1268762"/>
                  </a:lnTo>
                  <a:lnTo>
                    <a:pt x="182577" y="1350187"/>
                  </a:lnTo>
                  <a:lnTo>
                    <a:pt x="15697" y="74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30194" y="3532401"/>
              <a:ext cx="182880" cy="1350645"/>
            </a:xfrm>
            <a:custGeom>
              <a:avLst/>
              <a:gdLst/>
              <a:ahLst/>
              <a:cxnLst/>
              <a:rect l="l" t="t" r="r" b="b"/>
              <a:pathLst>
                <a:path w="182880" h="1350645">
                  <a:moveTo>
                    <a:pt x="0" y="0"/>
                  </a:moveTo>
                  <a:lnTo>
                    <a:pt x="167884" y="1268762"/>
                  </a:lnTo>
                  <a:lnTo>
                    <a:pt x="182577" y="1350187"/>
                  </a:lnTo>
                  <a:lnTo>
                    <a:pt x="15697" y="7409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990243" y="5226676"/>
              <a:ext cx="127635" cy="939165"/>
            </a:xfrm>
            <a:custGeom>
              <a:avLst/>
              <a:gdLst/>
              <a:ahLst/>
              <a:cxnLst/>
              <a:rect l="l" t="t" r="r" b="b"/>
              <a:pathLst>
                <a:path w="127635" h="939164">
                  <a:moveTo>
                    <a:pt x="127352" y="0"/>
                  </a:moveTo>
                  <a:lnTo>
                    <a:pt x="99457" y="134763"/>
                  </a:lnTo>
                  <a:lnTo>
                    <a:pt x="0" y="938674"/>
                  </a:lnTo>
                  <a:lnTo>
                    <a:pt x="22580" y="866873"/>
                  </a:lnTo>
                  <a:lnTo>
                    <a:pt x="127352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90243" y="5226676"/>
              <a:ext cx="127635" cy="939165"/>
            </a:xfrm>
            <a:custGeom>
              <a:avLst/>
              <a:gdLst/>
              <a:ahLst/>
              <a:cxnLst/>
              <a:rect l="l" t="t" r="r" b="b"/>
              <a:pathLst>
                <a:path w="127635" h="939164">
                  <a:moveTo>
                    <a:pt x="22580" y="866873"/>
                  </a:moveTo>
                  <a:lnTo>
                    <a:pt x="127352" y="0"/>
                  </a:lnTo>
                  <a:lnTo>
                    <a:pt x="99457" y="134763"/>
                  </a:lnTo>
                  <a:lnTo>
                    <a:pt x="0" y="938674"/>
                  </a:lnTo>
                  <a:lnTo>
                    <a:pt x="22580" y="86687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996239" y="5330319"/>
              <a:ext cx="135255" cy="955675"/>
            </a:xfrm>
            <a:custGeom>
              <a:avLst/>
              <a:gdLst/>
              <a:ahLst/>
              <a:cxnLst/>
              <a:rect l="l" t="t" r="r" b="b"/>
              <a:pathLst>
                <a:path w="135254" h="955675">
                  <a:moveTo>
                    <a:pt x="41375" y="695671"/>
                  </a:moveTo>
                  <a:lnTo>
                    <a:pt x="0" y="955078"/>
                  </a:lnTo>
                  <a:lnTo>
                    <a:pt x="40990" y="698531"/>
                  </a:lnTo>
                  <a:lnTo>
                    <a:pt x="41375" y="695671"/>
                  </a:lnTo>
                  <a:close/>
                </a:path>
                <a:path w="135254" h="955675">
                  <a:moveTo>
                    <a:pt x="134977" y="0"/>
                  </a:moveTo>
                  <a:lnTo>
                    <a:pt x="41375" y="695671"/>
                  </a:lnTo>
                  <a:lnTo>
                    <a:pt x="83458" y="431823"/>
                  </a:lnTo>
                  <a:lnTo>
                    <a:pt x="134977" y="0"/>
                  </a:lnTo>
                  <a:close/>
                </a:path>
              </a:pathLst>
            </a:custGeom>
            <a:solidFill>
              <a:srgbClr val="99B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996239" y="5330319"/>
              <a:ext cx="135255" cy="955675"/>
            </a:xfrm>
            <a:custGeom>
              <a:avLst/>
              <a:gdLst/>
              <a:ahLst/>
              <a:cxnLst/>
              <a:rect l="l" t="t" r="r" b="b"/>
              <a:pathLst>
                <a:path w="135254" h="955675">
                  <a:moveTo>
                    <a:pt x="40990" y="698531"/>
                  </a:moveTo>
                  <a:lnTo>
                    <a:pt x="134977" y="0"/>
                  </a:lnTo>
                  <a:lnTo>
                    <a:pt x="83458" y="431823"/>
                  </a:lnTo>
                  <a:lnTo>
                    <a:pt x="0" y="955078"/>
                  </a:lnTo>
                  <a:lnTo>
                    <a:pt x="40990" y="69853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184802" y="2612371"/>
              <a:ext cx="190500" cy="1553845"/>
            </a:xfrm>
            <a:custGeom>
              <a:avLst/>
              <a:gdLst/>
              <a:ahLst/>
              <a:cxnLst/>
              <a:rect l="l" t="t" r="r" b="b"/>
              <a:pathLst>
                <a:path w="190500" h="1553845">
                  <a:moveTo>
                    <a:pt x="190303" y="0"/>
                  </a:moveTo>
                  <a:lnTo>
                    <a:pt x="11371" y="1364684"/>
                  </a:lnTo>
                  <a:lnTo>
                    <a:pt x="0" y="1553548"/>
                  </a:lnTo>
                  <a:lnTo>
                    <a:pt x="168134" y="446491"/>
                  </a:lnTo>
                  <a:lnTo>
                    <a:pt x="190303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184802" y="2612371"/>
              <a:ext cx="190500" cy="1553845"/>
            </a:xfrm>
            <a:custGeom>
              <a:avLst/>
              <a:gdLst/>
              <a:ahLst/>
              <a:cxnLst/>
              <a:rect l="l" t="t" r="r" b="b"/>
              <a:pathLst>
                <a:path w="190500" h="1553845">
                  <a:moveTo>
                    <a:pt x="0" y="1553548"/>
                  </a:moveTo>
                  <a:lnTo>
                    <a:pt x="168134" y="446491"/>
                  </a:lnTo>
                  <a:lnTo>
                    <a:pt x="190303" y="0"/>
                  </a:lnTo>
                  <a:lnTo>
                    <a:pt x="11371" y="1364684"/>
                  </a:lnTo>
                  <a:lnTo>
                    <a:pt x="0" y="155354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157913" y="2507607"/>
              <a:ext cx="179705" cy="1159510"/>
            </a:xfrm>
            <a:custGeom>
              <a:avLst/>
              <a:gdLst/>
              <a:ahLst/>
              <a:cxnLst/>
              <a:rect l="l" t="t" r="r" b="b"/>
              <a:pathLst>
                <a:path w="179704" h="1159510">
                  <a:moveTo>
                    <a:pt x="179692" y="0"/>
                  </a:moveTo>
                  <a:lnTo>
                    <a:pt x="9414" y="1060167"/>
                  </a:lnTo>
                  <a:lnTo>
                    <a:pt x="0" y="1158977"/>
                  </a:lnTo>
                  <a:lnTo>
                    <a:pt x="169110" y="124107"/>
                  </a:lnTo>
                  <a:lnTo>
                    <a:pt x="179692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157913" y="2507607"/>
              <a:ext cx="179705" cy="1159510"/>
            </a:xfrm>
            <a:custGeom>
              <a:avLst/>
              <a:gdLst/>
              <a:ahLst/>
              <a:cxnLst/>
              <a:rect l="l" t="t" r="r" b="b"/>
              <a:pathLst>
                <a:path w="179704" h="1159510">
                  <a:moveTo>
                    <a:pt x="0" y="1158977"/>
                  </a:moveTo>
                  <a:lnTo>
                    <a:pt x="169110" y="124107"/>
                  </a:lnTo>
                  <a:lnTo>
                    <a:pt x="179692" y="0"/>
                  </a:lnTo>
                  <a:lnTo>
                    <a:pt x="9414" y="1060167"/>
                  </a:lnTo>
                  <a:lnTo>
                    <a:pt x="0" y="115897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814064" y="3463954"/>
              <a:ext cx="184150" cy="1337310"/>
            </a:xfrm>
            <a:custGeom>
              <a:avLst/>
              <a:gdLst/>
              <a:ahLst/>
              <a:cxnLst/>
              <a:rect l="l" t="t" r="r" b="b"/>
              <a:pathLst>
                <a:path w="184150" h="1337310">
                  <a:moveTo>
                    <a:pt x="0" y="0"/>
                  </a:moveTo>
                  <a:lnTo>
                    <a:pt x="169468" y="1281817"/>
                  </a:lnTo>
                  <a:lnTo>
                    <a:pt x="184014" y="1337209"/>
                  </a:lnTo>
                  <a:lnTo>
                    <a:pt x="16130" y="68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814064" y="3463954"/>
              <a:ext cx="184150" cy="1337310"/>
            </a:xfrm>
            <a:custGeom>
              <a:avLst/>
              <a:gdLst/>
              <a:ahLst/>
              <a:cxnLst/>
              <a:rect l="l" t="t" r="r" b="b"/>
              <a:pathLst>
                <a:path w="184150" h="1337310">
                  <a:moveTo>
                    <a:pt x="0" y="0"/>
                  </a:moveTo>
                  <a:lnTo>
                    <a:pt x="169468" y="1281817"/>
                  </a:lnTo>
                  <a:lnTo>
                    <a:pt x="184014" y="1337209"/>
                  </a:lnTo>
                  <a:lnTo>
                    <a:pt x="16130" y="6844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54990" y="4497513"/>
              <a:ext cx="150495" cy="1132840"/>
            </a:xfrm>
            <a:custGeom>
              <a:avLst/>
              <a:gdLst/>
              <a:ahLst/>
              <a:cxnLst/>
              <a:rect l="l" t="t" r="r" b="b"/>
              <a:pathLst>
                <a:path w="150494" h="1132839">
                  <a:moveTo>
                    <a:pt x="11589" y="0"/>
                  </a:moveTo>
                  <a:lnTo>
                    <a:pt x="0" y="143363"/>
                  </a:lnTo>
                  <a:lnTo>
                    <a:pt x="137623" y="1132300"/>
                  </a:lnTo>
                  <a:lnTo>
                    <a:pt x="150461" y="1078393"/>
                  </a:lnTo>
                  <a:lnTo>
                    <a:pt x="11589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054990" y="4497513"/>
              <a:ext cx="150495" cy="1132840"/>
            </a:xfrm>
            <a:custGeom>
              <a:avLst/>
              <a:gdLst/>
              <a:ahLst/>
              <a:cxnLst/>
              <a:rect l="l" t="t" r="r" b="b"/>
              <a:pathLst>
                <a:path w="150494" h="1132839">
                  <a:moveTo>
                    <a:pt x="0" y="143363"/>
                  </a:moveTo>
                  <a:lnTo>
                    <a:pt x="137623" y="1132300"/>
                  </a:lnTo>
                  <a:lnTo>
                    <a:pt x="150461" y="1078393"/>
                  </a:lnTo>
                  <a:lnTo>
                    <a:pt x="11589" y="0"/>
                  </a:lnTo>
                  <a:lnTo>
                    <a:pt x="0" y="14336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253506" y="5057830"/>
              <a:ext cx="135255" cy="981710"/>
            </a:xfrm>
            <a:custGeom>
              <a:avLst/>
              <a:gdLst/>
              <a:ahLst/>
              <a:cxnLst/>
              <a:rect l="l" t="t" r="r" b="b"/>
              <a:pathLst>
                <a:path w="135254" h="981710">
                  <a:moveTo>
                    <a:pt x="0" y="0"/>
                  </a:moveTo>
                  <a:lnTo>
                    <a:pt x="120142" y="975000"/>
                  </a:lnTo>
                  <a:lnTo>
                    <a:pt x="134793" y="981180"/>
                  </a:lnTo>
                  <a:lnTo>
                    <a:pt x="16578" y="3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253506" y="5057830"/>
              <a:ext cx="135255" cy="981710"/>
            </a:xfrm>
            <a:custGeom>
              <a:avLst/>
              <a:gdLst/>
              <a:ahLst/>
              <a:cxnLst/>
              <a:rect l="l" t="t" r="r" b="b"/>
              <a:pathLst>
                <a:path w="135254" h="981710">
                  <a:moveTo>
                    <a:pt x="0" y="0"/>
                  </a:moveTo>
                  <a:lnTo>
                    <a:pt x="120142" y="975000"/>
                  </a:lnTo>
                  <a:lnTo>
                    <a:pt x="134793" y="981180"/>
                  </a:lnTo>
                  <a:lnTo>
                    <a:pt x="16578" y="3193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183310" y="4073196"/>
              <a:ext cx="149225" cy="1242060"/>
            </a:xfrm>
            <a:custGeom>
              <a:avLst/>
              <a:gdLst/>
              <a:ahLst/>
              <a:cxnLst/>
              <a:rect l="l" t="t" r="r" b="b"/>
              <a:pathLst>
                <a:path w="149225" h="1242060">
                  <a:moveTo>
                    <a:pt x="148820" y="0"/>
                  </a:moveTo>
                  <a:lnTo>
                    <a:pt x="3174" y="1118581"/>
                  </a:lnTo>
                  <a:lnTo>
                    <a:pt x="0" y="1241671"/>
                  </a:lnTo>
                  <a:lnTo>
                    <a:pt x="143356" y="192932"/>
                  </a:lnTo>
                  <a:lnTo>
                    <a:pt x="14882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183310" y="4073196"/>
              <a:ext cx="149225" cy="1242060"/>
            </a:xfrm>
            <a:custGeom>
              <a:avLst/>
              <a:gdLst/>
              <a:ahLst/>
              <a:cxnLst/>
              <a:rect l="l" t="t" r="r" b="b"/>
              <a:pathLst>
                <a:path w="149225" h="1242060">
                  <a:moveTo>
                    <a:pt x="0" y="1241671"/>
                  </a:moveTo>
                  <a:lnTo>
                    <a:pt x="143356" y="192932"/>
                  </a:lnTo>
                  <a:lnTo>
                    <a:pt x="148820" y="0"/>
                  </a:lnTo>
                  <a:lnTo>
                    <a:pt x="3174" y="1118581"/>
                  </a:lnTo>
                  <a:lnTo>
                    <a:pt x="0" y="124167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601511" y="6308924"/>
              <a:ext cx="108585" cy="594995"/>
            </a:xfrm>
            <a:custGeom>
              <a:avLst/>
              <a:gdLst/>
              <a:ahLst/>
              <a:cxnLst/>
              <a:rect l="l" t="t" r="r" b="b"/>
              <a:pathLst>
                <a:path w="108585" h="594995">
                  <a:moveTo>
                    <a:pt x="0" y="0"/>
                  </a:moveTo>
                  <a:lnTo>
                    <a:pt x="51334" y="366879"/>
                  </a:lnTo>
                  <a:lnTo>
                    <a:pt x="108181" y="594449"/>
                  </a:lnTo>
                  <a:lnTo>
                    <a:pt x="62922" y="2888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601511" y="6308924"/>
              <a:ext cx="108585" cy="594995"/>
            </a:xfrm>
            <a:custGeom>
              <a:avLst/>
              <a:gdLst/>
              <a:ahLst/>
              <a:cxnLst/>
              <a:rect l="l" t="t" r="r" b="b"/>
              <a:pathLst>
                <a:path w="108585" h="594995">
                  <a:moveTo>
                    <a:pt x="0" y="0"/>
                  </a:moveTo>
                  <a:lnTo>
                    <a:pt x="51334" y="366879"/>
                  </a:lnTo>
                  <a:lnTo>
                    <a:pt x="108181" y="594449"/>
                  </a:lnTo>
                  <a:lnTo>
                    <a:pt x="62922" y="28882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796019" y="3313535"/>
              <a:ext cx="187960" cy="1432560"/>
            </a:xfrm>
            <a:custGeom>
              <a:avLst/>
              <a:gdLst/>
              <a:ahLst/>
              <a:cxnLst/>
              <a:rect l="l" t="t" r="r" b="b"/>
              <a:pathLst>
                <a:path w="187960" h="1432560">
                  <a:moveTo>
                    <a:pt x="90046" y="695027"/>
                  </a:moveTo>
                  <a:lnTo>
                    <a:pt x="172227" y="1329344"/>
                  </a:lnTo>
                  <a:lnTo>
                    <a:pt x="187512" y="1432236"/>
                  </a:lnTo>
                  <a:lnTo>
                    <a:pt x="90046" y="695027"/>
                  </a:lnTo>
                  <a:close/>
                </a:path>
                <a:path w="187960" h="1432560">
                  <a:moveTo>
                    <a:pt x="0" y="0"/>
                  </a:moveTo>
                  <a:lnTo>
                    <a:pt x="18044" y="150418"/>
                  </a:lnTo>
                  <a:lnTo>
                    <a:pt x="90046" y="695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796019" y="3313535"/>
              <a:ext cx="187960" cy="1432560"/>
            </a:xfrm>
            <a:custGeom>
              <a:avLst/>
              <a:gdLst/>
              <a:ahLst/>
              <a:cxnLst/>
              <a:rect l="l" t="t" r="r" b="b"/>
              <a:pathLst>
                <a:path w="187960" h="1432560">
                  <a:moveTo>
                    <a:pt x="0" y="0"/>
                  </a:moveTo>
                  <a:lnTo>
                    <a:pt x="172227" y="1329344"/>
                  </a:lnTo>
                  <a:lnTo>
                    <a:pt x="187512" y="1432236"/>
                  </a:lnTo>
                  <a:lnTo>
                    <a:pt x="18044" y="15041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327433" y="3396502"/>
              <a:ext cx="167005" cy="1206500"/>
            </a:xfrm>
            <a:custGeom>
              <a:avLst/>
              <a:gdLst/>
              <a:ahLst/>
              <a:cxnLst/>
              <a:rect l="l" t="t" r="r" b="b"/>
              <a:pathLst>
                <a:path w="167004" h="1206500">
                  <a:moveTo>
                    <a:pt x="166628" y="0"/>
                  </a:moveTo>
                  <a:lnTo>
                    <a:pt x="5322" y="1071137"/>
                  </a:lnTo>
                  <a:lnTo>
                    <a:pt x="0" y="1206015"/>
                  </a:lnTo>
                  <a:lnTo>
                    <a:pt x="157509" y="226127"/>
                  </a:lnTo>
                  <a:lnTo>
                    <a:pt x="166628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327433" y="3396502"/>
              <a:ext cx="167005" cy="1206500"/>
            </a:xfrm>
            <a:custGeom>
              <a:avLst/>
              <a:gdLst/>
              <a:ahLst/>
              <a:cxnLst/>
              <a:rect l="l" t="t" r="r" b="b"/>
              <a:pathLst>
                <a:path w="167004" h="1206500">
                  <a:moveTo>
                    <a:pt x="0" y="1206015"/>
                  </a:moveTo>
                  <a:lnTo>
                    <a:pt x="157509" y="226127"/>
                  </a:lnTo>
                  <a:lnTo>
                    <a:pt x="166628" y="0"/>
                  </a:lnTo>
                  <a:lnTo>
                    <a:pt x="5322" y="1071137"/>
                  </a:lnTo>
                  <a:lnTo>
                    <a:pt x="0" y="120601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167946" y="4276801"/>
              <a:ext cx="141605" cy="1148715"/>
            </a:xfrm>
            <a:custGeom>
              <a:avLst/>
              <a:gdLst/>
              <a:ahLst/>
              <a:cxnLst/>
              <a:rect l="l" t="t" r="r" b="b"/>
              <a:pathLst>
                <a:path w="141604" h="1148714">
                  <a:moveTo>
                    <a:pt x="140995" y="0"/>
                  </a:moveTo>
                  <a:lnTo>
                    <a:pt x="0" y="1122673"/>
                  </a:lnTo>
                  <a:lnTo>
                    <a:pt x="1299" y="1148187"/>
                  </a:lnTo>
                  <a:lnTo>
                    <a:pt x="140288" y="97740"/>
                  </a:lnTo>
                  <a:lnTo>
                    <a:pt x="140995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167946" y="4276801"/>
              <a:ext cx="141605" cy="1148715"/>
            </a:xfrm>
            <a:custGeom>
              <a:avLst/>
              <a:gdLst/>
              <a:ahLst/>
              <a:cxnLst/>
              <a:rect l="l" t="t" r="r" b="b"/>
              <a:pathLst>
                <a:path w="141604" h="1148714">
                  <a:moveTo>
                    <a:pt x="1299" y="1148187"/>
                  </a:moveTo>
                  <a:lnTo>
                    <a:pt x="140288" y="97740"/>
                  </a:lnTo>
                  <a:lnTo>
                    <a:pt x="140995" y="0"/>
                  </a:lnTo>
                  <a:lnTo>
                    <a:pt x="0" y="1122673"/>
                  </a:lnTo>
                  <a:lnTo>
                    <a:pt x="1299" y="114818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633452" y="2452795"/>
              <a:ext cx="182880" cy="1169035"/>
            </a:xfrm>
            <a:custGeom>
              <a:avLst/>
              <a:gdLst/>
              <a:ahLst/>
              <a:cxnLst/>
              <a:rect l="l" t="t" r="r" b="b"/>
              <a:pathLst>
                <a:path w="182880" h="1169035">
                  <a:moveTo>
                    <a:pt x="5190" y="0"/>
                  </a:moveTo>
                  <a:lnTo>
                    <a:pt x="0" y="0"/>
                  </a:lnTo>
                  <a:lnTo>
                    <a:pt x="2140" y="18189"/>
                  </a:lnTo>
                  <a:lnTo>
                    <a:pt x="182518" y="1169024"/>
                  </a:lnTo>
                  <a:lnTo>
                    <a:pt x="165840" y="1050335"/>
                  </a:lnTo>
                  <a:lnTo>
                    <a:pt x="519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633452" y="2452795"/>
              <a:ext cx="182880" cy="1169035"/>
            </a:xfrm>
            <a:custGeom>
              <a:avLst/>
              <a:gdLst/>
              <a:ahLst/>
              <a:cxnLst/>
              <a:rect l="l" t="t" r="r" b="b"/>
              <a:pathLst>
                <a:path w="182880" h="1169035">
                  <a:moveTo>
                    <a:pt x="0" y="0"/>
                  </a:moveTo>
                  <a:lnTo>
                    <a:pt x="5190" y="0"/>
                  </a:lnTo>
                  <a:lnTo>
                    <a:pt x="165840" y="1050335"/>
                  </a:lnTo>
                  <a:lnTo>
                    <a:pt x="182518" y="1169024"/>
                  </a:lnTo>
                  <a:lnTo>
                    <a:pt x="2140" y="1818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173178" y="2529271"/>
              <a:ext cx="171450" cy="1212215"/>
            </a:xfrm>
            <a:custGeom>
              <a:avLst/>
              <a:gdLst/>
              <a:ahLst/>
              <a:cxnLst/>
              <a:rect l="l" t="t" r="r" b="b"/>
              <a:pathLst>
                <a:path w="171450" h="1212214">
                  <a:moveTo>
                    <a:pt x="170115" y="0"/>
                  </a:moveTo>
                  <a:lnTo>
                    <a:pt x="0" y="1062137"/>
                  </a:lnTo>
                  <a:lnTo>
                    <a:pt x="428" y="1211805"/>
                  </a:lnTo>
                  <a:lnTo>
                    <a:pt x="171066" y="115966"/>
                  </a:lnTo>
                  <a:lnTo>
                    <a:pt x="170115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173178" y="2529271"/>
              <a:ext cx="171450" cy="1212215"/>
            </a:xfrm>
            <a:custGeom>
              <a:avLst/>
              <a:gdLst/>
              <a:ahLst/>
              <a:cxnLst/>
              <a:rect l="l" t="t" r="r" b="b"/>
              <a:pathLst>
                <a:path w="171450" h="1212214">
                  <a:moveTo>
                    <a:pt x="0" y="1062137"/>
                  </a:moveTo>
                  <a:lnTo>
                    <a:pt x="170115" y="0"/>
                  </a:lnTo>
                  <a:lnTo>
                    <a:pt x="171066" y="115966"/>
                  </a:lnTo>
                  <a:lnTo>
                    <a:pt x="428" y="1211805"/>
                  </a:lnTo>
                  <a:lnTo>
                    <a:pt x="0" y="106213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270084" y="5049134"/>
              <a:ext cx="132715" cy="989965"/>
            </a:xfrm>
            <a:custGeom>
              <a:avLst/>
              <a:gdLst/>
              <a:ahLst/>
              <a:cxnLst/>
              <a:rect l="l" t="t" r="r" b="b"/>
              <a:pathLst>
                <a:path w="132714" h="989964">
                  <a:moveTo>
                    <a:pt x="14832" y="0"/>
                  </a:moveTo>
                  <a:lnTo>
                    <a:pt x="0" y="40629"/>
                  </a:lnTo>
                  <a:lnTo>
                    <a:pt x="118214" y="989876"/>
                  </a:lnTo>
                  <a:lnTo>
                    <a:pt x="132456" y="988186"/>
                  </a:lnTo>
                  <a:lnTo>
                    <a:pt x="14832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270084" y="5049134"/>
              <a:ext cx="132715" cy="989965"/>
            </a:xfrm>
            <a:custGeom>
              <a:avLst/>
              <a:gdLst/>
              <a:ahLst/>
              <a:cxnLst/>
              <a:rect l="l" t="t" r="r" b="b"/>
              <a:pathLst>
                <a:path w="132714" h="989964">
                  <a:moveTo>
                    <a:pt x="0" y="40629"/>
                  </a:moveTo>
                  <a:lnTo>
                    <a:pt x="118214" y="989876"/>
                  </a:lnTo>
                  <a:lnTo>
                    <a:pt x="132456" y="988186"/>
                  </a:lnTo>
                  <a:lnTo>
                    <a:pt x="14832" y="0"/>
                  </a:lnTo>
                  <a:lnTo>
                    <a:pt x="0" y="4062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32105" y="4367507"/>
              <a:ext cx="160655" cy="1262380"/>
            </a:xfrm>
            <a:custGeom>
              <a:avLst/>
              <a:gdLst/>
              <a:ahLst/>
              <a:cxnLst/>
              <a:rect l="l" t="t" r="r" b="b"/>
              <a:pathLst>
                <a:path w="160655" h="1262379">
                  <a:moveTo>
                    <a:pt x="0" y="0"/>
                  </a:moveTo>
                  <a:lnTo>
                    <a:pt x="22885" y="273368"/>
                  </a:lnTo>
                  <a:lnTo>
                    <a:pt x="160508" y="1262306"/>
                  </a:lnTo>
                  <a:lnTo>
                    <a:pt x="142595" y="1110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32105" y="4367507"/>
              <a:ext cx="160655" cy="1262380"/>
            </a:xfrm>
            <a:custGeom>
              <a:avLst/>
              <a:gdLst/>
              <a:ahLst/>
              <a:cxnLst/>
              <a:rect l="l" t="t" r="r" b="b"/>
              <a:pathLst>
                <a:path w="160655" h="1262379">
                  <a:moveTo>
                    <a:pt x="0" y="0"/>
                  </a:moveTo>
                  <a:lnTo>
                    <a:pt x="142595" y="1110683"/>
                  </a:lnTo>
                  <a:lnTo>
                    <a:pt x="160508" y="1262306"/>
                  </a:lnTo>
                  <a:lnTo>
                    <a:pt x="22885" y="27336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66580" y="4497513"/>
              <a:ext cx="154940" cy="1165860"/>
            </a:xfrm>
            <a:custGeom>
              <a:avLst/>
              <a:gdLst/>
              <a:ahLst/>
              <a:cxnLst/>
              <a:rect l="l" t="t" r="r" b="b"/>
              <a:pathLst>
                <a:path w="154939" h="1165860">
                  <a:moveTo>
                    <a:pt x="0" y="0"/>
                  </a:moveTo>
                  <a:lnTo>
                    <a:pt x="138871" y="1078393"/>
                  </a:lnTo>
                  <a:lnTo>
                    <a:pt x="154629" y="1165508"/>
                  </a:lnTo>
                  <a:lnTo>
                    <a:pt x="18726" y="144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66580" y="4497513"/>
              <a:ext cx="154940" cy="1165860"/>
            </a:xfrm>
            <a:custGeom>
              <a:avLst/>
              <a:gdLst/>
              <a:ahLst/>
              <a:cxnLst/>
              <a:rect l="l" t="t" r="r" b="b"/>
              <a:pathLst>
                <a:path w="154939" h="1165860">
                  <a:moveTo>
                    <a:pt x="0" y="0"/>
                  </a:moveTo>
                  <a:lnTo>
                    <a:pt x="138871" y="1078393"/>
                  </a:lnTo>
                  <a:lnTo>
                    <a:pt x="154629" y="1165508"/>
                  </a:lnTo>
                  <a:lnTo>
                    <a:pt x="18726" y="14404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782354" y="3285516"/>
              <a:ext cx="186055" cy="1357630"/>
            </a:xfrm>
            <a:custGeom>
              <a:avLst/>
              <a:gdLst/>
              <a:ahLst/>
              <a:cxnLst/>
              <a:rect l="l" t="t" r="r" b="b"/>
              <a:pathLst>
                <a:path w="186055" h="1357629">
                  <a:moveTo>
                    <a:pt x="0" y="0"/>
                  </a:moveTo>
                  <a:lnTo>
                    <a:pt x="172805" y="1315586"/>
                  </a:lnTo>
                  <a:lnTo>
                    <a:pt x="185893" y="1357363"/>
                  </a:lnTo>
                  <a:lnTo>
                    <a:pt x="13665" y="28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782354" y="3285516"/>
              <a:ext cx="186055" cy="1357630"/>
            </a:xfrm>
            <a:custGeom>
              <a:avLst/>
              <a:gdLst/>
              <a:ahLst/>
              <a:cxnLst/>
              <a:rect l="l" t="t" r="r" b="b"/>
              <a:pathLst>
                <a:path w="186055" h="1357629">
                  <a:moveTo>
                    <a:pt x="0" y="0"/>
                  </a:moveTo>
                  <a:lnTo>
                    <a:pt x="172805" y="1315586"/>
                  </a:lnTo>
                  <a:lnTo>
                    <a:pt x="185893" y="1357363"/>
                  </a:lnTo>
                  <a:lnTo>
                    <a:pt x="13665" y="2801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173607" y="2505120"/>
              <a:ext cx="181610" cy="1236345"/>
            </a:xfrm>
            <a:custGeom>
              <a:avLst/>
              <a:gdLst/>
              <a:ahLst/>
              <a:cxnLst/>
              <a:rect l="l" t="t" r="r" b="b"/>
              <a:pathLst>
                <a:path w="181610" h="1236345">
                  <a:moveTo>
                    <a:pt x="181526" y="0"/>
                  </a:moveTo>
                  <a:lnTo>
                    <a:pt x="9032" y="1139898"/>
                  </a:lnTo>
                  <a:lnTo>
                    <a:pt x="0" y="1235956"/>
                  </a:lnTo>
                  <a:lnTo>
                    <a:pt x="170637" y="140118"/>
                  </a:lnTo>
                  <a:lnTo>
                    <a:pt x="181526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173607" y="2505120"/>
              <a:ext cx="181610" cy="1236345"/>
            </a:xfrm>
            <a:custGeom>
              <a:avLst/>
              <a:gdLst/>
              <a:ahLst/>
              <a:cxnLst/>
              <a:rect l="l" t="t" r="r" b="b"/>
              <a:pathLst>
                <a:path w="181610" h="1236345">
                  <a:moveTo>
                    <a:pt x="0" y="1235956"/>
                  </a:moveTo>
                  <a:lnTo>
                    <a:pt x="170637" y="140118"/>
                  </a:lnTo>
                  <a:lnTo>
                    <a:pt x="181526" y="0"/>
                  </a:lnTo>
                  <a:lnTo>
                    <a:pt x="9032" y="1139898"/>
                  </a:lnTo>
                  <a:lnTo>
                    <a:pt x="0" y="123595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167328" y="2507607"/>
              <a:ext cx="176530" cy="1083945"/>
            </a:xfrm>
            <a:custGeom>
              <a:avLst/>
              <a:gdLst/>
              <a:ahLst/>
              <a:cxnLst/>
              <a:rect l="l" t="t" r="r" b="b"/>
              <a:pathLst>
                <a:path w="176529" h="1083945">
                  <a:moveTo>
                    <a:pt x="170278" y="0"/>
                  </a:moveTo>
                  <a:lnTo>
                    <a:pt x="0" y="1060167"/>
                  </a:lnTo>
                  <a:lnTo>
                    <a:pt x="5850" y="1083801"/>
                  </a:lnTo>
                  <a:lnTo>
                    <a:pt x="175966" y="21664"/>
                  </a:lnTo>
                  <a:lnTo>
                    <a:pt x="170278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167328" y="2507607"/>
              <a:ext cx="176530" cy="1083945"/>
            </a:xfrm>
            <a:custGeom>
              <a:avLst/>
              <a:gdLst/>
              <a:ahLst/>
              <a:cxnLst/>
              <a:rect l="l" t="t" r="r" b="b"/>
              <a:pathLst>
                <a:path w="176529" h="1083945">
                  <a:moveTo>
                    <a:pt x="0" y="1060167"/>
                  </a:moveTo>
                  <a:lnTo>
                    <a:pt x="170278" y="0"/>
                  </a:lnTo>
                  <a:lnTo>
                    <a:pt x="175966" y="21664"/>
                  </a:lnTo>
                  <a:lnTo>
                    <a:pt x="5850" y="1083801"/>
                  </a:lnTo>
                  <a:lnTo>
                    <a:pt x="0" y="106016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558048" y="6047187"/>
              <a:ext cx="107314" cy="737235"/>
            </a:xfrm>
            <a:custGeom>
              <a:avLst/>
              <a:gdLst/>
              <a:ahLst/>
              <a:cxnLst/>
              <a:rect l="l" t="t" r="r" b="b"/>
              <a:pathLst>
                <a:path w="107314" h="737234">
                  <a:moveTo>
                    <a:pt x="0" y="0"/>
                  </a:moveTo>
                  <a:lnTo>
                    <a:pt x="65392" y="502753"/>
                  </a:lnTo>
                  <a:lnTo>
                    <a:pt x="107000" y="736884"/>
                  </a:lnTo>
                  <a:lnTo>
                    <a:pt x="47026" y="293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558048" y="6047187"/>
              <a:ext cx="107314" cy="737235"/>
            </a:xfrm>
            <a:custGeom>
              <a:avLst/>
              <a:gdLst/>
              <a:ahLst/>
              <a:cxnLst/>
              <a:rect l="l" t="t" r="r" b="b"/>
              <a:pathLst>
                <a:path w="107314" h="737234">
                  <a:moveTo>
                    <a:pt x="0" y="0"/>
                  </a:moveTo>
                  <a:lnTo>
                    <a:pt x="65392" y="502753"/>
                  </a:lnTo>
                  <a:lnTo>
                    <a:pt x="107000" y="736884"/>
                  </a:lnTo>
                  <a:lnTo>
                    <a:pt x="47026" y="29355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765047" y="3164816"/>
              <a:ext cx="190500" cy="1436370"/>
            </a:xfrm>
            <a:custGeom>
              <a:avLst/>
              <a:gdLst/>
              <a:ahLst/>
              <a:cxnLst/>
              <a:rect l="l" t="t" r="r" b="b"/>
              <a:pathLst>
                <a:path w="190500" h="1436370">
                  <a:moveTo>
                    <a:pt x="0" y="0"/>
                  </a:moveTo>
                  <a:lnTo>
                    <a:pt x="175209" y="1354677"/>
                  </a:lnTo>
                  <a:lnTo>
                    <a:pt x="190113" y="1436287"/>
                  </a:lnTo>
                  <a:lnTo>
                    <a:pt x="17307" y="120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765047" y="3164816"/>
              <a:ext cx="190500" cy="1436370"/>
            </a:xfrm>
            <a:custGeom>
              <a:avLst/>
              <a:gdLst/>
              <a:ahLst/>
              <a:cxnLst/>
              <a:rect l="l" t="t" r="r" b="b"/>
              <a:pathLst>
                <a:path w="190500" h="1436370">
                  <a:moveTo>
                    <a:pt x="0" y="0"/>
                  </a:moveTo>
                  <a:lnTo>
                    <a:pt x="175209" y="1354677"/>
                  </a:lnTo>
                  <a:lnTo>
                    <a:pt x="190113" y="1436287"/>
                  </a:lnTo>
                  <a:lnTo>
                    <a:pt x="17307" y="12070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315208" y="3541285"/>
              <a:ext cx="167005" cy="1303655"/>
            </a:xfrm>
            <a:custGeom>
              <a:avLst/>
              <a:gdLst/>
              <a:ahLst/>
              <a:cxnLst/>
              <a:rect l="l" t="t" r="r" b="b"/>
              <a:pathLst>
                <a:path w="167004" h="1303654">
                  <a:moveTo>
                    <a:pt x="166585" y="0"/>
                  </a:moveTo>
                  <a:lnTo>
                    <a:pt x="9956" y="1084070"/>
                  </a:lnTo>
                  <a:lnTo>
                    <a:pt x="0" y="1303073"/>
                  </a:lnTo>
                  <a:lnTo>
                    <a:pt x="153458" y="289472"/>
                  </a:lnTo>
                  <a:lnTo>
                    <a:pt x="166585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315208" y="3541285"/>
              <a:ext cx="167005" cy="1303655"/>
            </a:xfrm>
            <a:custGeom>
              <a:avLst/>
              <a:gdLst/>
              <a:ahLst/>
              <a:cxnLst/>
              <a:rect l="l" t="t" r="r" b="b"/>
              <a:pathLst>
                <a:path w="167004" h="1303654">
                  <a:moveTo>
                    <a:pt x="0" y="1303073"/>
                  </a:moveTo>
                  <a:lnTo>
                    <a:pt x="153458" y="289472"/>
                  </a:lnTo>
                  <a:lnTo>
                    <a:pt x="166585" y="0"/>
                  </a:lnTo>
                  <a:lnTo>
                    <a:pt x="9956" y="1084070"/>
                  </a:lnTo>
                  <a:lnTo>
                    <a:pt x="0" y="130307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14495" y="4315806"/>
              <a:ext cx="160655" cy="1162685"/>
            </a:xfrm>
            <a:custGeom>
              <a:avLst/>
              <a:gdLst/>
              <a:ahLst/>
              <a:cxnLst/>
              <a:rect l="l" t="t" r="r" b="b"/>
              <a:pathLst>
                <a:path w="160655" h="1162685">
                  <a:moveTo>
                    <a:pt x="0" y="0"/>
                  </a:moveTo>
                  <a:lnTo>
                    <a:pt x="144055" y="1107923"/>
                  </a:lnTo>
                  <a:lnTo>
                    <a:pt x="160205" y="1162383"/>
                  </a:lnTo>
                  <a:lnTo>
                    <a:pt x="17609" y="5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014495" y="4315806"/>
              <a:ext cx="160655" cy="1162685"/>
            </a:xfrm>
            <a:custGeom>
              <a:avLst/>
              <a:gdLst/>
              <a:ahLst/>
              <a:cxnLst/>
              <a:rect l="l" t="t" r="r" b="b"/>
              <a:pathLst>
                <a:path w="160655" h="1162685">
                  <a:moveTo>
                    <a:pt x="0" y="0"/>
                  </a:moveTo>
                  <a:lnTo>
                    <a:pt x="144055" y="1107923"/>
                  </a:lnTo>
                  <a:lnTo>
                    <a:pt x="160205" y="1162383"/>
                  </a:lnTo>
                  <a:lnTo>
                    <a:pt x="17609" y="5170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012823" y="4747779"/>
              <a:ext cx="145415" cy="1346200"/>
            </a:xfrm>
            <a:custGeom>
              <a:avLst/>
              <a:gdLst/>
              <a:ahLst/>
              <a:cxnLst/>
              <a:rect l="l" t="t" r="r" b="b"/>
              <a:pathLst>
                <a:path w="145414" h="1346200">
                  <a:moveTo>
                    <a:pt x="145416" y="0"/>
                  </a:moveTo>
                  <a:lnTo>
                    <a:pt x="28857" y="1090162"/>
                  </a:lnTo>
                  <a:lnTo>
                    <a:pt x="0" y="1345769"/>
                  </a:lnTo>
                  <a:lnTo>
                    <a:pt x="104771" y="478896"/>
                  </a:lnTo>
                  <a:lnTo>
                    <a:pt x="145416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012823" y="4747779"/>
              <a:ext cx="145415" cy="1346200"/>
            </a:xfrm>
            <a:custGeom>
              <a:avLst/>
              <a:gdLst/>
              <a:ahLst/>
              <a:cxnLst/>
              <a:rect l="l" t="t" r="r" b="b"/>
              <a:pathLst>
                <a:path w="145414" h="1346200">
                  <a:moveTo>
                    <a:pt x="28857" y="1090162"/>
                  </a:moveTo>
                  <a:lnTo>
                    <a:pt x="145416" y="0"/>
                  </a:lnTo>
                  <a:lnTo>
                    <a:pt x="104771" y="478896"/>
                  </a:lnTo>
                  <a:lnTo>
                    <a:pt x="0" y="1345769"/>
                  </a:lnTo>
                  <a:lnTo>
                    <a:pt x="28857" y="109016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38643" y="2452798"/>
              <a:ext cx="160655" cy="1050925"/>
            </a:xfrm>
            <a:custGeom>
              <a:avLst/>
              <a:gdLst/>
              <a:ahLst/>
              <a:cxnLst/>
              <a:rect l="l" t="t" r="r" b="b"/>
              <a:pathLst>
                <a:path w="160655" h="1050925">
                  <a:moveTo>
                    <a:pt x="5304" y="0"/>
                  </a:moveTo>
                  <a:lnTo>
                    <a:pt x="0" y="0"/>
                  </a:lnTo>
                  <a:lnTo>
                    <a:pt x="160648" y="1050332"/>
                  </a:lnTo>
                  <a:lnTo>
                    <a:pt x="145086" y="947676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38643" y="2452797"/>
              <a:ext cx="160655" cy="1050925"/>
            </a:xfrm>
            <a:custGeom>
              <a:avLst/>
              <a:gdLst/>
              <a:ahLst/>
              <a:cxnLst/>
              <a:rect l="l" t="t" r="r" b="b"/>
              <a:pathLst>
                <a:path w="160655" h="1050925">
                  <a:moveTo>
                    <a:pt x="0" y="0"/>
                  </a:moveTo>
                  <a:lnTo>
                    <a:pt x="5304" y="0"/>
                  </a:lnTo>
                  <a:lnTo>
                    <a:pt x="145086" y="947676"/>
                  </a:lnTo>
                  <a:lnTo>
                    <a:pt x="160648" y="1050332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179568" y="2452795"/>
              <a:ext cx="190500" cy="1714500"/>
            </a:xfrm>
            <a:custGeom>
              <a:avLst/>
              <a:gdLst/>
              <a:ahLst/>
              <a:cxnLst/>
              <a:rect l="l" t="t" r="r" b="b"/>
              <a:pathLst>
                <a:path w="190500" h="1714500">
                  <a:moveTo>
                    <a:pt x="189914" y="0"/>
                  </a:moveTo>
                  <a:lnTo>
                    <a:pt x="164761" y="0"/>
                  </a:lnTo>
                  <a:lnTo>
                    <a:pt x="18724" y="1077427"/>
                  </a:lnTo>
                  <a:lnTo>
                    <a:pt x="0" y="1713896"/>
                  </a:lnTo>
                  <a:lnTo>
                    <a:pt x="170036" y="566854"/>
                  </a:lnTo>
                  <a:lnTo>
                    <a:pt x="189914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179568" y="2452795"/>
              <a:ext cx="190500" cy="1714500"/>
            </a:xfrm>
            <a:custGeom>
              <a:avLst/>
              <a:gdLst/>
              <a:ahLst/>
              <a:cxnLst/>
              <a:rect l="l" t="t" r="r" b="b"/>
              <a:pathLst>
                <a:path w="190500" h="1714500">
                  <a:moveTo>
                    <a:pt x="18724" y="1077427"/>
                  </a:moveTo>
                  <a:lnTo>
                    <a:pt x="164761" y="0"/>
                  </a:lnTo>
                  <a:lnTo>
                    <a:pt x="189914" y="0"/>
                  </a:lnTo>
                  <a:lnTo>
                    <a:pt x="170036" y="566854"/>
                  </a:lnTo>
                  <a:lnTo>
                    <a:pt x="0" y="1713896"/>
                  </a:lnTo>
                  <a:lnTo>
                    <a:pt x="18724" y="1077427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239481" y="2452796"/>
              <a:ext cx="95250" cy="577850"/>
            </a:xfrm>
            <a:custGeom>
              <a:avLst/>
              <a:gdLst/>
              <a:ahLst/>
              <a:cxnLst/>
              <a:rect l="l" t="t" r="r" b="b"/>
              <a:pathLst>
                <a:path w="95250" h="577850">
                  <a:moveTo>
                    <a:pt x="94631" y="0"/>
                  </a:moveTo>
                  <a:lnTo>
                    <a:pt x="70559" y="0"/>
                  </a:lnTo>
                  <a:lnTo>
                    <a:pt x="14280" y="368711"/>
                  </a:lnTo>
                  <a:lnTo>
                    <a:pt x="0" y="577651"/>
                  </a:lnTo>
                  <a:lnTo>
                    <a:pt x="94631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239481" y="2452796"/>
              <a:ext cx="95250" cy="577850"/>
            </a:xfrm>
            <a:custGeom>
              <a:avLst/>
              <a:gdLst/>
              <a:ahLst/>
              <a:cxnLst/>
              <a:rect l="l" t="t" r="r" b="b"/>
              <a:pathLst>
                <a:path w="95250" h="577850">
                  <a:moveTo>
                    <a:pt x="0" y="577651"/>
                  </a:moveTo>
                  <a:lnTo>
                    <a:pt x="94631" y="0"/>
                  </a:lnTo>
                  <a:lnTo>
                    <a:pt x="70559" y="0"/>
                  </a:lnTo>
                  <a:lnTo>
                    <a:pt x="14280" y="368711"/>
                  </a:lnTo>
                  <a:lnTo>
                    <a:pt x="0" y="57765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315208" y="3456015"/>
              <a:ext cx="172720" cy="1388745"/>
            </a:xfrm>
            <a:custGeom>
              <a:avLst/>
              <a:gdLst/>
              <a:ahLst/>
              <a:cxnLst/>
              <a:rect l="l" t="t" r="r" b="b"/>
              <a:pathLst>
                <a:path w="172720" h="1388745">
                  <a:moveTo>
                    <a:pt x="172654" y="0"/>
                  </a:moveTo>
                  <a:lnTo>
                    <a:pt x="14992" y="1063243"/>
                  </a:lnTo>
                  <a:lnTo>
                    <a:pt x="0" y="1388344"/>
                  </a:lnTo>
                  <a:lnTo>
                    <a:pt x="153458" y="374743"/>
                  </a:lnTo>
                  <a:lnTo>
                    <a:pt x="172654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315208" y="3456015"/>
              <a:ext cx="172720" cy="1388745"/>
            </a:xfrm>
            <a:custGeom>
              <a:avLst/>
              <a:gdLst/>
              <a:ahLst/>
              <a:cxnLst/>
              <a:rect l="l" t="t" r="r" b="b"/>
              <a:pathLst>
                <a:path w="172720" h="1388745">
                  <a:moveTo>
                    <a:pt x="14992" y="1063243"/>
                  </a:moveTo>
                  <a:lnTo>
                    <a:pt x="172654" y="0"/>
                  </a:lnTo>
                  <a:lnTo>
                    <a:pt x="153458" y="374743"/>
                  </a:lnTo>
                  <a:lnTo>
                    <a:pt x="0" y="1388344"/>
                  </a:lnTo>
                  <a:lnTo>
                    <a:pt x="14992" y="106324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540658" y="5678365"/>
              <a:ext cx="111760" cy="1090930"/>
            </a:xfrm>
            <a:custGeom>
              <a:avLst/>
              <a:gdLst/>
              <a:ahLst/>
              <a:cxnLst/>
              <a:rect l="l" t="t" r="r" b="b"/>
              <a:pathLst>
                <a:path w="111760" h="1090929">
                  <a:moveTo>
                    <a:pt x="0" y="0"/>
                  </a:moveTo>
                  <a:lnTo>
                    <a:pt x="43397" y="588558"/>
                  </a:lnTo>
                  <a:lnTo>
                    <a:pt x="111137" y="1090490"/>
                  </a:lnTo>
                  <a:lnTo>
                    <a:pt x="74803" y="719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540658" y="5678365"/>
              <a:ext cx="111760" cy="1090930"/>
            </a:xfrm>
            <a:custGeom>
              <a:avLst/>
              <a:gdLst/>
              <a:ahLst/>
              <a:cxnLst/>
              <a:rect l="l" t="t" r="r" b="b"/>
              <a:pathLst>
                <a:path w="111760" h="1090929">
                  <a:moveTo>
                    <a:pt x="0" y="0"/>
                  </a:moveTo>
                  <a:lnTo>
                    <a:pt x="74803" y="719322"/>
                  </a:lnTo>
                  <a:lnTo>
                    <a:pt x="111137" y="1090490"/>
                  </a:lnTo>
                  <a:lnTo>
                    <a:pt x="43397" y="58855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284916" y="4735707"/>
              <a:ext cx="130175" cy="1301750"/>
            </a:xfrm>
            <a:custGeom>
              <a:avLst/>
              <a:gdLst/>
              <a:ahLst/>
              <a:cxnLst/>
              <a:rect l="l" t="t" r="r" b="b"/>
              <a:pathLst>
                <a:path w="130175" h="1301750">
                  <a:moveTo>
                    <a:pt x="10054" y="0"/>
                  </a:moveTo>
                  <a:lnTo>
                    <a:pt x="0" y="313427"/>
                  </a:lnTo>
                  <a:lnTo>
                    <a:pt x="117623" y="1301614"/>
                  </a:lnTo>
                  <a:lnTo>
                    <a:pt x="129702" y="1159533"/>
                  </a:lnTo>
                  <a:lnTo>
                    <a:pt x="10054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284916" y="4735707"/>
              <a:ext cx="130175" cy="1301750"/>
            </a:xfrm>
            <a:custGeom>
              <a:avLst/>
              <a:gdLst/>
              <a:ahLst/>
              <a:cxnLst/>
              <a:rect l="l" t="t" r="r" b="b"/>
              <a:pathLst>
                <a:path w="130175" h="1301750">
                  <a:moveTo>
                    <a:pt x="0" y="313427"/>
                  </a:moveTo>
                  <a:lnTo>
                    <a:pt x="117623" y="1301614"/>
                  </a:lnTo>
                  <a:lnTo>
                    <a:pt x="129702" y="1159533"/>
                  </a:lnTo>
                  <a:lnTo>
                    <a:pt x="10054" y="0"/>
                  </a:lnTo>
                  <a:lnTo>
                    <a:pt x="0" y="31342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744129" y="2927116"/>
              <a:ext cx="196215" cy="1592580"/>
            </a:xfrm>
            <a:custGeom>
              <a:avLst/>
              <a:gdLst/>
              <a:ahLst/>
              <a:cxnLst/>
              <a:rect l="l" t="t" r="r" b="b"/>
              <a:pathLst>
                <a:path w="196214" h="1592579">
                  <a:moveTo>
                    <a:pt x="0" y="0"/>
                  </a:moveTo>
                  <a:lnTo>
                    <a:pt x="20917" y="237699"/>
                  </a:lnTo>
                  <a:lnTo>
                    <a:pt x="196127" y="1592376"/>
                  </a:lnTo>
                  <a:lnTo>
                    <a:pt x="178829" y="1420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744129" y="2927116"/>
              <a:ext cx="196215" cy="1592580"/>
            </a:xfrm>
            <a:custGeom>
              <a:avLst/>
              <a:gdLst/>
              <a:ahLst/>
              <a:cxnLst/>
              <a:rect l="l" t="t" r="r" b="b"/>
              <a:pathLst>
                <a:path w="196214" h="1592579">
                  <a:moveTo>
                    <a:pt x="0" y="0"/>
                  </a:moveTo>
                  <a:lnTo>
                    <a:pt x="178829" y="1420232"/>
                  </a:lnTo>
                  <a:lnTo>
                    <a:pt x="196127" y="1592376"/>
                  </a:lnTo>
                  <a:lnTo>
                    <a:pt x="20917" y="23769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328435" y="2452795"/>
              <a:ext cx="200025" cy="1763395"/>
            </a:xfrm>
            <a:custGeom>
              <a:avLst/>
              <a:gdLst/>
              <a:ahLst/>
              <a:cxnLst/>
              <a:rect l="l" t="t" r="r" b="b"/>
              <a:pathLst>
                <a:path w="200025" h="1763395">
                  <a:moveTo>
                    <a:pt x="199789" y="0"/>
                  </a:moveTo>
                  <a:lnTo>
                    <a:pt x="199566" y="0"/>
                  </a:lnTo>
                  <a:lnTo>
                    <a:pt x="16234" y="1413339"/>
                  </a:lnTo>
                  <a:lnTo>
                    <a:pt x="0" y="1763134"/>
                  </a:lnTo>
                  <a:lnTo>
                    <a:pt x="170062" y="636954"/>
                  </a:lnTo>
                  <a:lnTo>
                    <a:pt x="199789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328435" y="2452795"/>
              <a:ext cx="200025" cy="1763395"/>
            </a:xfrm>
            <a:custGeom>
              <a:avLst/>
              <a:gdLst/>
              <a:ahLst/>
              <a:cxnLst/>
              <a:rect l="l" t="t" r="r" b="b"/>
              <a:pathLst>
                <a:path w="200025" h="1763395">
                  <a:moveTo>
                    <a:pt x="0" y="1763134"/>
                  </a:moveTo>
                  <a:lnTo>
                    <a:pt x="170062" y="636954"/>
                  </a:lnTo>
                  <a:lnTo>
                    <a:pt x="199789" y="0"/>
                  </a:lnTo>
                  <a:lnTo>
                    <a:pt x="199566" y="0"/>
                  </a:lnTo>
                  <a:lnTo>
                    <a:pt x="16234" y="1413339"/>
                  </a:lnTo>
                  <a:lnTo>
                    <a:pt x="0" y="1763134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541097" y="5516070"/>
              <a:ext cx="113664" cy="1158875"/>
            </a:xfrm>
            <a:custGeom>
              <a:avLst/>
              <a:gdLst/>
              <a:ahLst/>
              <a:cxnLst/>
              <a:rect l="l" t="t" r="r" b="b"/>
              <a:pathLst>
                <a:path w="113664" h="1158875">
                  <a:moveTo>
                    <a:pt x="0" y="0"/>
                  </a:moveTo>
                  <a:lnTo>
                    <a:pt x="36969" y="441940"/>
                  </a:lnTo>
                  <a:lnTo>
                    <a:pt x="113468" y="1158303"/>
                  </a:lnTo>
                  <a:lnTo>
                    <a:pt x="82344" y="84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541097" y="5516070"/>
              <a:ext cx="113664" cy="1158875"/>
            </a:xfrm>
            <a:custGeom>
              <a:avLst/>
              <a:gdLst/>
              <a:ahLst/>
              <a:cxnLst/>
              <a:rect l="l" t="t" r="r" b="b"/>
              <a:pathLst>
                <a:path w="113664" h="1158875">
                  <a:moveTo>
                    <a:pt x="0" y="0"/>
                  </a:moveTo>
                  <a:lnTo>
                    <a:pt x="82344" y="849799"/>
                  </a:lnTo>
                  <a:lnTo>
                    <a:pt x="113468" y="1158303"/>
                  </a:lnTo>
                  <a:lnTo>
                    <a:pt x="36969" y="44194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731653" y="2927116"/>
              <a:ext cx="191770" cy="1420495"/>
            </a:xfrm>
            <a:custGeom>
              <a:avLst/>
              <a:gdLst/>
              <a:ahLst/>
              <a:cxnLst/>
              <a:rect l="l" t="t" r="r" b="b"/>
              <a:pathLst>
                <a:path w="191769" h="1420495">
                  <a:moveTo>
                    <a:pt x="12476" y="0"/>
                  </a:moveTo>
                  <a:lnTo>
                    <a:pt x="0" y="39262"/>
                  </a:lnTo>
                  <a:lnTo>
                    <a:pt x="178051" y="1406694"/>
                  </a:lnTo>
                  <a:lnTo>
                    <a:pt x="191306" y="1420232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731653" y="2927116"/>
              <a:ext cx="191770" cy="1420495"/>
            </a:xfrm>
            <a:custGeom>
              <a:avLst/>
              <a:gdLst/>
              <a:ahLst/>
              <a:cxnLst/>
              <a:rect l="l" t="t" r="r" b="b"/>
              <a:pathLst>
                <a:path w="191769" h="1420495">
                  <a:moveTo>
                    <a:pt x="0" y="39262"/>
                  </a:moveTo>
                  <a:lnTo>
                    <a:pt x="178051" y="1406694"/>
                  </a:lnTo>
                  <a:lnTo>
                    <a:pt x="191306" y="1420232"/>
                  </a:lnTo>
                  <a:lnTo>
                    <a:pt x="12476" y="0"/>
                  </a:lnTo>
                  <a:lnTo>
                    <a:pt x="0" y="3926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992544" y="4050499"/>
              <a:ext cx="166370" cy="1373505"/>
            </a:xfrm>
            <a:custGeom>
              <a:avLst/>
              <a:gdLst/>
              <a:ahLst/>
              <a:cxnLst/>
              <a:rect l="l" t="t" r="r" b="b"/>
              <a:pathLst>
                <a:path w="166369" h="1373504">
                  <a:moveTo>
                    <a:pt x="145185" y="1213089"/>
                  </a:moveTo>
                  <a:lnTo>
                    <a:pt x="149545" y="1249518"/>
                  </a:lnTo>
                  <a:lnTo>
                    <a:pt x="166007" y="1373230"/>
                  </a:lnTo>
                  <a:lnTo>
                    <a:pt x="145185" y="1213089"/>
                  </a:lnTo>
                  <a:close/>
                </a:path>
                <a:path w="166369" h="1373504">
                  <a:moveTo>
                    <a:pt x="0" y="0"/>
                  </a:moveTo>
                  <a:lnTo>
                    <a:pt x="21951" y="265307"/>
                  </a:lnTo>
                  <a:lnTo>
                    <a:pt x="145185" y="1213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992544" y="4050499"/>
              <a:ext cx="166370" cy="1373505"/>
            </a:xfrm>
            <a:custGeom>
              <a:avLst/>
              <a:gdLst/>
              <a:ahLst/>
              <a:cxnLst/>
              <a:rect l="l" t="t" r="r" b="b"/>
              <a:pathLst>
                <a:path w="166369" h="1373504">
                  <a:moveTo>
                    <a:pt x="0" y="0"/>
                  </a:moveTo>
                  <a:lnTo>
                    <a:pt x="149545" y="1249518"/>
                  </a:lnTo>
                  <a:lnTo>
                    <a:pt x="166007" y="1373230"/>
                  </a:lnTo>
                  <a:lnTo>
                    <a:pt x="21951" y="26530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643947" y="2452796"/>
              <a:ext cx="140335" cy="948055"/>
            </a:xfrm>
            <a:custGeom>
              <a:avLst/>
              <a:gdLst/>
              <a:ahLst/>
              <a:cxnLst/>
              <a:rect l="l" t="t" r="r" b="b"/>
              <a:pathLst>
                <a:path w="140335" h="948054">
                  <a:moveTo>
                    <a:pt x="6681" y="0"/>
                  </a:moveTo>
                  <a:lnTo>
                    <a:pt x="0" y="0"/>
                  </a:lnTo>
                  <a:lnTo>
                    <a:pt x="139783" y="947677"/>
                  </a:lnTo>
                  <a:lnTo>
                    <a:pt x="121178" y="775319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643947" y="2452796"/>
              <a:ext cx="140335" cy="948055"/>
            </a:xfrm>
            <a:custGeom>
              <a:avLst/>
              <a:gdLst/>
              <a:ahLst/>
              <a:cxnLst/>
              <a:rect l="l" t="t" r="r" b="b"/>
              <a:pathLst>
                <a:path w="140335" h="948054">
                  <a:moveTo>
                    <a:pt x="0" y="0"/>
                  </a:moveTo>
                  <a:lnTo>
                    <a:pt x="6681" y="0"/>
                  </a:lnTo>
                  <a:lnTo>
                    <a:pt x="121178" y="775319"/>
                  </a:lnTo>
                  <a:lnTo>
                    <a:pt x="139783" y="947677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327433" y="2911158"/>
              <a:ext cx="187960" cy="1691639"/>
            </a:xfrm>
            <a:custGeom>
              <a:avLst/>
              <a:gdLst/>
              <a:ahLst/>
              <a:cxnLst/>
              <a:rect l="l" t="t" r="r" b="b"/>
              <a:pathLst>
                <a:path w="187960" h="1691639">
                  <a:moveTo>
                    <a:pt x="187862" y="0"/>
                  </a:moveTo>
                  <a:lnTo>
                    <a:pt x="18164" y="1201273"/>
                  </a:lnTo>
                  <a:lnTo>
                    <a:pt x="0" y="1691358"/>
                  </a:lnTo>
                  <a:lnTo>
                    <a:pt x="157509" y="711470"/>
                  </a:lnTo>
                  <a:lnTo>
                    <a:pt x="187862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327433" y="2911158"/>
              <a:ext cx="187960" cy="1691639"/>
            </a:xfrm>
            <a:custGeom>
              <a:avLst/>
              <a:gdLst/>
              <a:ahLst/>
              <a:cxnLst/>
              <a:rect l="l" t="t" r="r" b="b"/>
              <a:pathLst>
                <a:path w="187960" h="1691639">
                  <a:moveTo>
                    <a:pt x="18164" y="1201273"/>
                  </a:moveTo>
                  <a:lnTo>
                    <a:pt x="187862" y="0"/>
                  </a:lnTo>
                  <a:lnTo>
                    <a:pt x="157509" y="711470"/>
                  </a:lnTo>
                  <a:lnTo>
                    <a:pt x="0" y="1691358"/>
                  </a:lnTo>
                  <a:lnTo>
                    <a:pt x="18164" y="120127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109195" y="4140014"/>
              <a:ext cx="137160" cy="1608455"/>
            </a:xfrm>
            <a:custGeom>
              <a:avLst/>
              <a:gdLst/>
              <a:ahLst/>
              <a:cxnLst/>
              <a:rect l="l" t="t" r="r" b="b"/>
              <a:pathLst>
                <a:path w="137160" h="1608454">
                  <a:moveTo>
                    <a:pt x="136813" y="0"/>
                  </a:moveTo>
                  <a:lnTo>
                    <a:pt x="3215" y="1256324"/>
                  </a:lnTo>
                  <a:lnTo>
                    <a:pt x="0" y="1608166"/>
                  </a:lnTo>
                  <a:lnTo>
                    <a:pt x="125097" y="597132"/>
                  </a:lnTo>
                  <a:lnTo>
                    <a:pt x="136813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109195" y="4140014"/>
              <a:ext cx="137160" cy="1608455"/>
            </a:xfrm>
            <a:custGeom>
              <a:avLst/>
              <a:gdLst/>
              <a:ahLst/>
              <a:cxnLst/>
              <a:rect l="l" t="t" r="r" b="b"/>
              <a:pathLst>
                <a:path w="137160" h="1608454">
                  <a:moveTo>
                    <a:pt x="0" y="1608166"/>
                  </a:moveTo>
                  <a:lnTo>
                    <a:pt x="125097" y="597132"/>
                  </a:lnTo>
                  <a:lnTo>
                    <a:pt x="136813" y="0"/>
                  </a:lnTo>
                  <a:lnTo>
                    <a:pt x="3215" y="1256324"/>
                  </a:lnTo>
                  <a:lnTo>
                    <a:pt x="0" y="160816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715249" y="2844623"/>
              <a:ext cx="194945" cy="1489710"/>
            </a:xfrm>
            <a:custGeom>
              <a:avLst/>
              <a:gdLst/>
              <a:ahLst/>
              <a:cxnLst/>
              <a:rect l="l" t="t" r="r" b="b"/>
              <a:pathLst>
                <a:path w="194944" h="1489710">
                  <a:moveTo>
                    <a:pt x="0" y="0"/>
                  </a:moveTo>
                  <a:lnTo>
                    <a:pt x="180284" y="1399996"/>
                  </a:lnTo>
                  <a:lnTo>
                    <a:pt x="194454" y="1489187"/>
                  </a:lnTo>
                  <a:lnTo>
                    <a:pt x="16403" y="12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715249" y="2844623"/>
              <a:ext cx="194945" cy="1489710"/>
            </a:xfrm>
            <a:custGeom>
              <a:avLst/>
              <a:gdLst/>
              <a:ahLst/>
              <a:cxnLst/>
              <a:rect l="l" t="t" r="r" b="b"/>
              <a:pathLst>
                <a:path w="194944" h="1489710">
                  <a:moveTo>
                    <a:pt x="0" y="0"/>
                  </a:moveTo>
                  <a:lnTo>
                    <a:pt x="180284" y="1399996"/>
                  </a:lnTo>
                  <a:lnTo>
                    <a:pt x="194454" y="1489187"/>
                  </a:lnTo>
                  <a:lnTo>
                    <a:pt x="16403" y="12175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186484" y="3717769"/>
              <a:ext cx="157480" cy="1474470"/>
            </a:xfrm>
            <a:custGeom>
              <a:avLst/>
              <a:gdLst/>
              <a:ahLst/>
              <a:cxnLst/>
              <a:rect l="l" t="t" r="r" b="b"/>
              <a:pathLst>
                <a:path w="157479" h="1474470">
                  <a:moveTo>
                    <a:pt x="157281" y="0"/>
                  </a:moveTo>
                  <a:lnTo>
                    <a:pt x="5082" y="1289647"/>
                  </a:lnTo>
                  <a:lnTo>
                    <a:pt x="0" y="1474009"/>
                  </a:lnTo>
                  <a:lnTo>
                    <a:pt x="145645" y="355427"/>
                  </a:lnTo>
                  <a:lnTo>
                    <a:pt x="157281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186484" y="3717769"/>
              <a:ext cx="157480" cy="1474470"/>
            </a:xfrm>
            <a:custGeom>
              <a:avLst/>
              <a:gdLst/>
              <a:ahLst/>
              <a:cxnLst/>
              <a:rect l="l" t="t" r="r" b="b"/>
              <a:pathLst>
                <a:path w="157479" h="1474470">
                  <a:moveTo>
                    <a:pt x="0" y="1474009"/>
                  </a:moveTo>
                  <a:lnTo>
                    <a:pt x="145645" y="355427"/>
                  </a:lnTo>
                  <a:lnTo>
                    <a:pt x="157281" y="0"/>
                  </a:lnTo>
                  <a:lnTo>
                    <a:pt x="5082" y="1289647"/>
                  </a:lnTo>
                  <a:lnTo>
                    <a:pt x="0" y="147400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322364" y="3541285"/>
              <a:ext cx="160020" cy="1141730"/>
            </a:xfrm>
            <a:custGeom>
              <a:avLst/>
              <a:gdLst/>
              <a:ahLst/>
              <a:cxnLst/>
              <a:rect l="l" t="t" r="r" b="b"/>
              <a:pathLst>
                <a:path w="160020" h="1141729">
                  <a:moveTo>
                    <a:pt x="159429" y="0"/>
                  </a:moveTo>
                  <a:lnTo>
                    <a:pt x="2800" y="1084070"/>
                  </a:lnTo>
                  <a:lnTo>
                    <a:pt x="0" y="1141566"/>
                  </a:lnTo>
                  <a:lnTo>
                    <a:pt x="152037" y="138149"/>
                  </a:lnTo>
                  <a:lnTo>
                    <a:pt x="159429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322364" y="3541285"/>
              <a:ext cx="160020" cy="1141730"/>
            </a:xfrm>
            <a:custGeom>
              <a:avLst/>
              <a:gdLst/>
              <a:ahLst/>
              <a:cxnLst/>
              <a:rect l="l" t="t" r="r" b="b"/>
              <a:pathLst>
                <a:path w="160020" h="1141729">
                  <a:moveTo>
                    <a:pt x="2800" y="1084070"/>
                  </a:moveTo>
                  <a:lnTo>
                    <a:pt x="159429" y="0"/>
                  </a:lnTo>
                  <a:lnTo>
                    <a:pt x="152037" y="138149"/>
                  </a:lnTo>
                  <a:lnTo>
                    <a:pt x="0" y="1141566"/>
                  </a:lnTo>
                  <a:lnTo>
                    <a:pt x="2800" y="108407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510859" y="5163753"/>
              <a:ext cx="118745" cy="1396365"/>
            </a:xfrm>
            <a:custGeom>
              <a:avLst/>
              <a:gdLst/>
              <a:ahLst/>
              <a:cxnLst/>
              <a:rect l="l" t="t" r="r" b="b"/>
              <a:pathLst>
                <a:path w="118745" h="1396365">
                  <a:moveTo>
                    <a:pt x="0" y="0"/>
                  </a:moveTo>
                  <a:lnTo>
                    <a:pt x="29286" y="514212"/>
                  </a:lnTo>
                  <a:lnTo>
                    <a:pt x="118631" y="1396004"/>
                  </a:lnTo>
                  <a:lnTo>
                    <a:pt x="95528" y="1117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510859" y="5163753"/>
              <a:ext cx="118745" cy="1396365"/>
            </a:xfrm>
            <a:custGeom>
              <a:avLst/>
              <a:gdLst/>
              <a:ahLst/>
              <a:cxnLst/>
              <a:rect l="l" t="t" r="r" b="b"/>
              <a:pathLst>
                <a:path w="118745" h="1396365">
                  <a:moveTo>
                    <a:pt x="0" y="0"/>
                  </a:moveTo>
                  <a:lnTo>
                    <a:pt x="95528" y="1117377"/>
                  </a:lnTo>
                  <a:lnTo>
                    <a:pt x="118631" y="1396004"/>
                  </a:lnTo>
                  <a:lnTo>
                    <a:pt x="29286" y="51421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638838" y="2452798"/>
              <a:ext cx="126364" cy="775335"/>
            </a:xfrm>
            <a:custGeom>
              <a:avLst/>
              <a:gdLst/>
              <a:ahLst/>
              <a:cxnLst/>
              <a:rect l="l" t="t" r="r" b="b"/>
              <a:pathLst>
                <a:path w="126364" h="775335">
                  <a:moveTo>
                    <a:pt x="11790" y="0"/>
                  </a:moveTo>
                  <a:lnTo>
                    <a:pt x="0" y="0"/>
                  </a:lnTo>
                  <a:lnTo>
                    <a:pt x="112171" y="731293"/>
                  </a:lnTo>
                  <a:lnTo>
                    <a:pt x="126287" y="775317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638838" y="2452798"/>
              <a:ext cx="126364" cy="775335"/>
            </a:xfrm>
            <a:custGeom>
              <a:avLst/>
              <a:gdLst/>
              <a:ahLst/>
              <a:cxnLst/>
              <a:rect l="l" t="t" r="r" b="b"/>
              <a:pathLst>
                <a:path w="126364" h="775335">
                  <a:moveTo>
                    <a:pt x="0" y="0"/>
                  </a:moveTo>
                  <a:lnTo>
                    <a:pt x="112171" y="731293"/>
                  </a:lnTo>
                  <a:lnTo>
                    <a:pt x="126287" y="775317"/>
                  </a:lnTo>
                  <a:lnTo>
                    <a:pt x="1179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976451" y="4050499"/>
              <a:ext cx="165735" cy="1249680"/>
            </a:xfrm>
            <a:custGeom>
              <a:avLst/>
              <a:gdLst/>
              <a:ahLst/>
              <a:cxnLst/>
              <a:rect l="l" t="t" r="r" b="b"/>
              <a:pathLst>
                <a:path w="165735" h="1249679">
                  <a:moveTo>
                    <a:pt x="16092" y="0"/>
                  </a:moveTo>
                  <a:lnTo>
                    <a:pt x="0" y="1119"/>
                  </a:lnTo>
                  <a:lnTo>
                    <a:pt x="149987" y="1215736"/>
                  </a:lnTo>
                  <a:lnTo>
                    <a:pt x="165638" y="1249518"/>
                  </a:lnTo>
                  <a:lnTo>
                    <a:pt x="16092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976451" y="4050499"/>
              <a:ext cx="165735" cy="1249680"/>
            </a:xfrm>
            <a:custGeom>
              <a:avLst/>
              <a:gdLst/>
              <a:ahLst/>
              <a:cxnLst/>
              <a:rect l="l" t="t" r="r" b="b"/>
              <a:pathLst>
                <a:path w="165735" h="1249679">
                  <a:moveTo>
                    <a:pt x="0" y="1119"/>
                  </a:moveTo>
                  <a:lnTo>
                    <a:pt x="149987" y="1215736"/>
                  </a:lnTo>
                  <a:lnTo>
                    <a:pt x="165638" y="1249518"/>
                  </a:lnTo>
                  <a:lnTo>
                    <a:pt x="16092" y="0"/>
                  </a:lnTo>
                  <a:lnTo>
                    <a:pt x="0" y="111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332755" y="3089474"/>
              <a:ext cx="174625" cy="1378585"/>
            </a:xfrm>
            <a:custGeom>
              <a:avLst/>
              <a:gdLst/>
              <a:ahLst/>
              <a:cxnLst/>
              <a:rect l="l" t="t" r="r" b="b"/>
              <a:pathLst>
                <a:path w="174625" h="1378585">
                  <a:moveTo>
                    <a:pt x="174266" y="0"/>
                  </a:moveTo>
                  <a:lnTo>
                    <a:pt x="9636" y="1146028"/>
                  </a:lnTo>
                  <a:lnTo>
                    <a:pt x="0" y="1378165"/>
                  </a:lnTo>
                  <a:lnTo>
                    <a:pt x="161306" y="307027"/>
                  </a:lnTo>
                  <a:lnTo>
                    <a:pt x="174266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332755" y="3089474"/>
              <a:ext cx="174625" cy="1378585"/>
            </a:xfrm>
            <a:custGeom>
              <a:avLst/>
              <a:gdLst/>
              <a:ahLst/>
              <a:cxnLst/>
              <a:rect l="l" t="t" r="r" b="b"/>
              <a:pathLst>
                <a:path w="174625" h="1378585">
                  <a:moveTo>
                    <a:pt x="0" y="1378165"/>
                  </a:moveTo>
                  <a:lnTo>
                    <a:pt x="161306" y="307027"/>
                  </a:lnTo>
                  <a:lnTo>
                    <a:pt x="174266" y="0"/>
                  </a:lnTo>
                  <a:lnTo>
                    <a:pt x="9636" y="1146028"/>
                  </a:lnTo>
                  <a:lnTo>
                    <a:pt x="0" y="137816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700412" y="2794541"/>
              <a:ext cx="195580" cy="1450340"/>
            </a:xfrm>
            <a:custGeom>
              <a:avLst/>
              <a:gdLst/>
              <a:ahLst/>
              <a:cxnLst/>
              <a:rect l="l" t="t" r="r" b="b"/>
              <a:pathLst>
                <a:path w="195580" h="1450339">
                  <a:moveTo>
                    <a:pt x="0" y="0"/>
                  </a:moveTo>
                  <a:lnTo>
                    <a:pt x="181365" y="1402842"/>
                  </a:lnTo>
                  <a:lnTo>
                    <a:pt x="195120" y="1450078"/>
                  </a:lnTo>
                  <a:lnTo>
                    <a:pt x="14836" y="50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700412" y="2794541"/>
              <a:ext cx="195580" cy="1450340"/>
            </a:xfrm>
            <a:custGeom>
              <a:avLst/>
              <a:gdLst/>
              <a:ahLst/>
              <a:cxnLst/>
              <a:rect l="l" t="t" r="r" b="b"/>
              <a:pathLst>
                <a:path w="195580" h="1450339">
                  <a:moveTo>
                    <a:pt x="0" y="0"/>
                  </a:moveTo>
                  <a:lnTo>
                    <a:pt x="181365" y="1402842"/>
                  </a:lnTo>
                  <a:lnTo>
                    <a:pt x="195120" y="1450078"/>
                  </a:lnTo>
                  <a:lnTo>
                    <a:pt x="14836" y="5008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69246" y="3643199"/>
              <a:ext cx="175895" cy="1781810"/>
            </a:xfrm>
            <a:custGeom>
              <a:avLst/>
              <a:gdLst/>
              <a:ahLst/>
              <a:cxnLst/>
              <a:rect l="l" t="t" r="r" b="b"/>
              <a:pathLst>
                <a:path w="175895" h="1781810">
                  <a:moveTo>
                    <a:pt x="175341" y="0"/>
                  </a:moveTo>
                  <a:lnTo>
                    <a:pt x="21126" y="1361827"/>
                  </a:lnTo>
                  <a:lnTo>
                    <a:pt x="0" y="1781789"/>
                  </a:lnTo>
                  <a:lnTo>
                    <a:pt x="138989" y="731341"/>
                  </a:lnTo>
                  <a:lnTo>
                    <a:pt x="175341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69246" y="3643199"/>
              <a:ext cx="175895" cy="1781810"/>
            </a:xfrm>
            <a:custGeom>
              <a:avLst/>
              <a:gdLst/>
              <a:ahLst/>
              <a:cxnLst/>
              <a:rect l="l" t="t" r="r" b="b"/>
              <a:pathLst>
                <a:path w="175895" h="1781810">
                  <a:moveTo>
                    <a:pt x="21126" y="1361827"/>
                  </a:moveTo>
                  <a:lnTo>
                    <a:pt x="175341" y="0"/>
                  </a:lnTo>
                  <a:lnTo>
                    <a:pt x="138989" y="731341"/>
                  </a:lnTo>
                  <a:lnTo>
                    <a:pt x="0" y="1781789"/>
                  </a:lnTo>
                  <a:lnTo>
                    <a:pt x="21126" y="136182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304766" y="3744542"/>
              <a:ext cx="155575" cy="1129030"/>
            </a:xfrm>
            <a:custGeom>
              <a:avLst/>
              <a:gdLst/>
              <a:ahLst/>
              <a:cxnLst/>
              <a:rect l="l" t="t" r="r" b="b"/>
              <a:pathLst>
                <a:path w="155575" h="1129029">
                  <a:moveTo>
                    <a:pt x="155024" y="0"/>
                  </a:moveTo>
                  <a:lnTo>
                    <a:pt x="3476" y="1089918"/>
                  </a:lnTo>
                  <a:lnTo>
                    <a:pt x="0" y="1128505"/>
                  </a:lnTo>
                  <a:lnTo>
                    <a:pt x="148393" y="86237"/>
                  </a:lnTo>
                  <a:lnTo>
                    <a:pt x="155024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304766" y="3744542"/>
              <a:ext cx="155575" cy="1129030"/>
            </a:xfrm>
            <a:custGeom>
              <a:avLst/>
              <a:gdLst/>
              <a:ahLst/>
              <a:cxnLst/>
              <a:rect l="l" t="t" r="r" b="b"/>
              <a:pathLst>
                <a:path w="155575" h="1129029">
                  <a:moveTo>
                    <a:pt x="3476" y="1089918"/>
                  </a:moveTo>
                  <a:lnTo>
                    <a:pt x="155024" y="0"/>
                  </a:lnTo>
                  <a:lnTo>
                    <a:pt x="148393" y="86237"/>
                  </a:lnTo>
                  <a:lnTo>
                    <a:pt x="0" y="1128505"/>
                  </a:lnTo>
                  <a:lnTo>
                    <a:pt x="3476" y="108991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182640" y="2452798"/>
              <a:ext cx="175260" cy="1192530"/>
            </a:xfrm>
            <a:custGeom>
              <a:avLst/>
              <a:gdLst/>
              <a:ahLst/>
              <a:cxnLst/>
              <a:rect l="l" t="t" r="r" b="b"/>
              <a:pathLst>
                <a:path w="175260" h="1192529">
                  <a:moveTo>
                    <a:pt x="175229" y="0"/>
                  </a:moveTo>
                  <a:lnTo>
                    <a:pt x="141205" y="0"/>
                  </a:lnTo>
                  <a:lnTo>
                    <a:pt x="17081" y="876756"/>
                  </a:lnTo>
                  <a:lnTo>
                    <a:pt x="0" y="1192220"/>
                  </a:lnTo>
                  <a:lnTo>
                    <a:pt x="172493" y="52322"/>
                  </a:lnTo>
                  <a:lnTo>
                    <a:pt x="175229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182640" y="2452798"/>
              <a:ext cx="175260" cy="1192530"/>
            </a:xfrm>
            <a:custGeom>
              <a:avLst/>
              <a:gdLst/>
              <a:ahLst/>
              <a:cxnLst/>
              <a:rect l="l" t="t" r="r" b="b"/>
              <a:pathLst>
                <a:path w="175260" h="1192529">
                  <a:moveTo>
                    <a:pt x="0" y="1192220"/>
                  </a:moveTo>
                  <a:lnTo>
                    <a:pt x="172493" y="52322"/>
                  </a:lnTo>
                  <a:lnTo>
                    <a:pt x="175229" y="0"/>
                  </a:lnTo>
                  <a:lnTo>
                    <a:pt x="141205" y="0"/>
                  </a:lnTo>
                  <a:lnTo>
                    <a:pt x="17081" y="876756"/>
                  </a:lnTo>
                  <a:lnTo>
                    <a:pt x="0" y="119222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542183" y="5785288"/>
              <a:ext cx="112395" cy="937260"/>
            </a:xfrm>
            <a:custGeom>
              <a:avLst/>
              <a:gdLst/>
              <a:ahLst/>
              <a:cxnLst/>
              <a:rect l="l" t="t" r="r" b="b"/>
              <a:pathLst>
                <a:path w="112395" h="937259">
                  <a:moveTo>
                    <a:pt x="0" y="0"/>
                  </a:moveTo>
                  <a:lnTo>
                    <a:pt x="55860" y="526971"/>
                  </a:lnTo>
                  <a:lnTo>
                    <a:pt x="111817" y="937010"/>
                  </a:lnTo>
                  <a:lnTo>
                    <a:pt x="62890" y="555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542183" y="5785288"/>
              <a:ext cx="112395" cy="937260"/>
            </a:xfrm>
            <a:custGeom>
              <a:avLst/>
              <a:gdLst/>
              <a:ahLst/>
              <a:cxnLst/>
              <a:rect l="l" t="t" r="r" b="b"/>
              <a:pathLst>
                <a:path w="112395" h="937259">
                  <a:moveTo>
                    <a:pt x="0" y="0"/>
                  </a:moveTo>
                  <a:lnTo>
                    <a:pt x="62890" y="555449"/>
                  </a:lnTo>
                  <a:lnTo>
                    <a:pt x="111817" y="937010"/>
                  </a:lnTo>
                  <a:lnTo>
                    <a:pt x="55860" y="52697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339363" y="2833718"/>
              <a:ext cx="178435" cy="1384935"/>
            </a:xfrm>
            <a:custGeom>
              <a:avLst/>
              <a:gdLst/>
              <a:ahLst/>
              <a:cxnLst/>
              <a:rect l="l" t="t" r="r" b="b"/>
              <a:pathLst>
                <a:path w="178435" h="1384935">
                  <a:moveTo>
                    <a:pt x="177898" y="0"/>
                  </a:moveTo>
                  <a:lnTo>
                    <a:pt x="4506" y="1236886"/>
                  </a:lnTo>
                  <a:lnTo>
                    <a:pt x="0" y="1384549"/>
                  </a:lnTo>
                  <a:lnTo>
                    <a:pt x="170742" y="181755"/>
                  </a:lnTo>
                  <a:lnTo>
                    <a:pt x="177898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339363" y="2833718"/>
              <a:ext cx="178435" cy="1384935"/>
            </a:xfrm>
            <a:custGeom>
              <a:avLst/>
              <a:gdLst/>
              <a:ahLst/>
              <a:cxnLst/>
              <a:rect l="l" t="t" r="r" b="b"/>
              <a:pathLst>
                <a:path w="178435" h="1384935">
                  <a:moveTo>
                    <a:pt x="4506" y="1236886"/>
                  </a:moveTo>
                  <a:lnTo>
                    <a:pt x="177898" y="0"/>
                  </a:lnTo>
                  <a:lnTo>
                    <a:pt x="170742" y="181755"/>
                  </a:lnTo>
                  <a:lnTo>
                    <a:pt x="0" y="1384549"/>
                  </a:lnTo>
                  <a:lnTo>
                    <a:pt x="4506" y="123688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253762" y="2452795"/>
              <a:ext cx="67310" cy="400685"/>
            </a:xfrm>
            <a:custGeom>
              <a:avLst/>
              <a:gdLst/>
              <a:ahLst/>
              <a:cxnLst/>
              <a:rect l="l" t="t" r="r" b="b"/>
              <a:pathLst>
                <a:path w="67310" h="400685">
                  <a:moveTo>
                    <a:pt x="67262" y="0"/>
                  </a:moveTo>
                  <a:lnTo>
                    <a:pt x="56279" y="0"/>
                  </a:lnTo>
                  <a:lnTo>
                    <a:pt x="0" y="368712"/>
                  </a:lnTo>
                  <a:lnTo>
                    <a:pt x="7083" y="400178"/>
                  </a:lnTo>
                  <a:lnTo>
                    <a:pt x="67262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253762" y="2452795"/>
              <a:ext cx="67310" cy="400685"/>
            </a:xfrm>
            <a:custGeom>
              <a:avLst/>
              <a:gdLst/>
              <a:ahLst/>
              <a:cxnLst/>
              <a:rect l="l" t="t" r="r" b="b"/>
              <a:pathLst>
                <a:path w="67310" h="400685">
                  <a:moveTo>
                    <a:pt x="0" y="368712"/>
                  </a:moveTo>
                  <a:lnTo>
                    <a:pt x="56279" y="0"/>
                  </a:lnTo>
                  <a:lnTo>
                    <a:pt x="67262" y="0"/>
                  </a:lnTo>
                  <a:lnTo>
                    <a:pt x="7083" y="400178"/>
                  </a:lnTo>
                  <a:lnTo>
                    <a:pt x="0" y="36871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638838" y="2452796"/>
              <a:ext cx="112395" cy="731520"/>
            </a:xfrm>
            <a:custGeom>
              <a:avLst/>
              <a:gdLst/>
              <a:ahLst/>
              <a:cxnLst/>
              <a:rect l="l" t="t" r="r" b="b"/>
              <a:pathLst>
                <a:path w="112394" h="731519">
                  <a:moveTo>
                    <a:pt x="12551" y="0"/>
                  </a:moveTo>
                  <a:lnTo>
                    <a:pt x="0" y="0"/>
                  </a:lnTo>
                  <a:lnTo>
                    <a:pt x="112172" y="731295"/>
                  </a:lnTo>
                  <a:lnTo>
                    <a:pt x="94695" y="558108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638838" y="2452796"/>
              <a:ext cx="112395" cy="731520"/>
            </a:xfrm>
            <a:custGeom>
              <a:avLst/>
              <a:gdLst/>
              <a:ahLst/>
              <a:cxnLst/>
              <a:rect l="l" t="t" r="r" b="b"/>
              <a:pathLst>
                <a:path w="112394" h="731519">
                  <a:moveTo>
                    <a:pt x="0" y="0"/>
                  </a:moveTo>
                  <a:lnTo>
                    <a:pt x="12551" y="0"/>
                  </a:lnTo>
                  <a:lnTo>
                    <a:pt x="94695" y="558108"/>
                  </a:lnTo>
                  <a:lnTo>
                    <a:pt x="112172" y="73129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322364" y="3338123"/>
              <a:ext cx="165100" cy="1344930"/>
            </a:xfrm>
            <a:custGeom>
              <a:avLst/>
              <a:gdLst/>
              <a:ahLst/>
              <a:cxnLst/>
              <a:rect l="l" t="t" r="r" b="b"/>
              <a:pathLst>
                <a:path w="165100" h="1344929">
                  <a:moveTo>
                    <a:pt x="164673" y="0"/>
                  </a:moveTo>
                  <a:lnTo>
                    <a:pt x="5245" y="1178332"/>
                  </a:lnTo>
                  <a:lnTo>
                    <a:pt x="0" y="1344728"/>
                  </a:lnTo>
                  <a:lnTo>
                    <a:pt x="152037" y="341312"/>
                  </a:lnTo>
                  <a:lnTo>
                    <a:pt x="164673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322364" y="3338123"/>
              <a:ext cx="165100" cy="1344930"/>
            </a:xfrm>
            <a:custGeom>
              <a:avLst/>
              <a:gdLst/>
              <a:ahLst/>
              <a:cxnLst/>
              <a:rect l="l" t="t" r="r" b="b"/>
              <a:pathLst>
                <a:path w="165100" h="1344929">
                  <a:moveTo>
                    <a:pt x="0" y="1344728"/>
                  </a:moveTo>
                  <a:lnTo>
                    <a:pt x="152037" y="341312"/>
                  </a:lnTo>
                  <a:lnTo>
                    <a:pt x="164673" y="0"/>
                  </a:lnTo>
                  <a:lnTo>
                    <a:pt x="5245" y="1178332"/>
                  </a:lnTo>
                  <a:lnTo>
                    <a:pt x="0" y="134472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167946" y="3468162"/>
              <a:ext cx="167640" cy="1931670"/>
            </a:xfrm>
            <a:custGeom>
              <a:avLst/>
              <a:gdLst/>
              <a:ahLst/>
              <a:cxnLst/>
              <a:rect l="l" t="t" r="r" b="b"/>
              <a:pathLst>
                <a:path w="167639" h="1931670">
                  <a:moveTo>
                    <a:pt x="167495" y="0"/>
                  </a:moveTo>
                  <a:lnTo>
                    <a:pt x="12136" y="1478637"/>
                  </a:lnTo>
                  <a:lnTo>
                    <a:pt x="0" y="1931312"/>
                  </a:lnTo>
                  <a:lnTo>
                    <a:pt x="140995" y="808639"/>
                  </a:lnTo>
                  <a:lnTo>
                    <a:pt x="167495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167946" y="3468162"/>
              <a:ext cx="167640" cy="1931670"/>
            </a:xfrm>
            <a:custGeom>
              <a:avLst/>
              <a:gdLst/>
              <a:ahLst/>
              <a:cxnLst/>
              <a:rect l="l" t="t" r="r" b="b"/>
              <a:pathLst>
                <a:path w="167639" h="1931670">
                  <a:moveTo>
                    <a:pt x="0" y="1931312"/>
                  </a:moveTo>
                  <a:lnTo>
                    <a:pt x="140995" y="808639"/>
                  </a:lnTo>
                  <a:lnTo>
                    <a:pt x="167495" y="0"/>
                  </a:lnTo>
                  <a:lnTo>
                    <a:pt x="12136" y="1478637"/>
                  </a:lnTo>
                  <a:lnTo>
                    <a:pt x="0" y="193131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953721" y="3766865"/>
              <a:ext cx="172720" cy="1499870"/>
            </a:xfrm>
            <a:custGeom>
              <a:avLst/>
              <a:gdLst/>
              <a:ahLst/>
              <a:cxnLst/>
              <a:rect l="l" t="t" r="r" b="b"/>
              <a:pathLst>
                <a:path w="172719" h="1499870">
                  <a:moveTo>
                    <a:pt x="126343" y="1123829"/>
                  </a:moveTo>
                  <a:lnTo>
                    <a:pt x="156581" y="1392797"/>
                  </a:lnTo>
                  <a:lnTo>
                    <a:pt x="172717" y="1499370"/>
                  </a:lnTo>
                  <a:lnTo>
                    <a:pt x="126343" y="1123829"/>
                  </a:lnTo>
                  <a:close/>
                </a:path>
                <a:path w="172719" h="1499870">
                  <a:moveTo>
                    <a:pt x="0" y="0"/>
                  </a:moveTo>
                  <a:lnTo>
                    <a:pt x="22729" y="284754"/>
                  </a:lnTo>
                  <a:lnTo>
                    <a:pt x="126343" y="1123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953721" y="3766865"/>
              <a:ext cx="172720" cy="1499870"/>
            </a:xfrm>
            <a:custGeom>
              <a:avLst/>
              <a:gdLst/>
              <a:ahLst/>
              <a:cxnLst/>
              <a:rect l="l" t="t" r="r" b="b"/>
              <a:pathLst>
                <a:path w="172719" h="1499870">
                  <a:moveTo>
                    <a:pt x="0" y="0"/>
                  </a:moveTo>
                  <a:lnTo>
                    <a:pt x="156581" y="1392797"/>
                  </a:lnTo>
                  <a:lnTo>
                    <a:pt x="172717" y="1499370"/>
                  </a:lnTo>
                  <a:lnTo>
                    <a:pt x="22729" y="28475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539544" y="5803442"/>
              <a:ext cx="113664" cy="872490"/>
            </a:xfrm>
            <a:custGeom>
              <a:avLst/>
              <a:gdLst/>
              <a:ahLst/>
              <a:cxnLst/>
              <a:rect l="l" t="t" r="r" b="b"/>
              <a:pathLst>
                <a:path w="113664" h="872490">
                  <a:moveTo>
                    <a:pt x="0" y="0"/>
                  </a:moveTo>
                  <a:lnTo>
                    <a:pt x="58500" y="508816"/>
                  </a:lnTo>
                  <a:lnTo>
                    <a:pt x="113301" y="872361"/>
                  </a:lnTo>
                  <a:lnTo>
                    <a:pt x="61967" y="505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539544" y="5803442"/>
              <a:ext cx="113664" cy="872490"/>
            </a:xfrm>
            <a:custGeom>
              <a:avLst/>
              <a:gdLst/>
              <a:ahLst/>
              <a:cxnLst/>
              <a:rect l="l" t="t" r="r" b="b"/>
              <a:pathLst>
                <a:path w="113664" h="872490">
                  <a:moveTo>
                    <a:pt x="0" y="0"/>
                  </a:moveTo>
                  <a:lnTo>
                    <a:pt x="58500" y="508816"/>
                  </a:lnTo>
                  <a:lnTo>
                    <a:pt x="113301" y="872361"/>
                  </a:lnTo>
                  <a:lnTo>
                    <a:pt x="61967" y="50548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512661" y="5636050"/>
              <a:ext cx="111125" cy="914400"/>
            </a:xfrm>
            <a:custGeom>
              <a:avLst/>
              <a:gdLst/>
              <a:ahLst/>
              <a:cxnLst/>
              <a:rect l="l" t="t" r="r" b="b"/>
              <a:pathLst>
                <a:path w="111125" h="914400">
                  <a:moveTo>
                    <a:pt x="54167" y="478647"/>
                  </a:moveTo>
                  <a:lnTo>
                    <a:pt x="71395" y="630873"/>
                  </a:lnTo>
                  <a:lnTo>
                    <a:pt x="110779" y="913890"/>
                  </a:lnTo>
                  <a:lnTo>
                    <a:pt x="54167" y="478647"/>
                  </a:lnTo>
                  <a:close/>
                </a:path>
                <a:path w="111125" h="914400">
                  <a:moveTo>
                    <a:pt x="0" y="0"/>
                  </a:moveTo>
                  <a:lnTo>
                    <a:pt x="45386" y="411137"/>
                  </a:lnTo>
                  <a:lnTo>
                    <a:pt x="54167" y="478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512661" y="5636050"/>
              <a:ext cx="111125" cy="914400"/>
            </a:xfrm>
            <a:custGeom>
              <a:avLst/>
              <a:gdLst/>
              <a:ahLst/>
              <a:cxnLst/>
              <a:rect l="l" t="t" r="r" b="b"/>
              <a:pathLst>
                <a:path w="111125" h="914400">
                  <a:moveTo>
                    <a:pt x="0" y="0"/>
                  </a:moveTo>
                  <a:lnTo>
                    <a:pt x="71395" y="630873"/>
                  </a:lnTo>
                  <a:lnTo>
                    <a:pt x="110779" y="913890"/>
                  </a:lnTo>
                  <a:lnTo>
                    <a:pt x="45386" y="41113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338284" y="2452798"/>
              <a:ext cx="190500" cy="1651000"/>
            </a:xfrm>
            <a:custGeom>
              <a:avLst/>
              <a:gdLst/>
              <a:ahLst/>
              <a:cxnLst/>
              <a:rect l="l" t="t" r="r" b="b"/>
              <a:pathLst>
                <a:path w="190500" h="1651000">
                  <a:moveTo>
                    <a:pt x="189963" y="0"/>
                  </a:moveTo>
                  <a:lnTo>
                    <a:pt x="189717" y="0"/>
                  </a:lnTo>
                  <a:lnTo>
                    <a:pt x="6385" y="1413337"/>
                  </a:lnTo>
                  <a:lnTo>
                    <a:pt x="0" y="1650977"/>
                  </a:lnTo>
                  <a:lnTo>
                    <a:pt x="172514" y="455771"/>
                  </a:lnTo>
                  <a:lnTo>
                    <a:pt x="189963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338284" y="2452798"/>
              <a:ext cx="190500" cy="1651000"/>
            </a:xfrm>
            <a:custGeom>
              <a:avLst/>
              <a:gdLst/>
              <a:ahLst/>
              <a:cxnLst/>
              <a:rect l="l" t="t" r="r" b="b"/>
              <a:pathLst>
                <a:path w="190500" h="1651000">
                  <a:moveTo>
                    <a:pt x="6385" y="1413337"/>
                  </a:moveTo>
                  <a:lnTo>
                    <a:pt x="189717" y="0"/>
                  </a:lnTo>
                  <a:lnTo>
                    <a:pt x="189963" y="0"/>
                  </a:lnTo>
                  <a:lnTo>
                    <a:pt x="172514" y="455771"/>
                  </a:lnTo>
                  <a:lnTo>
                    <a:pt x="0" y="1650977"/>
                  </a:lnTo>
                  <a:lnTo>
                    <a:pt x="6385" y="1413337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330200" y="3137197"/>
              <a:ext cx="173355" cy="1382395"/>
            </a:xfrm>
            <a:custGeom>
              <a:avLst/>
              <a:gdLst/>
              <a:ahLst/>
              <a:cxnLst/>
              <a:rect l="l" t="t" r="r" b="b"/>
              <a:pathLst>
                <a:path w="173354" h="1382395">
                  <a:moveTo>
                    <a:pt x="173196" y="0"/>
                  </a:moveTo>
                  <a:lnTo>
                    <a:pt x="8913" y="1178717"/>
                  </a:lnTo>
                  <a:lnTo>
                    <a:pt x="0" y="1382060"/>
                  </a:lnTo>
                  <a:lnTo>
                    <a:pt x="157662" y="318817"/>
                  </a:lnTo>
                  <a:lnTo>
                    <a:pt x="173196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330200" y="3137197"/>
              <a:ext cx="173355" cy="1382395"/>
            </a:xfrm>
            <a:custGeom>
              <a:avLst/>
              <a:gdLst/>
              <a:ahLst/>
              <a:cxnLst/>
              <a:rect l="l" t="t" r="r" b="b"/>
              <a:pathLst>
                <a:path w="173354" h="1382395">
                  <a:moveTo>
                    <a:pt x="8913" y="1178717"/>
                  </a:moveTo>
                  <a:lnTo>
                    <a:pt x="173196" y="0"/>
                  </a:lnTo>
                  <a:lnTo>
                    <a:pt x="157662" y="318817"/>
                  </a:lnTo>
                  <a:lnTo>
                    <a:pt x="0" y="1382060"/>
                  </a:lnTo>
                  <a:lnTo>
                    <a:pt x="8913" y="117871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072019" y="4059576"/>
              <a:ext cx="165100" cy="1809114"/>
            </a:xfrm>
            <a:custGeom>
              <a:avLst/>
              <a:gdLst/>
              <a:ahLst/>
              <a:cxnLst/>
              <a:rect l="l" t="t" r="r" b="b"/>
              <a:pathLst>
                <a:path w="165100" h="1809114">
                  <a:moveTo>
                    <a:pt x="164517" y="0"/>
                  </a:moveTo>
                  <a:lnTo>
                    <a:pt x="30548" y="1318776"/>
                  </a:lnTo>
                  <a:lnTo>
                    <a:pt x="0" y="1808731"/>
                  </a:lnTo>
                  <a:lnTo>
                    <a:pt x="118702" y="797259"/>
                  </a:lnTo>
                  <a:lnTo>
                    <a:pt x="164517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072019" y="4059576"/>
              <a:ext cx="165100" cy="1809114"/>
            </a:xfrm>
            <a:custGeom>
              <a:avLst/>
              <a:gdLst/>
              <a:ahLst/>
              <a:cxnLst/>
              <a:rect l="l" t="t" r="r" b="b"/>
              <a:pathLst>
                <a:path w="165100" h="1809114">
                  <a:moveTo>
                    <a:pt x="30548" y="1318776"/>
                  </a:moveTo>
                  <a:lnTo>
                    <a:pt x="164517" y="0"/>
                  </a:lnTo>
                  <a:lnTo>
                    <a:pt x="118702" y="797259"/>
                  </a:lnTo>
                  <a:lnTo>
                    <a:pt x="0" y="1808731"/>
                  </a:lnTo>
                  <a:lnTo>
                    <a:pt x="30548" y="131877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294971" y="4684548"/>
              <a:ext cx="133985" cy="1210945"/>
            </a:xfrm>
            <a:custGeom>
              <a:avLst/>
              <a:gdLst/>
              <a:ahLst/>
              <a:cxnLst/>
              <a:rect l="l" t="t" r="r" b="b"/>
              <a:pathLst>
                <a:path w="133985" h="1210945">
                  <a:moveTo>
                    <a:pt x="14872" y="0"/>
                  </a:moveTo>
                  <a:lnTo>
                    <a:pt x="0" y="51158"/>
                  </a:lnTo>
                  <a:lnTo>
                    <a:pt x="119647" y="1210692"/>
                  </a:lnTo>
                  <a:lnTo>
                    <a:pt x="133466" y="1178573"/>
                  </a:lnTo>
                  <a:lnTo>
                    <a:pt x="14872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294971" y="4684548"/>
              <a:ext cx="133985" cy="1210945"/>
            </a:xfrm>
            <a:custGeom>
              <a:avLst/>
              <a:gdLst/>
              <a:ahLst/>
              <a:cxnLst/>
              <a:rect l="l" t="t" r="r" b="b"/>
              <a:pathLst>
                <a:path w="133985" h="1210945">
                  <a:moveTo>
                    <a:pt x="0" y="51158"/>
                  </a:moveTo>
                  <a:lnTo>
                    <a:pt x="119647" y="1210692"/>
                  </a:lnTo>
                  <a:lnTo>
                    <a:pt x="133466" y="1178573"/>
                  </a:lnTo>
                  <a:lnTo>
                    <a:pt x="14872" y="0"/>
                  </a:lnTo>
                  <a:lnTo>
                    <a:pt x="0" y="5115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487137" y="5113227"/>
              <a:ext cx="119380" cy="1168400"/>
            </a:xfrm>
            <a:custGeom>
              <a:avLst/>
              <a:gdLst/>
              <a:ahLst/>
              <a:cxnLst/>
              <a:rect l="l" t="t" r="r" b="b"/>
              <a:pathLst>
                <a:path w="119379" h="1168400">
                  <a:moveTo>
                    <a:pt x="0" y="0"/>
                  </a:moveTo>
                  <a:lnTo>
                    <a:pt x="98291" y="1113260"/>
                  </a:lnTo>
                  <a:lnTo>
                    <a:pt x="119250" y="1167903"/>
                  </a:lnTo>
                  <a:lnTo>
                    <a:pt x="23722" y="5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487137" y="5113227"/>
              <a:ext cx="119380" cy="1168400"/>
            </a:xfrm>
            <a:custGeom>
              <a:avLst/>
              <a:gdLst/>
              <a:ahLst/>
              <a:cxnLst/>
              <a:rect l="l" t="t" r="r" b="b"/>
              <a:pathLst>
                <a:path w="119379" h="1168400">
                  <a:moveTo>
                    <a:pt x="0" y="0"/>
                  </a:moveTo>
                  <a:lnTo>
                    <a:pt x="98291" y="1113260"/>
                  </a:lnTo>
                  <a:lnTo>
                    <a:pt x="119250" y="1167903"/>
                  </a:lnTo>
                  <a:lnTo>
                    <a:pt x="23722" y="5052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072019" y="3893578"/>
              <a:ext cx="138430" cy="1974850"/>
            </a:xfrm>
            <a:custGeom>
              <a:avLst/>
              <a:gdLst/>
              <a:ahLst/>
              <a:cxnLst/>
              <a:rect l="l" t="t" r="r" b="b"/>
              <a:pathLst>
                <a:path w="138429" h="1974850">
                  <a:moveTo>
                    <a:pt x="138051" y="0"/>
                  </a:moveTo>
                  <a:lnTo>
                    <a:pt x="6888" y="1370655"/>
                  </a:lnTo>
                  <a:lnTo>
                    <a:pt x="0" y="1974729"/>
                  </a:lnTo>
                  <a:lnTo>
                    <a:pt x="118702" y="963257"/>
                  </a:lnTo>
                  <a:lnTo>
                    <a:pt x="138051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072019" y="3893578"/>
              <a:ext cx="138430" cy="1974850"/>
            </a:xfrm>
            <a:custGeom>
              <a:avLst/>
              <a:gdLst/>
              <a:ahLst/>
              <a:cxnLst/>
              <a:rect l="l" t="t" r="r" b="b"/>
              <a:pathLst>
                <a:path w="138429" h="1974850">
                  <a:moveTo>
                    <a:pt x="0" y="1974729"/>
                  </a:moveTo>
                  <a:lnTo>
                    <a:pt x="118702" y="963257"/>
                  </a:lnTo>
                  <a:lnTo>
                    <a:pt x="138051" y="0"/>
                  </a:lnTo>
                  <a:lnTo>
                    <a:pt x="6888" y="1370655"/>
                  </a:lnTo>
                  <a:lnTo>
                    <a:pt x="0" y="197472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328435" y="2452795"/>
              <a:ext cx="197485" cy="1763395"/>
            </a:xfrm>
            <a:custGeom>
              <a:avLst/>
              <a:gdLst/>
              <a:ahLst/>
              <a:cxnLst/>
              <a:rect l="l" t="t" r="r" b="b"/>
              <a:pathLst>
                <a:path w="197485" h="1763395">
                  <a:moveTo>
                    <a:pt x="196885" y="0"/>
                  </a:moveTo>
                  <a:lnTo>
                    <a:pt x="165574" y="0"/>
                  </a:lnTo>
                  <a:lnTo>
                    <a:pt x="24084" y="1104489"/>
                  </a:lnTo>
                  <a:lnTo>
                    <a:pt x="0" y="1763134"/>
                  </a:lnTo>
                  <a:lnTo>
                    <a:pt x="170062" y="636954"/>
                  </a:lnTo>
                  <a:lnTo>
                    <a:pt x="196885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328435" y="2452795"/>
              <a:ext cx="197485" cy="1763395"/>
            </a:xfrm>
            <a:custGeom>
              <a:avLst/>
              <a:gdLst/>
              <a:ahLst/>
              <a:cxnLst/>
              <a:rect l="l" t="t" r="r" b="b"/>
              <a:pathLst>
                <a:path w="197485" h="1763395">
                  <a:moveTo>
                    <a:pt x="24084" y="1104489"/>
                  </a:moveTo>
                  <a:lnTo>
                    <a:pt x="165574" y="0"/>
                  </a:lnTo>
                  <a:lnTo>
                    <a:pt x="196885" y="0"/>
                  </a:lnTo>
                  <a:lnTo>
                    <a:pt x="170062" y="636954"/>
                  </a:lnTo>
                  <a:lnTo>
                    <a:pt x="0" y="1763134"/>
                  </a:lnTo>
                  <a:lnTo>
                    <a:pt x="24084" y="110448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651130" y="2452795"/>
              <a:ext cx="82550" cy="558165"/>
            </a:xfrm>
            <a:custGeom>
              <a:avLst/>
              <a:gdLst/>
              <a:ahLst/>
              <a:cxnLst/>
              <a:rect l="l" t="t" r="r" b="b"/>
              <a:pathLst>
                <a:path w="82550" h="558164">
                  <a:moveTo>
                    <a:pt x="258" y="0"/>
                  </a:moveTo>
                  <a:lnTo>
                    <a:pt x="0" y="0"/>
                  </a:lnTo>
                  <a:lnTo>
                    <a:pt x="66165" y="451287"/>
                  </a:lnTo>
                  <a:lnTo>
                    <a:pt x="82403" y="55810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651130" y="2452795"/>
              <a:ext cx="82550" cy="558165"/>
            </a:xfrm>
            <a:custGeom>
              <a:avLst/>
              <a:gdLst/>
              <a:ahLst/>
              <a:cxnLst/>
              <a:rect l="l" t="t" r="r" b="b"/>
              <a:pathLst>
                <a:path w="82550" h="558164">
                  <a:moveTo>
                    <a:pt x="0" y="0"/>
                  </a:moveTo>
                  <a:lnTo>
                    <a:pt x="66165" y="451287"/>
                  </a:lnTo>
                  <a:lnTo>
                    <a:pt x="82403" y="558109"/>
                  </a:lnTo>
                  <a:lnTo>
                    <a:pt x="258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678045" y="2452796"/>
              <a:ext cx="203835" cy="1744980"/>
            </a:xfrm>
            <a:custGeom>
              <a:avLst/>
              <a:gdLst/>
              <a:ahLst/>
              <a:cxnLst/>
              <a:rect l="l" t="t" r="r" b="b"/>
              <a:pathLst>
                <a:path w="203835" h="1744979">
                  <a:moveTo>
                    <a:pt x="4267" y="0"/>
                  </a:moveTo>
                  <a:lnTo>
                    <a:pt x="0" y="0"/>
                  </a:lnTo>
                  <a:lnTo>
                    <a:pt x="22367" y="341745"/>
                  </a:lnTo>
                  <a:lnTo>
                    <a:pt x="203732" y="1744587"/>
                  </a:lnTo>
                  <a:lnTo>
                    <a:pt x="184817" y="1525504"/>
                  </a:lnTo>
                  <a:lnTo>
                    <a:pt x="4267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678045" y="2452796"/>
              <a:ext cx="203835" cy="1744980"/>
            </a:xfrm>
            <a:custGeom>
              <a:avLst/>
              <a:gdLst/>
              <a:ahLst/>
              <a:cxnLst/>
              <a:rect l="l" t="t" r="r" b="b"/>
              <a:pathLst>
                <a:path w="203835" h="1744979">
                  <a:moveTo>
                    <a:pt x="0" y="0"/>
                  </a:moveTo>
                  <a:lnTo>
                    <a:pt x="4267" y="0"/>
                  </a:lnTo>
                  <a:lnTo>
                    <a:pt x="184817" y="1525504"/>
                  </a:lnTo>
                  <a:lnTo>
                    <a:pt x="203732" y="1744587"/>
                  </a:lnTo>
                  <a:lnTo>
                    <a:pt x="22367" y="34174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190372" y="3643199"/>
              <a:ext cx="154305" cy="1364615"/>
            </a:xfrm>
            <a:custGeom>
              <a:avLst/>
              <a:gdLst/>
              <a:ahLst/>
              <a:cxnLst/>
              <a:rect l="l" t="t" r="r" b="b"/>
              <a:pathLst>
                <a:path w="154304" h="1364614">
                  <a:moveTo>
                    <a:pt x="154215" y="0"/>
                  </a:moveTo>
                  <a:lnTo>
                    <a:pt x="0" y="1361827"/>
                  </a:lnTo>
                  <a:lnTo>
                    <a:pt x="1194" y="1364216"/>
                  </a:lnTo>
                  <a:lnTo>
                    <a:pt x="153393" y="74569"/>
                  </a:lnTo>
                  <a:lnTo>
                    <a:pt x="154215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190372" y="3643199"/>
              <a:ext cx="154305" cy="1364615"/>
            </a:xfrm>
            <a:custGeom>
              <a:avLst/>
              <a:gdLst/>
              <a:ahLst/>
              <a:cxnLst/>
              <a:rect l="l" t="t" r="r" b="b"/>
              <a:pathLst>
                <a:path w="154304" h="1364614">
                  <a:moveTo>
                    <a:pt x="1194" y="1364216"/>
                  </a:moveTo>
                  <a:lnTo>
                    <a:pt x="153393" y="74569"/>
                  </a:lnTo>
                  <a:lnTo>
                    <a:pt x="154215" y="0"/>
                  </a:lnTo>
                  <a:lnTo>
                    <a:pt x="0" y="1361827"/>
                  </a:lnTo>
                  <a:lnTo>
                    <a:pt x="1194" y="136421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665120" y="2452796"/>
              <a:ext cx="198120" cy="1564005"/>
            </a:xfrm>
            <a:custGeom>
              <a:avLst/>
              <a:gdLst/>
              <a:ahLst/>
              <a:cxnLst/>
              <a:rect l="l" t="t" r="r" b="b"/>
              <a:pathLst>
                <a:path w="198119" h="1564004">
                  <a:moveTo>
                    <a:pt x="17193" y="0"/>
                  </a:moveTo>
                  <a:lnTo>
                    <a:pt x="3948" y="0"/>
                  </a:lnTo>
                  <a:lnTo>
                    <a:pt x="0" y="86168"/>
                  </a:lnTo>
                  <a:lnTo>
                    <a:pt x="186357" y="1563472"/>
                  </a:lnTo>
                  <a:lnTo>
                    <a:pt x="197742" y="1525504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665120" y="2452796"/>
              <a:ext cx="198120" cy="1564005"/>
            </a:xfrm>
            <a:custGeom>
              <a:avLst/>
              <a:gdLst/>
              <a:ahLst/>
              <a:cxnLst/>
              <a:rect l="l" t="t" r="r" b="b"/>
              <a:pathLst>
                <a:path w="198119" h="1564004">
                  <a:moveTo>
                    <a:pt x="0" y="86168"/>
                  </a:moveTo>
                  <a:lnTo>
                    <a:pt x="186357" y="1563472"/>
                  </a:lnTo>
                  <a:lnTo>
                    <a:pt x="197742" y="1525504"/>
                  </a:lnTo>
                  <a:lnTo>
                    <a:pt x="17193" y="0"/>
                  </a:lnTo>
                  <a:lnTo>
                    <a:pt x="3948" y="0"/>
                  </a:lnTo>
                  <a:lnTo>
                    <a:pt x="0" y="8616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463988" y="4965368"/>
              <a:ext cx="121920" cy="1261745"/>
            </a:xfrm>
            <a:custGeom>
              <a:avLst/>
              <a:gdLst/>
              <a:ahLst/>
              <a:cxnLst/>
              <a:rect l="l" t="t" r="r" b="b"/>
              <a:pathLst>
                <a:path w="121920" h="1261745">
                  <a:moveTo>
                    <a:pt x="0" y="0"/>
                  </a:moveTo>
                  <a:lnTo>
                    <a:pt x="101361" y="1141886"/>
                  </a:lnTo>
                  <a:lnTo>
                    <a:pt x="121440" y="1261119"/>
                  </a:lnTo>
                  <a:lnTo>
                    <a:pt x="23148" y="147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463988" y="4965368"/>
              <a:ext cx="121920" cy="1261745"/>
            </a:xfrm>
            <a:custGeom>
              <a:avLst/>
              <a:gdLst/>
              <a:ahLst/>
              <a:cxnLst/>
              <a:rect l="l" t="t" r="r" b="b"/>
              <a:pathLst>
                <a:path w="121920" h="1261745">
                  <a:moveTo>
                    <a:pt x="0" y="0"/>
                  </a:moveTo>
                  <a:lnTo>
                    <a:pt x="101361" y="1141886"/>
                  </a:lnTo>
                  <a:lnTo>
                    <a:pt x="121440" y="1261119"/>
                  </a:lnTo>
                  <a:lnTo>
                    <a:pt x="23148" y="14785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260845" y="2452795"/>
              <a:ext cx="60325" cy="400685"/>
            </a:xfrm>
            <a:custGeom>
              <a:avLst/>
              <a:gdLst/>
              <a:ahLst/>
              <a:cxnLst/>
              <a:rect l="l" t="t" r="r" b="b"/>
              <a:pathLst>
                <a:path w="60325" h="400685">
                  <a:moveTo>
                    <a:pt x="60179" y="0"/>
                  </a:moveTo>
                  <a:lnTo>
                    <a:pt x="41355" y="0"/>
                  </a:lnTo>
                  <a:lnTo>
                    <a:pt x="15827" y="181804"/>
                  </a:lnTo>
                  <a:lnTo>
                    <a:pt x="0" y="400178"/>
                  </a:lnTo>
                  <a:lnTo>
                    <a:pt x="60179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260845" y="2452795"/>
              <a:ext cx="60325" cy="400685"/>
            </a:xfrm>
            <a:custGeom>
              <a:avLst/>
              <a:gdLst/>
              <a:ahLst/>
              <a:cxnLst/>
              <a:rect l="l" t="t" r="r" b="b"/>
              <a:pathLst>
                <a:path w="60325" h="400685">
                  <a:moveTo>
                    <a:pt x="0" y="400178"/>
                  </a:moveTo>
                  <a:lnTo>
                    <a:pt x="60179" y="0"/>
                  </a:lnTo>
                  <a:lnTo>
                    <a:pt x="41355" y="0"/>
                  </a:lnTo>
                  <a:lnTo>
                    <a:pt x="15827" y="181804"/>
                  </a:lnTo>
                  <a:lnTo>
                    <a:pt x="0" y="40017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309844" y="4640697"/>
              <a:ext cx="133985" cy="1223010"/>
            </a:xfrm>
            <a:custGeom>
              <a:avLst/>
              <a:gdLst/>
              <a:ahLst/>
              <a:cxnLst/>
              <a:rect l="l" t="t" r="r" b="b"/>
              <a:pathLst>
                <a:path w="133985" h="1223010">
                  <a:moveTo>
                    <a:pt x="16534" y="0"/>
                  </a:moveTo>
                  <a:lnTo>
                    <a:pt x="0" y="43851"/>
                  </a:lnTo>
                  <a:lnTo>
                    <a:pt x="118594" y="1222424"/>
                  </a:lnTo>
                  <a:lnTo>
                    <a:pt x="133906" y="1207221"/>
                  </a:lnTo>
                  <a:lnTo>
                    <a:pt x="16534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309844" y="4640697"/>
              <a:ext cx="133985" cy="1223010"/>
            </a:xfrm>
            <a:custGeom>
              <a:avLst/>
              <a:gdLst/>
              <a:ahLst/>
              <a:cxnLst/>
              <a:rect l="l" t="t" r="r" b="b"/>
              <a:pathLst>
                <a:path w="133985" h="1223010">
                  <a:moveTo>
                    <a:pt x="0" y="43851"/>
                  </a:moveTo>
                  <a:lnTo>
                    <a:pt x="118594" y="1222424"/>
                  </a:lnTo>
                  <a:lnTo>
                    <a:pt x="133906" y="1207221"/>
                  </a:lnTo>
                  <a:lnTo>
                    <a:pt x="16534" y="0"/>
                  </a:lnTo>
                  <a:lnTo>
                    <a:pt x="0" y="4385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198292" y="2452794"/>
              <a:ext cx="146050" cy="1077595"/>
            </a:xfrm>
            <a:custGeom>
              <a:avLst/>
              <a:gdLst/>
              <a:ahLst/>
              <a:cxnLst/>
              <a:rect l="l" t="t" r="r" b="b"/>
              <a:pathLst>
                <a:path w="146050" h="1077595">
                  <a:moveTo>
                    <a:pt x="146037" y="0"/>
                  </a:moveTo>
                  <a:lnTo>
                    <a:pt x="125553" y="0"/>
                  </a:lnTo>
                  <a:lnTo>
                    <a:pt x="1428" y="876760"/>
                  </a:lnTo>
                  <a:lnTo>
                    <a:pt x="0" y="1077428"/>
                  </a:lnTo>
                  <a:lnTo>
                    <a:pt x="146037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198292" y="2452794"/>
              <a:ext cx="146050" cy="1077595"/>
            </a:xfrm>
            <a:custGeom>
              <a:avLst/>
              <a:gdLst/>
              <a:ahLst/>
              <a:cxnLst/>
              <a:rect l="l" t="t" r="r" b="b"/>
              <a:pathLst>
                <a:path w="146050" h="1077595">
                  <a:moveTo>
                    <a:pt x="1428" y="876760"/>
                  </a:moveTo>
                  <a:lnTo>
                    <a:pt x="125553" y="0"/>
                  </a:lnTo>
                  <a:lnTo>
                    <a:pt x="146037" y="0"/>
                  </a:lnTo>
                  <a:lnTo>
                    <a:pt x="0" y="1077428"/>
                  </a:lnTo>
                  <a:lnTo>
                    <a:pt x="1428" y="87676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338284" y="2452798"/>
              <a:ext cx="194310" cy="1651000"/>
            </a:xfrm>
            <a:custGeom>
              <a:avLst/>
              <a:gdLst/>
              <a:ahLst/>
              <a:cxnLst/>
              <a:rect l="l" t="t" r="r" b="b"/>
              <a:pathLst>
                <a:path w="194310" h="1651000">
                  <a:moveTo>
                    <a:pt x="194212" y="0"/>
                  </a:moveTo>
                  <a:lnTo>
                    <a:pt x="169445" y="0"/>
                  </a:lnTo>
                  <a:lnTo>
                    <a:pt x="23343" y="1150954"/>
                  </a:lnTo>
                  <a:lnTo>
                    <a:pt x="0" y="1650977"/>
                  </a:lnTo>
                  <a:lnTo>
                    <a:pt x="172514" y="455771"/>
                  </a:lnTo>
                  <a:lnTo>
                    <a:pt x="194212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338284" y="2452798"/>
              <a:ext cx="194310" cy="1651000"/>
            </a:xfrm>
            <a:custGeom>
              <a:avLst/>
              <a:gdLst/>
              <a:ahLst/>
              <a:cxnLst/>
              <a:rect l="l" t="t" r="r" b="b"/>
              <a:pathLst>
                <a:path w="194310" h="1651000">
                  <a:moveTo>
                    <a:pt x="0" y="1650977"/>
                  </a:moveTo>
                  <a:lnTo>
                    <a:pt x="172514" y="455771"/>
                  </a:lnTo>
                  <a:lnTo>
                    <a:pt x="194212" y="0"/>
                  </a:lnTo>
                  <a:lnTo>
                    <a:pt x="169445" y="0"/>
                  </a:lnTo>
                  <a:lnTo>
                    <a:pt x="23343" y="1150954"/>
                  </a:lnTo>
                  <a:lnTo>
                    <a:pt x="0" y="1650977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037230" y="4316851"/>
              <a:ext cx="164465" cy="1712595"/>
            </a:xfrm>
            <a:custGeom>
              <a:avLst/>
              <a:gdLst/>
              <a:ahLst/>
              <a:cxnLst/>
              <a:rect l="l" t="t" r="r" b="b"/>
              <a:pathLst>
                <a:path w="164464" h="1712595">
                  <a:moveTo>
                    <a:pt x="164391" y="0"/>
                  </a:moveTo>
                  <a:lnTo>
                    <a:pt x="52470" y="1044588"/>
                  </a:lnTo>
                  <a:lnTo>
                    <a:pt x="0" y="1711999"/>
                  </a:lnTo>
                  <a:lnTo>
                    <a:pt x="93987" y="1013467"/>
                  </a:lnTo>
                  <a:lnTo>
                    <a:pt x="164391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037230" y="4316851"/>
              <a:ext cx="164465" cy="1712595"/>
            </a:xfrm>
            <a:custGeom>
              <a:avLst/>
              <a:gdLst/>
              <a:ahLst/>
              <a:cxnLst/>
              <a:rect l="l" t="t" r="r" b="b"/>
              <a:pathLst>
                <a:path w="164464" h="1712595">
                  <a:moveTo>
                    <a:pt x="52470" y="1044588"/>
                  </a:moveTo>
                  <a:lnTo>
                    <a:pt x="164391" y="0"/>
                  </a:lnTo>
                  <a:lnTo>
                    <a:pt x="93987" y="1013467"/>
                  </a:lnTo>
                  <a:lnTo>
                    <a:pt x="0" y="1711999"/>
                  </a:lnTo>
                  <a:lnTo>
                    <a:pt x="52470" y="104458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109195" y="3611788"/>
              <a:ext cx="180975" cy="2136775"/>
            </a:xfrm>
            <a:custGeom>
              <a:avLst/>
              <a:gdLst/>
              <a:ahLst/>
              <a:cxnLst/>
              <a:rect l="l" t="t" r="r" b="b"/>
              <a:pathLst>
                <a:path w="180975" h="2136775">
                  <a:moveTo>
                    <a:pt x="180694" y="0"/>
                  </a:moveTo>
                  <a:lnTo>
                    <a:pt x="34276" y="1462930"/>
                  </a:lnTo>
                  <a:lnTo>
                    <a:pt x="0" y="2136392"/>
                  </a:lnTo>
                  <a:lnTo>
                    <a:pt x="125097" y="1125358"/>
                  </a:lnTo>
                  <a:lnTo>
                    <a:pt x="180694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109195" y="3611788"/>
              <a:ext cx="180975" cy="2136775"/>
            </a:xfrm>
            <a:custGeom>
              <a:avLst/>
              <a:gdLst/>
              <a:ahLst/>
              <a:cxnLst/>
              <a:rect l="l" t="t" r="r" b="b"/>
              <a:pathLst>
                <a:path w="180975" h="2136775">
                  <a:moveTo>
                    <a:pt x="34276" y="1462930"/>
                  </a:moveTo>
                  <a:lnTo>
                    <a:pt x="180694" y="0"/>
                  </a:lnTo>
                  <a:lnTo>
                    <a:pt x="125097" y="1125358"/>
                  </a:lnTo>
                  <a:lnTo>
                    <a:pt x="0" y="2136392"/>
                  </a:lnTo>
                  <a:lnTo>
                    <a:pt x="34276" y="146293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657719" y="2452796"/>
              <a:ext cx="194310" cy="1564005"/>
            </a:xfrm>
            <a:custGeom>
              <a:avLst/>
              <a:gdLst/>
              <a:ahLst/>
              <a:cxnLst/>
              <a:rect l="l" t="t" r="r" b="b"/>
              <a:pathLst>
                <a:path w="194310" h="1564004">
                  <a:moveTo>
                    <a:pt x="6215" y="0"/>
                  </a:moveTo>
                  <a:lnTo>
                    <a:pt x="0" y="0"/>
                  </a:lnTo>
                  <a:lnTo>
                    <a:pt x="7400" y="86168"/>
                  </a:lnTo>
                  <a:lnTo>
                    <a:pt x="193757" y="1563472"/>
                  </a:lnTo>
                  <a:lnTo>
                    <a:pt x="176454" y="1413548"/>
                  </a:lnTo>
                  <a:lnTo>
                    <a:pt x="6215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657719" y="2452796"/>
              <a:ext cx="194310" cy="1564005"/>
            </a:xfrm>
            <a:custGeom>
              <a:avLst/>
              <a:gdLst/>
              <a:ahLst/>
              <a:cxnLst/>
              <a:rect l="l" t="t" r="r" b="b"/>
              <a:pathLst>
                <a:path w="194310" h="1564004">
                  <a:moveTo>
                    <a:pt x="0" y="0"/>
                  </a:moveTo>
                  <a:lnTo>
                    <a:pt x="6215" y="0"/>
                  </a:lnTo>
                  <a:lnTo>
                    <a:pt x="176454" y="1413548"/>
                  </a:lnTo>
                  <a:lnTo>
                    <a:pt x="193757" y="1563472"/>
                  </a:lnTo>
                  <a:lnTo>
                    <a:pt x="7400" y="8616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508540" y="5169200"/>
              <a:ext cx="114935" cy="1196975"/>
            </a:xfrm>
            <a:custGeom>
              <a:avLst/>
              <a:gdLst/>
              <a:ahLst/>
              <a:cxnLst/>
              <a:rect l="l" t="t" r="r" b="b"/>
              <a:pathLst>
                <a:path w="114935" h="1196975">
                  <a:moveTo>
                    <a:pt x="0" y="0"/>
                  </a:moveTo>
                  <a:lnTo>
                    <a:pt x="88079" y="1024675"/>
                  </a:lnTo>
                  <a:lnTo>
                    <a:pt x="114901" y="1196668"/>
                  </a:lnTo>
                  <a:lnTo>
                    <a:pt x="32556" y="346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508540" y="5169200"/>
              <a:ext cx="114935" cy="1196975"/>
            </a:xfrm>
            <a:custGeom>
              <a:avLst/>
              <a:gdLst/>
              <a:ahLst/>
              <a:cxnLst/>
              <a:rect l="l" t="t" r="r" b="b"/>
              <a:pathLst>
                <a:path w="114935" h="1196975">
                  <a:moveTo>
                    <a:pt x="0" y="0"/>
                  </a:moveTo>
                  <a:lnTo>
                    <a:pt x="88079" y="1024675"/>
                  </a:lnTo>
                  <a:lnTo>
                    <a:pt x="114901" y="1196668"/>
                  </a:lnTo>
                  <a:lnTo>
                    <a:pt x="32556" y="34686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308243" y="3279478"/>
              <a:ext cx="175260" cy="1555115"/>
            </a:xfrm>
            <a:custGeom>
              <a:avLst/>
              <a:gdLst/>
              <a:ahLst/>
              <a:cxnLst/>
              <a:rect l="l" t="t" r="r" b="b"/>
              <a:pathLst>
                <a:path w="175260" h="1555114">
                  <a:moveTo>
                    <a:pt x="174959" y="0"/>
                  </a:moveTo>
                  <a:lnTo>
                    <a:pt x="17503" y="1174232"/>
                  </a:lnTo>
                  <a:lnTo>
                    <a:pt x="0" y="1554982"/>
                  </a:lnTo>
                  <a:lnTo>
                    <a:pt x="151548" y="465063"/>
                  </a:lnTo>
                  <a:lnTo>
                    <a:pt x="174959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308243" y="3279478"/>
              <a:ext cx="175260" cy="1555115"/>
            </a:xfrm>
            <a:custGeom>
              <a:avLst/>
              <a:gdLst/>
              <a:ahLst/>
              <a:cxnLst/>
              <a:rect l="l" t="t" r="r" b="b"/>
              <a:pathLst>
                <a:path w="175260" h="1555114">
                  <a:moveTo>
                    <a:pt x="17503" y="1174232"/>
                  </a:moveTo>
                  <a:lnTo>
                    <a:pt x="174959" y="0"/>
                  </a:lnTo>
                  <a:lnTo>
                    <a:pt x="151548" y="465063"/>
                  </a:lnTo>
                  <a:lnTo>
                    <a:pt x="0" y="1554982"/>
                  </a:lnTo>
                  <a:lnTo>
                    <a:pt x="17503" y="117423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299581" y="2452796"/>
              <a:ext cx="102235" cy="687070"/>
            </a:xfrm>
            <a:custGeom>
              <a:avLst/>
              <a:gdLst/>
              <a:ahLst/>
              <a:cxnLst/>
              <a:rect l="l" t="t" r="r" b="b"/>
              <a:pathLst>
                <a:path w="102235" h="687069">
                  <a:moveTo>
                    <a:pt x="101687" y="0"/>
                  </a:moveTo>
                  <a:lnTo>
                    <a:pt x="65175" y="0"/>
                  </a:lnTo>
                  <a:lnTo>
                    <a:pt x="2610" y="422745"/>
                  </a:lnTo>
                  <a:lnTo>
                    <a:pt x="0" y="686626"/>
                  </a:lnTo>
                  <a:lnTo>
                    <a:pt x="101687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299581" y="2452796"/>
              <a:ext cx="102235" cy="687070"/>
            </a:xfrm>
            <a:custGeom>
              <a:avLst/>
              <a:gdLst/>
              <a:ahLst/>
              <a:cxnLst/>
              <a:rect l="l" t="t" r="r" b="b"/>
              <a:pathLst>
                <a:path w="102235" h="687069">
                  <a:moveTo>
                    <a:pt x="2610" y="422745"/>
                  </a:moveTo>
                  <a:lnTo>
                    <a:pt x="65175" y="0"/>
                  </a:lnTo>
                  <a:lnTo>
                    <a:pt x="101687" y="0"/>
                  </a:lnTo>
                  <a:lnTo>
                    <a:pt x="0" y="686626"/>
                  </a:lnTo>
                  <a:lnTo>
                    <a:pt x="2610" y="42274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931359" y="3524981"/>
              <a:ext cx="179070" cy="1635125"/>
            </a:xfrm>
            <a:custGeom>
              <a:avLst/>
              <a:gdLst/>
              <a:ahLst/>
              <a:cxnLst/>
              <a:rect l="l" t="t" r="r" b="b"/>
              <a:pathLst>
                <a:path w="179069" h="1635125">
                  <a:moveTo>
                    <a:pt x="0" y="0"/>
                  </a:moveTo>
                  <a:lnTo>
                    <a:pt x="22362" y="241883"/>
                  </a:lnTo>
                  <a:lnTo>
                    <a:pt x="178943" y="1634680"/>
                  </a:lnTo>
                  <a:lnTo>
                    <a:pt x="160331" y="145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931359" y="3524981"/>
              <a:ext cx="179070" cy="1635125"/>
            </a:xfrm>
            <a:custGeom>
              <a:avLst/>
              <a:gdLst/>
              <a:ahLst/>
              <a:cxnLst/>
              <a:rect l="l" t="t" r="r" b="b"/>
              <a:pathLst>
                <a:path w="179069" h="1635125">
                  <a:moveTo>
                    <a:pt x="0" y="0"/>
                  </a:moveTo>
                  <a:lnTo>
                    <a:pt x="160331" y="1456346"/>
                  </a:lnTo>
                  <a:lnTo>
                    <a:pt x="178943" y="1634680"/>
                  </a:lnTo>
                  <a:lnTo>
                    <a:pt x="22362" y="24188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651130" y="2452795"/>
              <a:ext cx="66675" cy="451484"/>
            </a:xfrm>
            <a:custGeom>
              <a:avLst/>
              <a:gdLst/>
              <a:ahLst/>
              <a:cxnLst/>
              <a:rect l="l" t="t" r="r" b="b"/>
              <a:pathLst>
                <a:path w="66675" h="451485">
                  <a:moveTo>
                    <a:pt x="3534" y="0"/>
                  </a:moveTo>
                  <a:lnTo>
                    <a:pt x="0" y="0"/>
                  </a:lnTo>
                  <a:lnTo>
                    <a:pt x="66165" y="451287"/>
                  </a:lnTo>
                  <a:lnTo>
                    <a:pt x="47800" y="307734"/>
                  </a:lnTo>
                  <a:lnTo>
                    <a:pt x="3534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651130" y="2452795"/>
              <a:ext cx="66675" cy="451484"/>
            </a:xfrm>
            <a:custGeom>
              <a:avLst/>
              <a:gdLst/>
              <a:ahLst/>
              <a:cxnLst/>
              <a:rect l="l" t="t" r="r" b="b"/>
              <a:pathLst>
                <a:path w="66675" h="451485">
                  <a:moveTo>
                    <a:pt x="0" y="0"/>
                  </a:moveTo>
                  <a:lnTo>
                    <a:pt x="3534" y="0"/>
                  </a:lnTo>
                  <a:lnTo>
                    <a:pt x="47800" y="307734"/>
                  </a:lnTo>
                  <a:lnTo>
                    <a:pt x="66165" y="451287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917528" y="3524981"/>
              <a:ext cx="174625" cy="1479550"/>
            </a:xfrm>
            <a:custGeom>
              <a:avLst/>
              <a:gdLst/>
              <a:ahLst/>
              <a:cxnLst/>
              <a:rect l="l" t="t" r="r" b="b"/>
              <a:pathLst>
                <a:path w="174625" h="1479550">
                  <a:moveTo>
                    <a:pt x="13830" y="0"/>
                  </a:moveTo>
                  <a:lnTo>
                    <a:pt x="0" y="55868"/>
                  </a:lnTo>
                  <a:lnTo>
                    <a:pt x="160638" y="1479450"/>
                  </a:lnTo>
                  <a:lnTo>
                    <a:pt x="174161" y="1456346"/>
                  </a:lnTo>
                  <a:lnTo>
                    <a:pt x="1383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917528" y="3524981"/>
              <a:ext cx="174625" cy="1479550"/>
            </a:xfrm>
            <a:custGeom>
              <a:avLst/>
              <a:gdLst/>
              <a:ahLst/>
              <a:cxnLst/>
              <a:rect l="l" t="t" r="r" b="b"/>
              <a:pathLst>
                <a:path w="174625" h="1479550">
                  <a:moveTo>
                    <a:pt x="0" y="55868"/>
                  </a:moveTo>
                  <a:lnTo>
                    <a:pt x="160638" y="1479450"/>
                  </a:lnTo>
                  <a:lnTo>
                    <a:pt x="174161" y="1456346"/>
                  </a:lnTo>
                  <a:lnTo>
                    <a:pt x="13830" y="0"/>
                  </a:lnTo>
                  <a:lnTo>
                    <a:pt x="0" y="5586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342392" y="2805616"/>
              <a:ext cx="176530" cy="1430020"/>
            </a:xfrm>
            <a:custGeom>
              <a:avLst/>
              <a:gdLst/>
              <a:ahLst/>
              <a:cxnLst/>
              <a:rect l="l" t="t" r="r" b="b"/>
              <a:pathLst>
                <a:path w="176529" h="1430020">
                  <a:moveTo>
                    <a:pt x="176093" y="0"/>
                  </a:moveTo>
                  <a:lnTo>
                    <a:pt x="5514" y="1286759"/>
                  </a:lnTo>
                  <a:lnTo>
                    <a:pt x="0" y="1429887"/>
                  </a:lnTo>
                  <a:lnTo>
                    <a:pt x="164629" y="283858"/>
                  </a:lnTo>
                  <a:lnTo>
                    <a:pt x="176093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342392" y="2805616"/>
              <a:ext cx="176530" cy="1430020"/>
            </a:xfrm>
            <a:custGeom>
              <a:avLst/>
              <a:gdLst/>
              <a:ahLst/>
              <a:cxnLst/>
              <a:rect l="l" t="t" r="r" b="b"/>
              <a:pathLst>
                <a:path w="176529" h="1430020">
                  <a:moveTo>
                    <a:pt x="0" y="1429887"/>
                  </a:moveTo>
                  <a:lnTo>
                    <a:pt x="164629" y="283858"/>
                  </a:lnTo>
                  <a:lnTo>
                    <a:pt x="176093" y="0"/>
                  </a:lnTo>
                  <a:lnTo>
                    <a:pt x="5514" y="1286759"/>
                  </a:lnTo>
                  <a:lnTo>
                    <a:pt x="0" y="142988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641218" y="2452795"/>
              <a:ext cx="178435" cy="1347470"/>
            </a:xfrm>
            <a:custGeom>
              <a:avLst/>
              <a:gdLst/>
              <a:ahLst/>
              <a:cxnLst/>
              <a:rect l="l" t="t" r="r" b="b"/>
              <a:pathLst>
                <a:path w="178435" h="1347470">
                  <a:moveTo>
                    <a:pt x="14199" y="0"/>
                  </a:moveTo>
                  <a:lnTo>
                    <a:pt x="0" y="0"/>
                  </a:lnTo>
                  <a:lnTo>
                    <a:pt x="163756" y="1300391"/>
                  </a:lnTo>
                  <a:lnTo>
                    <a:pt x="178111" y="1346851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641218" y="2452795"/>
              <a:ext cx="178435" cy="1347470"/>
            </a:xfrm>
            <a:custGeom>
              <a:avLst/>
              <a:gdLst/>
              <a:ahLst/>
              <a:cxnLst/>
              <a:rect l="l" t="t" r="r" b="b"/>
              <a:pathLst>
                <a:path w="178435" h="1347470">
                  <a:moveTo>
                    <a:pt x="0" y="0"/>
                  </a:moveTo>
                  <a:lnTo>
                    <a:pt x="163756" y="1300391"/>
                  </a:lnTo>
                  <a:lnTo>
                    <a:pt x="178111" y="1346851"/>
                  </a:lnTo>
                  <a:lnTo>
                    <a:pt x="1419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326379" y="4560005"/>
              <a:ext cx="133350" cy="1288415"/>
            </a:xfrm>
            <a:custGeom>
              <a:avLst/>
              <a:gdLst/>
              <a:ahLst/>
              <a:cxnLst/>
              <a:rect l="l" t="t" r="r" b="b"/>
              <a:pathLst>
                <a:path w="133350" h="1288414">
                  <a:moveTo>
                    <a:pt x="16379" y="0"/>
                  </a:moveTo>
                  <a:lnTo>
                    <a:pt x="0" y="80691"/>
                  </a:lnTo>
                  <a:lnTo>
                    <a:pt x="117371" y="1287912"/>
                  </a:lnTo>
                  <a:lnTo>
                    <a:pt x="133010" y="126517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326379" y="4560005"/>
              <a:ext cx="133350" cy="1288415"/>
            </a:xfrm>
            <a:custGeom>
              <a:avLst/>
              <a:gdLst/>
              <a:ahLst/>
              <a:cxnLst/>
              <a:rect l="l" t="t" r="r" b="b"/>
              <a:pathLst>
                <a:path w="133350" h="1288414">
                  <a:moveTo>
                    <a:pt x="0" y="80691"/>
                  </a:moveTo>
                  <a:lnTo>
                    <a:pt x="117371" y="1287912"/>
                  </a:lnTo>
                  <a:lnTo>
                    <a:pt x="133010" y="1265174"/>
                  </a:lnTo>
                  <a:lnTo>
                    <a:pt x="16379" y="0"/>
                  </a:lnTo>
                  <a:lnTo>
                    <a:pt x="0" y="8069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361011" y="4620981"/>
              <a:ext cx="133350" cy="1368425"/>
            </a:xfrm>
            <a:custGeom>
              <a:avLst/>
              <a:gdLst/>
              <a:ahLst/>
              <a:cxnLst/>
              <a:rect l="l" t="t" r="r" b="b"/>
              <a:pathLst>
                <a:path w="133350" h="1368425">
                  <a:moveTo>
                    <a:pt x="0" y="0"/>
                  </a:moveTo>
                  <a:lnTo>
                    <a:pt x="114734" y="1265730"/>
                  </a:lnTo>
                  <a:lnTo>
                    <a:pt x="133087" y="1367940"/>
                  </a:lnTo>
                  <a:lnTo>
                    <a:pt x="21330" y="14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361011" y="4620981"/>
              <a:ext cx="133350" cy="1368425"/>
            </a:xfrm>
            <a:custGeom>
              <a:avLst/>
              <a:gdLst/>
              <a:ahLst/>
              <a:cxnLst/>
              <a:rect l="l" t="t" r="r" b="b"/>
              <a:pathLst>
                <a:path w="133350" h="1368425">
                  <a:moveTo>
                    <a:pt x="0" y="0"/>
                  </a:moveTo>
                  <a:lnTo>
                    <a:pt x="114734" y="1265730"/>
                  </a:lnTo>
                  <a:lnTo>
                    <a:pt x="133087" y="1367940"/>
                  </a:lnTo>
                  <a:lnTo>
                    <a:pt x="21330" y="14123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327610" y="3193082"/>
              <a:ext cx="164465" cy="1323975"/>
            </a:xfrm>
            <a:custGeom>
              <a:avLst/>
              <a:gdLst/>
              <a:ahLst/>
              <a:cxnLst/>
              <a:rect l="l" t="t" r="r" b="b"/>
              <a:pathLst>
                <a:path w="164464" h="1323975">
                  <a:moveTo>
                    <a:pt x="163912" y="0"/>
                  </a:moveTo>
                  <a:lnTo>
                    <a:pt x="2541" y="1236208"/>
                  </a:lnTo>
                  <a:lnTo>
                    <a:pt x="0" y="1323372"/>
                  </a:lnTo>
                  <a:lnTo>
                    <a:pt x="159427" y="145040"/>
                  </a:lnTo>
                  <a:lnTo>
                    <a:pt x="163912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327610" y="3193082"/>
              <a:ext cx="164465" cy="1323975"/>
            </a:xfrm>
            <a:custGeom>
              <a:avLst/>
              <a:gdLst/>
              <a:ahLst/>
              <a:cxnLst/>
              <a:rect l="l" t="t" r="r" b="b"/>
              <a:pathLst>
                <a:path w="164464" h="1323975">
                  <a:moveTo>
                    <a:pt x="0" y="1323372"/>
                  </a:moveTo>
                  <a:lnTo>
                    <a:pt x="159427" y="145040"/>
                  </a:lnTo>
                  <a:lnTo>
                    <a:pt x="163912" y="0"/>
                  </a:lnTo>
                  <a:lnTo>
                    <a:pt x="2541" y="1236208"/>
                  </a:lnTo>
                  <a:lnTo>
                    <a:pt x="0" y="132337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655417" y="2452795"/>
              <a:ext cx="179070" cy="1414145"/>
            </a:xfrm>
            <a:custGeom>
              <a:avLst/>
              <a:gdLst/>
              <a:ahLst/>
              <a:cxnLst/>
              <a:rect l="l" t="t" r="r" b="b"/>
              <a:pathLst>
                <a:path w="179069" h="1414145">
                  <a:moveTo>
                    <a:pt x="8517" y="0"/>
                  </a:moveTo>
                  <a:lnTo>
                    <a:pt x="0" y="0"/>
                  </a:lnTo>
                  <a:lnTo>
                    <a:pt x="163911" y="1346851"/>
                  </a:lnTo>
                  <a:lnTo>
                    <a:pt x="178756" y="141354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655417" y="2452795"/>
              <a:ext cx="179070" cy="1414145"/>
            </a:xfrm>
            <a:custGeom>
              <a:avLst/>
              <a:gdLst/>
              <a:ahLst/>
              <a:cxnLst/>
              <a:rect l="l" t="t" r="r" b="b"/>
              <a:pathLst>
                <a:path w="179069" h="1414145">
                  <a:moveTo>
                    <a:pt x="0" y="0"/>
                  </a:moveTo>
                  <a:lnTo>
                    <a:pt x="163911" y="1346851"/>
                  </a:lnTo>
                  <a:lnTo>
                    <a:pt x="178756" y="1413549"/>
                  </a:lnTo>
                  <a:lnTo>
                    <a:pt x="851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102568" y="4059576"/>
              <a:ext cx="143510" cy="1337310"/>
            </a:xfrm>
            <a:custGeom>
              <a:avLst/>
              <a:gdLst/>
              <a:ahLst/>
              <a:cxnLst/>
              <a:rect l="l" t="t" r="r" b="b"/>
              <a:pathLst>
                <a:path w="143510" h="1337310">
                  <a:moveTo>
                    <a:pt x="133969" y="0"/>
                  </a:moveTo>
                  <a:lnTo>
                    <a:pt x="0" y="1318776"/>
                  </a:lnTo>
                  <a:lnTo>
                    <a:pt x="9842" y="1336763"/>
                  </a:lnTo>
                  <a:lnTo>
                    <a:pt x="143440" y="80438"/>
                  </a:lnTo>
                  <a:lnTo>
                    <a:pt x="133969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102568" y="4059576"/>
              <a:ext cx="143510" cy="1337310"/>
            </a:xfrm>
            <a:custGeom>
              <a:avLst/>
              <a:gdLst/>
              <a:ahLst/>
              <a:cxnLst/>
              <a:rect l="l" t="t" r="r" b="b"/>
              <a:pathLst>
                <a:path w="143510" h="1337310">
                  <a:moveTo>
                    <a:pt x="9842" y="1336763"/>
                  </a:moveTo>
                  <a:lnTo>
                    <a:pt x="143440" y="80438"/>
                  </a:lnTo>
                  <a:lnTo>
                    <a:pt x="133969" y="0"/>
                  </a:lnTo>
                  <a:lnTo>
                    <a:pt x="0" y="1318776"/>
                  </a:lnTo>
                  <a:lnTo>
                    <a:pt x="9842" y="133676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382341" y="4558624"/>
              <a:ext cx="127000" cy="1430655"/>
            </a:xfrm>
            <a:custGeom>
              <a:avLst/>
              <a:gdLst/>
              <a:ahLst/>
              <a:cxnLst/>
              <a:rect l="l" t="t" r="r" b="b"/>
              <a:pathLst>
                <a:path w="127000" h="1430654">
                  <a:moveTo>
                    <a:pt x="15041" y="0"/>
                  </a:moveTo>
                  <a:lnTo>
                    <a:pt x="0" y="203588"/>
                  </a:lnTo>
                  <a:lnTo>
                    <a:pt x="111756" y="1430297"/>
                  </a:lnTo>
                  <a:lnTo>
                    <a:pt x="126593" y="1326236"/>
                  </a:lnTo>
                  <a:lnTo>
                    <a:pt x="15041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382341" y="4558624"/>
              <a:ext cx="127000" cy="1430655"/>
            </a:xfrm>
            <a:custGeom>
              <a:avLst/>
              <a:gdLst/>
              <a:ahLst/>
              <a:cxnLst/>
              <a:rect l="l" t="t" r="r" b="b"/>
              <a:pathLst>
                <a:path w="127000" h="1430654">
                  <a:moveTo>
                    <a:pt x="0" y="203588"/>
                  </a:moveTo>
                  <a:lnTo>
                    <a:pt x="111756" y="1430297"/>
                  </a:lnTo>
                  <a:lnTo>
                    <a:pt x="126593" y="1326236"/>
                  </a:lnTo>
                  <a:lnTo>
                    <a:pt x="15041" y="0"/>
                  </a:lnTo>
                  <a:lnTo>
                    <a:pt x="0" y="20358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339113" y="2805616"/>
              <a:ext cx="179705" cy="1510665"/>
            </a:xfrm>
            <a:custGeom>
              <a:avLst/>
              <a:gdLst/>
              <a:ahLst/>
              <a:cxnLst/>
              <a:rect l="l" t="t" r="r" b="b"/>
              <a:pathLst>
                <a:path w="179704" h="1510664">
                  <a:moveTo>
                    <a:pt x="179372" y="0"/>
                  </a:moveTo>
                  <a:lnTo>
                    <a:pt x="8793" y="1286759"/>
                  </a:lnTo>
                  <a:lnTo>
                    <a:pt x="0" y="1510298"/>
                  </a:lnTo>
                  <a:lnTo>
                    <a:pt x="164283" y="331581"/>
                  </a:lnTo>
                  <a:lnTo>
                    <a:pt x="179372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339113" y="2805616"/>
              <a:ext cx="179705" cy="1510665"/>
            </a:xfrm>
            <a:custGeom>
              <a:avLst/>
              <a:gdLst/>
              <a:ahLst/>
              <a:cxnLst/>
              <a:rect l="l" t="t" r="r" b="b"/>
              <a:pathLst>
                <a:path w="179704" h="1510664">
                  <a:moveTo>
                    <a:pt x="8793" y="1286759"/>
                  </a:moveTo>
                  <a:lnTo>
                    <a:pt x="179372" y="0"/>
                  </a:lnTo>
                  <a:lnTo>
                    <a:pt x="164283" y="331581"/>
                  </a:lnTo>
                  <a:lnTo>
                    <a:pt x="0" y="1510298"/>
                  </a:lnTo>
                  <a:lnTo>
                    <a:pt x="8793" y="128675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339363" y="2452795"/>
              <a:ext cx="196850" cy="1765935"/>
            </a:xfrm>
            <a:custGeom>
              <a:avLst/>
              <a:gdLst/>
              <a:ahLst/>
              <a:cxnLst/>
              <a:rect l="l" t="t" r="r" b="b"/>
              <a:pathLst>
                <a:path w="196850" h="1765935">
                  <a:moveTo>
                    <a:pt x="196528" y="0"/>
                  </a:moveTo>
                  <a:lnTo>
                    <a:pt x="162860" y="0"/>
                  </a:lnTo>
                  <a:lnTo>
                    <a:pt x="29555" y="1091210"/>
                  </a:lnTo>
                  <a:lnTo>
                    <a:pt x="0" y="1765471"/>
                  </a:lnTo>
                  <a:lnTo>
                    <a:pt x="170742" y="562678"/>
                  </a:lnTo>
                  <a:lnTo>
                    <a:pt x="196528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339363" y="2452795"/>
              <a:ext cx="196850" cy="1765935"/>
            </a:xfrm>
            <a:custGeom>
              <a:avLst/>
              <a:gdLst/>
              <a:ahLst/>
              <a:cxnLst/>
              <a:rect l="l" t="t" r="r" b="b"/>
              <a:pathLst>
                <a:path w="196850" h="1765935">
                  <a:moveTo>
                    <a:pt x="0" y="1765471"/>
                  </a:moveTo>
                  <a:lnTo>
                    <a:pt x="170742" y="562678"/>
                  </a:lnTo>
                  <a:lnTo>
                    <a:pt x="196528" y="0"/>
                  </a:lnTo>
                  <a:lnTo>
                    <a:pt x="162860" y="0"/>
                  </a:lnTo>
                  <a:lnTo>
                    <a:pt x="29555" y="1091210"/>
                  </a:lnTo>
                  <a:lnTo>
                    <a:pt x="0" y="176547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342758" y="4560005"/>
              <a:ext cx="133350" cy="1327150"/>
            </a:xfrm>
            <a:custGeom>
              <a:avLst/>
              <a:gdLst/>
              <a:ahLst/>
              <a:cxnLst/>
              <a:rect l="l" t="t" r="r" b="b"/>
              <a:pathLst>
                <a:path w="133350" h="1327150">
                  <a:moveTo>
                    <a:pt x="0" y="0"/>
                  </a:moveTo>
                  <a:lnTo>
                    <a:pt x="116630" y="1265174"/>
                  </a:lnTo>
                  <a:lnTo>
                    <a:pt x="132986" y="1326706"/>
                  </a:lnTo>
                  <a:lnTo>
                    <a:pt x="18252" y="60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342758" y="4560005"/>
              <a:ext cx="133350" cy="1327150"/>
            </a:xfrm>
            <a:custGeom>
              <a:avLst/>
              <a:gdLst/>
              <a:ahLst/>
              <a:cxnLst/>
              <a:rect l="l" t="t" r="r" b="b"/>
              <a:pathLst>
                <a:path w="133350" h="1327150">
                  <a:moveTo>
                    <a:pt x="0" y="0"/>
                  </a:moveTo>
                  <a:lnTo>
                    <a:pt x="116630" y="1265174"/>
                  </a:lnTo>
                  <a:lnTo>
                    <a:pt x="132986" y="1326706"/>
                  </a:lnTo>
                  <a:lnTo>
                    <a:pt x="18252" y="6097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041681" y="3893578"/>
              <a:ext cx="168910" cy="1944370"/>
            </a:xfrm>
            <a:custGeom>
              <a:avLst/>
              <a:gdLst/>
              <a:ahLst/>
              <a:cxnLst/>
              <a:rect l="l" t="t" r="r" b="b"/>
              <a:pathLst>
                <a:path w="168910" h="1944370">
                  <a:moveTo>
                    <a:pt x="168389" y="0"/>
                  </a:moveTo>
                  <a:lnTo>
                    <a:pt x="37226" y="1370655"/>
                  </a:lnTo>
                  <a:lnTo>
                    <a:pt x="0" y="1944363"/>
                  </a:lnTo>
                  <a:lnTo>
                    <a:pt x="116558" y="854201"/>
                  </a:lnTo>
                  <a:lnTo>
                    <a:pt x="168389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041681" y="3893578"/>
              <a:ext cx="168910" cy="1944370"/>
            </a:xfrm>
            <a:custGeom>
              <a:avLst/>
              <a:gdLst/>
              <a:ahLst/>
              <a:cxnLst/>
              <a:rect l="l" t="t" r="r" b="b"/>
              <a:pathLst>
                <a:path w="168910" h="1944370">
                  <a:moveTo>
                    <a:pt x="37226" y="1370655"/>
                  </a:moveTo>
                  <a:lnTo>
                    <a:pt x="168389" y="0"/>
                  </a:lnTo>
                  <a:lnTo>
                    <a:pt x="116558" y="854201"/>
                  </a:lnTo>
                  <a:lnTo>
                    <a:pt x="0" y="1944363"/>
                  </a:lnTo>
                  <a:lnTo>
                    <a:pt x="37226" y="137065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143472" y="3611788"/>
              <a:ext cx="146685" cy="1706880"/>
            </a:xfrm>
            <a:custGeom>
              <a:avLst/>
              <a:gdLst/>
              <a:ahLst/>
              <a:cxnLst/>
              <a:rect l="l" t="t" r="r" b="b"/>
              <a:pathLst>
                <a:path w="146685" h="1706879">
                  <a:moveTo>
                    <a:pt x="146418" y="0"/>
                  </a:moveTo>
                  <a:lnTo>
                    <a:pt x="0" y="1462930"/>
                  </a:lnTo>
                  <a:lnTo>
                    <a:pt x="306" y="1706638"/>
                  </a:lnTo>
                  <a:lnTo>
                    <a:pt x="139484" y="459705"/>
                  </a:lnTo>
                  <a:lnTo>
                    <a:pt x="146418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143472" y="3611788"/>
              <a:ext cx="146685" cy="1706880"/>
            </a:xfrm>
            <a:custGeom>
              <a:avLst/>
              <a:gdLst/>
              <a:ahLst/>
              <a:cxnLst/>
              <a:rect l="l" t="t" r="r" b="b"/>
              <a:pathLst>
                <a:path w="146685" h="1706879">
                  <a:moveTo>
                    <a:pt x="306" y="1706638"/>
                  </a:moveTo>
                  <a:lnTo>
                    <a:pt x="139484" y="459705"/>
                  </a:lnTo>
                  <a:lnTo>
                    <a:pt x="146418" y="0"/>
                  </a:lnTo>
                  <a:lnTo>
                    <a:pt x="0" y="1462930"/>
                  </a:lnTo>
                  <a:lnTo>
                    <a:pt x="306" y="170663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299581" y="2452796"/>
              <a:ext cx="102235" cy="687070"/>
            </a:xfrm>
            <a:custGeom>
              <a:avLst/>
              <a:gdLst/>
              <a:ahLst/>
              <a:cxnLst/>
              <a:rect l="l" t="t" r="r" b="b"/>
              <a:pathLst>
                <a:path w="102235" h="687069">
                  <a:moveTo>
                    <a:pt x="101687" y="0"/>
                  </a:moveTo>
                  <a:lnTo>
                    <a:pt x="52828" y="0"/>
                  </a:lnTo>
                  <a:lnTo>
                    <a:pt x="27442" y="178917"/>
                  </a:lnTo>
                  <a:lnTo>
                    <a:pt x="0" y="686626"/>
                  </a:lnTo>
                  <a:lnTo>
                    <a:pt x="101687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299581" y="2452796"/>
              <a:ext cx="102235" cy="687070"/>
            </a:xfrm>
            <a:custGeom>
              <a:avLst/>
              <a:gdLst/>
              <a:ahLst/>
              <a:cxnLst/>
              <a:rect l="l" t="t" r="r" b="b"/>
              <a:pathLst>
                <a:path w="102235" h="687069">
                  <a:moveTo>
                    <a:pt x="0" y="686626"/>
                  </a:moveTo>
                  <a:lnTo>
                    <a:pt x="101687" y="0"/>
                  </a:lnTo>
                  <a:lnTo>
                    <a:pt x="52828" y="0"/>
                  </a:lnTo>
                  <a:lnTo>
                    <a:pt x="27442" y="178917"/>
                  </a:lnTo>
                  <a:lnTo>
                    <a:pt x="0" y="686626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895508" y="3340126"/>
              <a:ext cx="182880" cy="1664335"/>
            </a:xfrm>
            <a:custGeom>
              <a:avLst/>
              <a:gdLst/>
              <a:ahLst/>
              <a:cxnLst/>
              <a:rect l="l" t="t" r="r" b="b"/>
              <a:pathLst>
                <a:path w="182880" h="1664335">
                  <a:moveTo>
                    <a:pt x="0" y="0"/>
                  </a:moveTo>
                  <a:lnTo>
                    <a:pt x="22020" y="240724"/>
                  </a:lnTo>
                  <a:lnTo>
                    <a:pt x="182658" y="1664305"/>
                  </a:lnTo>
                  <a:lnTo>
                    <a:pt x="164097" y="1474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895508" y="3340126"/>
              <a:ext cx="182880" cy="1664335"/>
            </a:xfrm>
            <a:custGeom>
              <a:avLst/>
              <a:gdLst/>
              <a:ahLst/>
              <a:cxnLst/>
              <a:rect l="l" t="t" r="r" b="b"/>
              <a:pathLst>
                <a:path w="182880" h="1664335">
                  <a:moveTo>
                    <a:pt x="0" y="0"/>
                  </a:moveTo>
                  <a:lnTo>
                    <a:pt x="164097" y="1474793"/>
                  </a:lnTo>
                  <a:lnTo>
                    <a:pt x="182658" y="1664305"/>
                  </a:lnTo>
                  <a:lnTo>
                    <a:pt x="22020" y="24072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304766" y="2807877"/>
              <a:ext cx="189865" cy="2065655"/>
            </a:xfrm>
            <a:custGeom>
              <a:avLst/>
              <a:gdLst/>
              <a:ahLst/>
              <a:cxnLst/>
              <a:rect l="l" t="t" r="r" b="b"/>
              <a:pathLst>
                <a:path w="189864" h="2065654">
                  <a:moveTo>
                    <a:pt x="189470" y="0"/>
                  </a:moveTo>
                  <a:lnTo>
                    <a:pt x="21900" y="1458251"/>
                  </a:lnTo>
                  <a:lnTo>
                    <a:pt x="0" y="2065170"/>
                  </a:lnTo>
                  <a:lnTo>
                    <a:pt x="148393" y="1022902"/>
                  </a:lnTo>
                  <a:lnTo>
                    <a:pt x="18947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304766" y="2807877"/>
              <a:ext cx="189865" cy="2065655"/>
            </a:xfrm>
            <a:custGeom>
              <a:avLst/>
              <a:gdLst/>
              <a:ahLst/>
              <a:cxnLst/>
              <a:rect l="l" t="t" r="r" b="b"/>
              <a:pathLst>
                <a:path w="189864" h="2065654">
                  <a:moveTo>
                    <a:pt x="0" y="2065170"/>
                  </a:moveTo>
                  <a:lnTo>
                    <a:pt x="148393" y="1022902"/>
                  </a:lnTo>
                  <a:lnTo>
                    <a:pt x="189470" y="0"/>
                  </a:lnTo>
                  <a:lnTo>
                    <a:pt x="21900" y="1458251"/>
                  </a:lnTo>
                  <a:lnTo>
                    <a:pt x="0" y="206517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654664" y="2452796"/>
              <a:ext cx="44450" cy="307975"/>
            </a:xfrm>
            <a:custGeom>
              <a:avLst/>
              <a:gdLst/>
              <a:ahLst/>
              <a:cxnLst/>
              <a:rect l="l" t="t" r="r" b="b"/>
              <a:pathLst>
                <a:path w="44450" h="307975">
                  <a:moveTo>
                    <a:pt x="648" y="0"/>
                  </a:moveTo>
                  <a:lnTo>
                    <a:pt x="0" y="0"/>
                  </a:lnTo>
                  <a:lnTo>
                    <a:pt x="44266" y="307733"/>
                  </a:lnTo>
                  <a:lnTo>
                    <a:pt x="26719" y="182561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654664" y="2452796"/>
              <a:ext cx="44450" cy="307975"/>
            </a:xfrm>
            <a:custGeom>
              <a:avLst/>
              <a:gdLst/>
              <a:ahLst/>
              <a:cxnLst/>
              <a:rect l="l" t="t" r="r" b="b"/>
              <a:pathLst>
                <a:path w="44450" h="307975">
                  <a:moveTo>
                    <a:pt x="0" y="0"/>
                  </a:moveTo>
                  <a:lnTo>
                    <a:pt x="648" y="0"/>
                  </a:lnTo>
                  <a:lnTo>
                    <a:pt x="26719" y="182561"/>
                  </a:lnTo>
                  <a:lnTo>
                    <a:pt x="44266" y="307733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343869" y="2452796"/>
              <a:ext cx="190500" cy="1617980"/>
            </a:xfrm>
            <a:custGeom>
              <a:avLst/>
              <a:gdLst/>
              <a:ahLst/>
              <a:cxnLst/>
              <a:rect l="l" t="t" r="r" b="b"/>
              <a:pathLst>
                <a:path w="190500" h="1617979">
                  <a:moveTo>
                    <a:pt x="189932" y="0"/>
                  </a:moveTo>
                  <a:lnTo>
                    <a:pt x="163860" y="0"/>
                  </a:lnTo>
                  <a:lnTo>
                    <a:pt x="17757" y="1150955"/>
                  </a:lnTo>
                  <a:lnTo>
                    <a:pt x="0" y="1617807"/>
                  </a:lnTo>
                  <a:lnTo>
                    <a:pt x="173391" y="380921"/>
                  </a:lnTo>
                  <a:lnTo>
                    <a:pt x="189932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343869" y="2452796"/>
              <a:ext cx="190500" cy="1617980"/>
            </a:xfrm>
            <a:custGeom>
              <a:avLst/>
              <a:gdLst/>
              <a:ahLst/>
              <a:cxnLst/>
              <a:rect l="l" t="t" r="r" b="b"/>
              <a:pathLst>
                <a:path w="190500" h="1617979">
                  <a:moveTo>
                    <a:pt x="17757" y="1150955"/>
                  </a:moveTo>
                  <a:lnTo>
                    <a:pt x="163860" y="0"/>
                  </a:lnTo>
                  <a:lnTo>
                    <a:pt x="189932" y="0"/>
                  </a:lnTo>
                  <a:lnTo>
                    <a:pt x="173391" y="380921"/>
                  </a:lnTo>
                  <a:lnTo>
                    <a:pt x="0" y="1617807"/>
                  </a:lnTo>
                  <a:lnTo>
                    <a:pt x="17757" y="115095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325747" y="3193082"/>
              <a:ext cx="166370" cy="1261110"/>
            </a:xfrm>
            <a:custGeom>
              <a:avLst/>
              <a:gdLst/>
              <a:ahLst/>
              <a:cxnLst/>
              <a:rect l="l" t="t" r="r" b="b"/>
              <a:pathLst>
                <a:path w="166370" h="1261110">
                  <a:moveTo>
                    <a:pt x="45885" y="918432"/>
                  </a:moveTo>
                  <a:lnTo>
                    <a:pt x="0" y="1260628"/>
                  </a:lnTo>
                  <a:lnTo>
                    <a:pt x="4404" y="1236208"/>
                  </a:lnTo>
                  <a:lnTo>
                    <a:pt x="45885" y="918432"/>
                  </a:lnTo>
                  <a:close/>
                </a:path>
                <a:path w="166370" h="1261110">
                  <a:moveTo>
                    <a:pt x="165775" y="0"/>
                  </a:moveTo>
                  <a:lnTo>
                    <a:pt x="45885" y="918432"/>
                  </a:lnTo>
                  <a:lnTo>
                    <a:pt x="157456" y="86396"/>
                  </a:lnTo>
                  <a:lnTo>
                    <a:pt x="165775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325747" y="3193082"/>
              <a:ext cx="166370" cy="1261110"/>
            </a:xfrm>
            <a:custGeom>
              <a:avLst/>
              <a:gdLst/>
              <a:ahLst/>
              <a:cxnLst/>
              <a:rect l="l" t="t" r="r" b="b"/>
              <a:pathLst>
                <a:path w="166370" h="1261110">
                  <a:moveTo>
                    <a:pt x="4404" y="1236208"/>
                  </a:moveTo>
                  <a:lnTo>
                    <a:pt x="165775" y="0"/>
                  </a:lnTo>
                  <a:lnTo>
                    <a:pt x="157456" y="86396"/>
                  </a:lnTo>
                  <a:lnTo>
                    <a:pt x="0" y="1260628"/>
                  </a:lnTo>
                  <a:lnTo>
                    <a:pt x="4404" y="123620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171121" y="3468162"/>
              <a:ext cx="164465" cy="1600200"/>
            </a:xfrm>
            <a:custGeom>
              <a:avLst/>
              <a:gdLst/>
              <a:ahLst/>
              <a:cxnLst/>
              <a:rect l="l" t="t" r="r" b="b"/>
              <a:pathLst>
                <a:path w="164464" h="1600200">
                  <a:moveTo>
                    <a:pt x="164321" y="0"/>
                  </a:moveTo>
                  <a:lnTo>
                    <a:pt x="8962" y="1478637"/>
                  </a:lnTo>
                  <a:lnTo>
                    <a:pt x="0" y="1600051"/>
                  </a:lnTo>
                  <a:lnTo>
                    <a:pt x="145956" y="312676"/>
                  </a:lnTo>
                  <a:lnTo>
                    <a:pt x="164321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171121" y="3468162"/>
              <a:ext cx="164465" cy="1600200"/>
            </a:xfrm>
            <a:custGeom>
              <a:avLst/>
              <a:gdLst/>
              <a:ahLst/>
              <a:cxnLst/>
              <a:rect l="l" t="t" r="r" b="b"/>
              <a:pathLst>
                <a:path w="164464" h="1600200">
                  <a:moveTo>
                    <a:pt x="8962" y="1478637"/>
                  </a:moveTo>
                  <a:lnTo>
                    <a:pt x="164321" y="0"/>
                  </a:lnTo>
                  <a:lnTo>
                    <a:pt x="145956" y="312676"/>
                  </a:lnTo>
                  <a:lnTo>
                    <a:pt x="0" y="1600051"/>
                  </a:lnTo>
                  <a:lnTo>
                    <a:pt x="8962" y="147863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437070" y="4556752"/>
              <a:ext cx="128905" cy="1550670"/>
            </a:xfrm>
            <a:custGeom>
              <a:avLst/>
              <a:gdLst/>
              <a:ahLst/>
              <a:cxnLst/>
              <a:rect l="l" t="t" r="r" b="b"/>
              <a:pathLst>
                <a:path w="128904" h="1550670">
                  <a:moveTo>
                    <a:pt x="77027" y="973118"/>
                  </a:moveTo>
                  <a:lnTo>
                    <a:pt x="107259" y="1355058"/>
                  </a:lnTo>
                  <a:lnTo>
                    <a:pt x="128279" y="1550501"/>
                  </a:lnTo>
                  <a:lnTo>
                    <a:pt x="77027" y="973118"/>
                  </a:lnTo>
                  <a:close/>
                </a:path>
                <a:path w="128904" h="1550670">
                  <a:moveTo>
                    <a:pt x="0" y="0"/>
                  </a:moveTo>
                  <a:lnTo>
                    <a:pt x="26918" y="408615"/>
                  </a:lnTo>
                  <a:lnTo>
                    <a:pt x="77027" y="973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437070" y="4556752"/>
              <a:ext cx="128905" cy="1550670"/>
            </a:xfrm>
            <a:custGeom>
              <a:avLst/>
              <a:gdLst/>
              <a:ahLst/>
              <a:cxnLst/>
              <a:rect l="l" t="t" r="r" b="b"/>
              <a:pathLst>
                <a:path w="128904" h="1550670">
                  <a:moveTo>
                    <a:pt x="0" y="0"/>
                  </a:moveTo>
                  <a:lnTo>
                    <a:pt x="107259" y="1355058"/>
                  </a:lnTo>
                  <a:lnTo>
                    <a:pt x="128279" y="1550501"/>
                  </a:lnTo>
                  <a:lnTo>
                    <a:pt x="26918" y="40861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397383" y="4558624"/>
              <a:ext cx="130810" cy="1405255"/>
            </a:xfrm>
            <a:custGeom>
              <a:avLst/>
              <a:gdLst/>
              <a:ahLst/>
              <a:cxnLst/>
              <a:rect l="l" t="t" r="r" b="b"/>
              <a:pathLst>
                <a:path w="130810" h="1405254">
                  <a:moveTo>
                    <a:pt x="0" y="0"/>
                  </a:moveTo>
                  <a:lnTo>
                    <a:pt x="111552" y="1326236"/>
                  </a:lnTo>
                  <a:lnTo>
                    <a:pt x="130614" y="1405050"/>
                  </a:lnTo>
                  <a:lnTo>
                    <a:pt x="22887" y="163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397383" y="4558624"/>
              <a:ext cx="130810" cy="1405255"/>
            </a:xfrm>
            <a:custGeom>
              <a:avLst/>
              <a:gdLst/>
              <a:ahLst/>
              <a:cxnLst/>
              <a:rect l="l" t="t" r="r" b="b"/>
              <a:pathLst>
                <a:path w="130810" h="1405254">
                  <a:moveTo>
                    <a:pt x="0" y="0"/>
                  </a:moveTo>
                  <a:lnTo>
                    <a:pt x="111552" y="1326236"/>
                  </a:lnTo>
                  <a:lnTo>
                    <a:pt x="130614" y="1405050"/>
                  </a:lnTo>
                  <a:lnTo>
                    <a:pt x="22887" y="16314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301914" y="2452796"/>
              <a:ext cx="62865" cy="422909"/>
            </a:xfrm>
            <a:custGeom>
              <a:avLst/>
              <a:gdLst/>
              <a:ahLst/>
              <a:cxnLst/>
              <a:rect l="l" t="t" r="r" b="b"/>
              <a:pathLst>
                <a:path w="62864" h="422910">
                  <a:moveTo>
                    <a:pt x="62842" y="0"/>
                  </a:moveTo>
                  <a:lnTo>
                    <a:pt x="36507" y="0"/>
                  </a:lnTo>
                  <a:lnTo>
                    <a:pt x="0" y="262611"/>
                  </a:lnTo>
                  <a:lnTo>
                    <a:pt x="277" y="422745"/>
                  </a:lnTo>
                  <a:lnTo>
                    <a:pt x="62842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301914" y="2452796"/>
              <a:ext cx="62865" cy="422909"/>
            </a:xfrm>
            <a:custGeom>
              <a:avLst/>
              <a:gdLst/>
              <a:ahLst/>
              <a:cxnLst/>
              <a:rect l="l" t="t" r="r" b="b"/>
              <a:pathLst>
                <a:path w="62864" h="422910">
                  <a:moveTo>
                    <a:pt x="0" y="262611"/>
                  </a:moveTo>
                  <a:lnTo>
                    <a:pt x="36507" y="0"/>
                  </a:lnTo>
                  <a:lnTo>
                    <a:pt x="62842" y="0"/>
                  </a:lnTo>
                  <a:lnTo>
                    <a:pt x="277" y="422745"/>
                  </a:lnTo>
                  <a:lnTo>
                    <a:pt x="0" y="26261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420270" y="4556752"/>
              <a:ext cx="124460" cy="1407160"/>
            </a:xfrm>
            <a:custGeom>
              <a:avLst/>
              <a:gdLst/>
              <a:ahLst/>
              <a:cxnLst/>
              <a:rect l="l" t="t" r="r" b="b"/>
              <a:pathLst>
                <a:path w="124460" h="1407160">
                  <a:moveTo>
                    <a:pt x="16800" y="0"/>
                  </a:moveTo>
                  <a:lnTo>
                    <a:pt x="0" y="165013"/>
                  </a:lnTo>
                  <a:lnTo>
                    <a:pt x="107727" y="1406922"/>
                  </a:lnTo>
                  <a:lnTo>
                    <a:pt x="124059" y="1355058"/>
                  </a:lnTo>
                  <a:lnTo>
                    <a:pt x="1680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420270" y="4556752"/>
              <a:ext cx="124460" cy="1407160"/>
            </a:xfrm>
            <a:custGeom>
              <a:avLst/>
              <a:gdLst/>
              <a:ahLst/>
              <a:cxnLst/>
              <a:rect l="l" t="t" r="r" b="b"/>
              <a:pathLst>
                <a:path w="124460" h="1407160">
                  <a:moveTo>
                    <a:pt x="0" y="165013"/>
                  </a:moveTo>
                  <a:lnTo>
                    <a:pt x="107727" y="1406922"/>
                  </a:lnTo>
                  <a:lnTo>
                    <a:pt x="124059" y="1355058"/>
                  </a:lnTo>
                  <a:lnTo>
                    <a:pt x="16800" y="0"/>
                  </a:lnTo>
                  <a:lnTo>
                    <a:pt x="0" y="16501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293671" y="2452797"/>
              <a:ext cx="45085" cy="310515"/>
            </a:xfrm>
            <a:custGeom>
              <a:avLst/>
              <a:gdLst/>
              <a:ahLst/>
              <a:cxnLst/>
              <a:rect l="l" t="t" r="r" b="b"/>
              <a:pathLst>
                <a:path w="45085" h="310514">
                  <a:moveTo>
                    <a:pt x="44750" y="0"/>
                  </a:moveTo>
                  <a:lnTo>
                    <a:pt x="43600" y="0"/>
                  </a:lnTo>
                  <a:lnTo>
                    <a:pt x="0" y="310468"/>
                  </a:lnTo>
                  <a:lnTo>
                    <a:pt x="8242" y="262609"/>
                  </a:lnTo>
                  <a:lnTo>
                    <a:pt x="4475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293671" y="2452797"/>
              <a:ext cx="45085" cy="310515"/>
            </a:xfrm>
            <a:custGeom>
              <a:avLst/>
              <a:gdLst/>
              <a:ahLst/>
              <a:cxnLst/>
              <a:rect l="l" t="t" r="r" b="b"/>
              <a:pathLst>
                <a:path w="45085" h="310514">
                  <a:moveTo>
                    <a:pt x="0" y="310468"/>
                  </a:moveTo>
                  <a:lnTo>
                    <a:pt x="43600" y="0"/>
                  </a:lnTo>
                  <a:lnTo>
                    <a:pt x="44750" y="0"/>
                  </a:lnTo>
                  <a:lnTo>
                    <a:pt x="8242" y="262609"/>
                  </a:lnTo>
                  <a:lnTo>
                    <a:pt x="0" y="31046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488237" y="5355538"/>
              <a:ext cx="116839" cy="985519"/>
            </a:xfrm>
            <a:custGeom>
              <a:avLst/>
              <a:gdLst/>
              <a:ahLst/>
              <a:cxnLst/>
              <a:rect l="l" t="t" r="r" b="b"/>
              <a:pathLst>
                <a:path w="116839" h="985520">
                  <a:moveTo>
                    <a:pt x="0" y="0"/>
                  </a:moveTo>
                  <a:lnTo>
                    <a:pt x="69811" y="691648"/>
                  </a:lnTo>
                  <a:lnTo>
                    <a:pt x="116837" y="985199"/>
                  </a:lnTo>
                  <a:lnTo>
                    <a:pt x="53946" y="42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488237" y="5355538"/>
              <a:ext cx="116839" cy="985519"/>
            </a:xfrm>
            <a:custGeom>
              <a:avLst/>
              <a:gdLst/>
              <a:ahLst/>
              <a:cxnLst/>
              <a:rect l="l" t="t" r="r" b="b"/>
              <a:pathLst>
                <a:path w="116839" h="985520">
                  <a:moveTo>
                    <a:pt x="0" y="0"/>
                  </a:moveTo>
                  <a:lnTo>
                    <a:pt x="69811" y="691648"/>
                  </a:lnTo>
                  <a:lnTo>
                    <a:pt x="116837" y="985199"/>
                  </a:lnTo>
                  <a:lnTo>
                    <a:pt x="53946" y="42974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877835" y="3251186"/>
              <a:ext cx="182245" cy="1564005"/>
            </a:xfrm>
            <a:custGeom>
              <a:avLst/>
              <a:gdLst/>
              <a:ahLst/>
              <a:cxnLst/>
              <a:rect l="l" t="t" r="r" b="b"/>
              <a:pathLst>
                <a:path w="182244" h="1564004">
                  <a:moveTo>
                    <a:pt x="0" y="0"/>
                  </a:moveTo>
                  <a:lnTo>
                    <a:pt x="167265" y="1536411"/>
                  </a:lnTo>
                  <a:lnTo>
                    <a:pt x="181770" y="1563733"/>
                  </a:lnTo>
                  <a:lnTo>
                    <a:pt x="17672" y="88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877835" y="3251186"/>
              <a:ext cx="182245" cy="1564005"/>
            </a:xfrm>
            <a:custGeom>
              <a:avLst/>
              <a:gdLst/>
              <a:ahLst/>
              <a:cxnLst/>
              <a:rect l="l" t="t" r="r" b="b"/>
              <a:pathLst>
                <a:path w="182244" h="1564004">
                  <a:moveTo>
                    <a:pt x="0" y="0"/>
                  </a:moveTo>
                  <a:lnTo>
                    <a:pt x="167265" y="1536411"/>
                  </a:lnTo>
                  <a:lnTo>
                    <a:pt x="181770" y="1563733"/>
                  </a:lnTo>
                  <a:lnTo>
                    <a:pt x="17672" y="8893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143778" y="3436686"/>
              <a:ext cx="174625" cy="1882139"/>
            </a:xfrm>
            <a:custGeom>
              <a:avLst/>
              <a:gdLst/>
              <a:ahLst/>
              <a:cxnLst/>
              <a:rect l="l" t="t" r="r" b="b"/>
              <a:pathLst>
                <a:path w="174625" h="1882139">
                  <a:moveTo>
                    <a:pt x="174042" y="0"/>
                  </a:moveTo>
                  <a:lnTo>
                    <a:pt x="22309" y="1493415"/>
                  </a:lnTo>
                  <a:lnTo>
                    <a:pt x="0" y="1881741"/>
                  </a:lnTo>
                  <a:lnTo>
                    <a:pt x="139177" y="634807"/>
                  </a:lnTo>
                  <a:lnTo>
                    <a:pt x="174042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143778" y="3436686"/>
              <a:ext cx="174625" cy="1882139"/>
            </a:xfrm>
            <a:custGeom>
              <a:avLst/>
              <a:gdLst/>
              <a:ahLst/>
              <a:cxnLst/>
              <a:rect l="l" t="t" r="r" b="b"/>
              <a:pathLst>
                <a:path w="174625" h="1882139">
                  <a:moveTo>
                    <a:pt x="22309" y="1493415"/>
                  </a:moveTo>
                  <a:lnTo>
                    <a:pt x="174042" y="0"/>
                  </a:lnTo>
                  <a:lnTo>
                    <a:pt x="139177" y="634807"/>
                  </a:lnTo>
                  <a:lnTo>
                    <a:pt x="0" y="1881741"/>
                  </a:lnTo>
                  <a:lnTo>
                    <a:pt x="22309" y="149341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494717" y="4954401"/>
              <a:ext cx="121285" cy="1443355"/>
            </a:xfrm>
            <a:custGeom>
              <a:avLst/>
              <a:gdLst/>
              <a:ahLst/>
              <a:cxnLst/>
              <a:rect l="l" t="t" r="r" b="b"/>
              <a:pathLst>
                <a:path w="121285" h="1443354">
                  <a:moveTo>
                    <a:pt x="0" y="0"/>
                  </a:moveTo>
                  <a:lnTo>
                    <a:pt x="45941" y="723963"/>
                  </a:lnTo>
                  <a:lnTo>
                    <a:pt x="120744" y="1443285"/>
                  </a:lnTo>
                  <a:lnTo>
                    <a:pt x="83348" y="1003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494717" y="4954401"/>
              <a:ext cx="121285" cy="1443355"/>
            </a:xfrm>
            <a:custGeom>
              <a:avLst/>
              <a:gdLst/>
              <a:ahLst/>
              <a:cxnLst/>
              <a:rect l="l" t="t" r="r" b="b"/>
              <a:pathLst>
                <a:path w="121285" h="1443354">
                  <a:moveTo>
                    <a:pt x="0" y="0"/>
                  </a:moveTo>
                  <a:lnTo>
                    <a:pt x="83348" y="1003608"/>
                  </a:lnTo>
                  <a:lnTo>
                    <a:pt x="120744" y="1443285"/>
                  </a:lnTo>
                  <a:lnTo>
                    <a:pt x="45941" y="72396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641218" y="2452796"/>
              <a:ext cx="163830" cy="1300480"/>
            </a:xfrm>
            <a:custGeom>
              <a:avLst/>
              <a:gdLst/>
              <a:ahLst/>
              <a:cxnLst/>
              <a:rect l="l" t="t" r="r" b="b"/>
              <a:pathLst>
                <a:path w="163830" h="1300479">
                  <a:moveTo>
                    <a:pt x="18348" y="0"/>
                  </a:moveTo>
                  <a:lnTo>
                    <a:pt x="0" y="0"/>
                  </a:lnTo>
                  <a:lnTo>
                    <a:pt x="163755" y="1300390"/>
                  </a:lnTo>
                  <a:lnTo>
                    <a:pt x="144033" y="1075807"/>
                  </a:lnTo>
                  <a:lnTo>
                    <a:pt x="18348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641218" y="2452796"/>
              <a:ext cx="163830" cy="1300480"/>
            </a:xfrm>
            <a:custGeom>
              <a:avLst/>
              <a:gdLst/>
              <a:ahLst/>
              <a:cxnLst/>
              <a:rect l="l" t="t" r="r" b="b"/>
              <a:pathLst>
                <a:path w="163830" h="1300479">
                  <a:moveTo>
                    <a:pt x="0" y="0"/>
                  </a:moveTo>
                  <a:lnTo>
                    <a:pt x="18348" y="0"/>
                  </a:lnTo>
                  <a:lnTo>
                    <a:pt x="144033" y="1075807"/>
                  </a:lnTo>
                  <a:lnTo>
                    <a:pt x="163755" y="130039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811802" y="3062526"/>
              <a:ext cx="186690" cy="1535430"/>
            </a:xfrm>
            <a:custGeom>
              <a:avLst/>
              <a:gdLst/>
              <a:ahLst/>
              <a:cxnLst/>
              <a:rect l="l" t="t" r="r" b="b"/>
              <a:pathLst>
                <a:path w="186689" h="1535429">
                  <a:moveTo>
                    <a:pt x="14323" y="0"/>
                  </a:moveTo>
                  <a:lnTo>
                    <a:pt x="0" y="19448"/>
                  </a:lnTo>
                  <a:lnTo>
                    <a:pt x="172102" y="1525087"/>
                  </a:lnTo>
                  <a:lnTo>
                    <a:pt x="186113" y="1535111"/>
                  </a:lnTo>
                  <a:lnTo>
                    <a:pt x="14323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811802" y="3062526"/>
              <a:ext cx="186690" cy="1535430"/>
            </a:xfrm>
            <a:custGeom>
              <a:avLst/>
              <a:gdLst/>
              <a:ahLst/>
              <a:cxnLst/>
              <a:rect l="l" t="t" r="r" b="b"/>
              <a:pathLst>
                <a:path w="186689" h="1535429">
                  <a:moveTo>
                    <a:pt x="0" y="19448"/>
                  </a:moveTo>
                  <a:lnTo>
                    <a:pt x="172102" y="1525087"/>
                  </a:lnTo>
                  <a:lnTo>
                    <a:pt x="186113" y="1535111"/>
                  </a:lnTo>
                  <a:lnTo>
                    <a:pt x="14323" y="0"/>
                  </a:lnTo>
                  <a:lnTo>
                    <a:pt x="0" y="1944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793240" y="2975205"/>
              <a:ext cx="191135" cy="1612900"/>
            </a:xfrm>
            <a:custGeom>
              <a:avLst/>
              <a:gdLst/>
              <a:ahLst/>
              <a:cxnLst/>
              <a:rect l="l" t="t" r="r" b="b"/>
              <a:pathLst>
                <a:path w="191135" h="1612900">
                  <a:moveTo>
                    <a:pt x="0" y="0"/>
                  </a:moveTo>
                  <a:lnTo>
                    <a:pt x="174818" y="1543787"/>
                  </a:lnTo>
                  <a:lnTo>
                    <a:pt x="190663" y="1612408"/>
                  </a:lnTo>
                  <a:lnTo>
                    <a:pt x="18561" y="106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793240" y="2975205"/>
              <a:ext cx="191135" cy="1612900"/>
            </a:xfrm>
            <a:custGeom>
              <a:avLst/>
              <a:gdLst/>
              <a:ahLst/>
              <a:cxnLst/>
              <a:rect l="l" t="t" r="r" b="b"/>
              <a:pathLst>
                <a:path w="191135" h="1612900">
                  <a:moveTo>
                    <a:pt x="0" y="0"/>
                  </a:moveTo>
                  <a:lnTo>
                    <a:pt x="174818" y="1543787"/>
                  </a:lnTo>
                  <a:lnTo>
                    <a:pt x="190663" y="1612408"/>
                  </a:lnTo>
                  <a:lnTo>
                    <a:pt x="18561" y="10677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474084" y="4835388"/>
              <a:ext cx="122555" cy="1358900"/>
            </a:xfrm>
            <a:custGeom>
              <a:avLst/>
              <a:gdLst/>
              <a:ahLst/>
              <a:cxnLst/>
              <a:rect l="l" t="t" r="r" b="b"/>
              <a:pathLst>
                <a:path w="122554" h="1358900">
                  <a:moveTo>
                    <a:pt x="0" y="0"/>
                  </a:moveTo>
                  <a:lnTo>
                    <a:pt x="93474" y="1129843"/>
                  </a:lnTo>
                  <a:lnTo>
                    <a:pt x="122534" y="1358488"/>
                  </a:lnTo>
                  <a:lnTo>
                    <a:pt x="34455" y="333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474084" y="4835388"/>
              <a:ext cx="122555" cy="1358900"/>
            </a:xfrm>
            <a:custGeom>
              <a:avLst/>
              <a:gdLst/>
              <a:ahLst/>
              <a:cxnLst/>
              <a:rect l="l" t="t" r="r" b="b"/>
              <a:pathLst>
                <a:path w="122554" h="1358900">
                  <a:moveTo>
                    <a:pt x="0" y="0"/>
                  </a:moveTo>
                  <a:lnTo>
                    <a:pt x="93474" y="1129843"/>
                  </a:lnTo>
                  <a:lnTo>
                    <a:pt x="122534" y="1358488"/>
                  </a:lnTo>
                  <a:lnTo>
                    <a:pt x="34455" y="33381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655312" y="2452797"/>
              <a:ext cx="26670" cy="182880"/>
            </a:xfrm>
            <a:custGeom>
              <a:avLst/>
              <a:gdLst/>
              <a:ahLst/>
              <a:cxnLst/>
              <a:rect l="l" t="t" r="r" b="b"/>
              <a:pathLst>
                <a:path w="26669" h="182880">
                  <a:moveTo>
                    <a:pt x="5131" y="0"/>
                  </a:moveTo>
                  <a:lnTo>
                    <a:pt x="0" y="0"/>
                  </a:lnTo>
                  <a:lnTo>
                    <a:pt x="26070" y="182560"/>
                  </a:lnTo>
                  <a:lnTo>
                    <a:pt x="7153" y="14678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655313" y="2452797"/>
              <a:ext cx="26670" cy="182880"/>
            </a:xfrm>
            <a:custGeom>
              <a:avLst/>
              <a:gdLst/>
              <a:ahLst/>
              <a:cxnLst/>
              <a:rect l="l" t="t" r="r" b="b"/>
              <a:pathLst>
                <a:path w="26669" h="182880">
                  <a:moveTo>
                    <a:pt x="0" y="0"/>
                  </a:moveTo>
                  <a:lnTo>
                    <a:pt x="5131" y="0"/>
                  </a:lnTo>
                  <a:lnTo>
                    <a:pt x="7153" y="14678"/>
                  </a:lnTo>
                  <a:lnTo>
                    <a:pt x="26070" y="18256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171121" y="3239742"/>
              <a:ext cx="163195" cy="1828800"/>
            </a:xfrm>
            <a:custGeom>
              <a:avLst/>
              <a:gdLst/>
              <a:ahLst/>
              <a:cxnLst/>
              <a:rect l="l" t="t" r="r" b="b"/>
              <a:pathLst>
                <a:path w="163195" h="1828800">
                  <a:moveTo>
                    <a:pt x="162986" y="0"/>
                  </a:moveTo>
                  <a:lnTo>
                    <a:pt x="6187" y="1569926"/>
                  </a:lnTo>
                  <a:lnTo>
                    <a:pt x="0" y="1828471"/>
                  </a:lnTo>
                  <a:lnTo>
                    <a:pt x="145956" y="541096"/>
                  </a:lnTo>
                  <a:lnTo>
                    <a:pt x="162986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171121" y="3239742"/>
              <a:ext cx="163195" cy="1828800"/>
            </a:xfrm>
            <a:custGeom>
              <a:avLst/>
              <a:gdLst/>
              <a:ahLst/>
              <a:cxnLst/>
              <a:rect l="l" t="t" r="r" b="b"/>
              <a:pathLst>
                <a:path w="163195" h="1828800">
                  <a:moveTo>
                    <a:pt x="0" y="1828471"/>
                  </a:moveTo>
                  <a:lnTo>
                    <a:pt x="145956" y="541096"/>
                  </a:lnTo>
                  <a:lnTo>
                    <a:pt x="162986" y="0"/>
                  </a:lnTo>
                  <a:lnTo>
                    <a:pt x="6187" y="1569926"/>
                  </a:lnTo>
                  <a:lnTo>
                    <a:pt x="0" y="182847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352519" y="2452795"/>
              <a:ext cx="141605" cy="1104900"/>
            </a:xfrm>
            <a:custGeom>
              <a:avLst/>
              <a:gdLst/>
              <a:ahLst/>
              <a:cxnLst/>
              <a:rect l="l" t="t" r="r" b="b"/>
              <a:pathLst>
                <a:path w="141604" h="1104900">
                  <a:moveTo>
                    <a:pt x="141490" y="0"/>
                  </a:moveTo>
                  <a:lnTo>
                    <a:pt x="124856" y="0"/>
                  </a:lnTo>
                  <a:lnTo>
                    <a:pt x="1192" y="982048"/>
                  </a:lnTo>
                  <a:lnTo>
                    <a:pt x="0" y="1104489"/>
                  </a:lnTo>
                  <a:lnTo>
                    <a:pt x="14149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352519" y="2452795"/>
              <a:ext cx="141605" cy="1104900"/>
            </a:xfrm>
            <a:custGeom>
              <a:avLst/>
              <a:gdLst/>
              <a:ahLst/>
              <a:cxnLst/>
              <a:rect l="l" t="t" r="r" b="b"/>
              <a:pathLst>
                <a:path w="141604" h="1104900">
                  <a:moveTo>
                    <a:pt x="1192" y="982048"/>
                  </a:moveTo>
                  <a:lnTo>
                    <a:pt x="124856" y="0"/>
                  </a:lnTo>
                  <a:lnTo>
                    <a:pt x="141490" y="0"/>
                  </a:lnTo>
                  <a:lnTo>
                    <a:pt x="0" y="1104489"/>
                  </a:lnTo>
                  <a:lnTo>
                    <a:pt x="1192" y="98204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644136" y="2452796"/>
              <a:ext cx="141605" cy="1076325"/>
            </a:xfrm>
            <a:custGeom>
              <a:avLst/>
              <a:gdLst/>
              <a:ahLst/>
              <a:cxnLst/>
              <a:rect l="l" t="t" r="r" b="b"/>
              <a:pathLst>
                <a:path w="141605" h="1076325">
                  <a:moveTo>
                    <a:pt x="15430" y="0"/>
                  </a:moveTo>
                  <a:lnTo>
                    <a:pt x="0" y="0"/>
                  </a:lnTo>
                  <a:lnTo>
                    <a:pt x="127215" y="1035258"/>
                  </a:lnTo>
                  <a:lnTo>
                    <a:pt x="141114" y="1075807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644136" y="2452796"/>
              <a:ext cx="141605" cy="1076325"/>
            </a:xfrm>
            <a:custGeom>
              <a:avLst/>
              <a:gdLst/>
              <a:ahLst/>
              <a:cxnLst/>
              <a:rect l="l" t="t" r="r" b="b"/>
              <a:pathLst>
                <a:path w="141605" h="1076325">
                  <a:moveTo>
                    <a:pt x="0" y="0"/>
                  </a:moveTo>
                  <a:lnTo>
                    <a:pt x="127215" y="1035258"/>
                  </a:lnTo>
                  <a:lnTo>
                    <a:pt x="141114" y="1075807"/>
                  </a:lnTo>
                  <a:lnTo>
                    <a:pt x="1543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335037" y="2452798"/>
              <a:ext cx="174625" cy="1263015"/>
            </a:xfrm>
            <a:custGeom>
              <a:avLst/>
              <a:gdLst/>
              <a:ahLst/>
              <a:cxnLst/>
              <a:rect l="l" t="t" r="r" b="b"/>
              <a:pathLst>
                <a:path w="174625" h="1263014">
                  <a:moveTo>
                    <a:pt x="174203" y="0"/>
                  </a:moveTo>
                  <a:lnTo>
                    <a:pt x="89836" y="0"/>
                  </a:lnTo>
                  <a:lnTo>
                    <a:pt x="37285" y="452393"/>
                  </a:lnTo>
                  <a:lnTo>
                    <a:pt x="0" y="1262633"/>
                  </a:lnTo>
                  <a:lnTo>
                    <a:pt x="174203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335037" y="2452798"/>
              <a:ext cx="174625" cy="1263015"/>
            </a:xfrm>
            <a:custGeom>
              <a:avLst/>
              <a:gdLst/>
              <a:ahLst/>
              <a:cxnLst/>
              <a:rect l="l" t="t" r="r" b="b"/>
              <a:pathLst>
                <a:path w="174625" h="1263014">
                  <a:moveTo>
                    <a:pt x="0" y="1262633"/>
                  </a:moveTo>
                  <a:lnTo>
                    <a:pt x="174203" y="0"/>
                  </a:lnTo>
                  <a:lnTo>
                    <a:pt x="89836" y="0"/>
                  </a:lnTo>
                  <a:lnTo>
                    <a:pt x="37285" y="452393"/>
                  </a:lnTo>
                  <a:lnTo>
                    <a:pt x="0" y="1262633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276672" y="2452795"/>
              <a:ext cx="26034" cy="182245"/>
            </a:xfrm>
            <a:custGeom>
              <a:avLst/>
              <a:gdLst/>
              <a:ahLst/>
              <a:cxnLst/>
              <a:rect l="l" t="t" r="r" b="b"/>
              <a:pathLst>
                <a:path w="26035" h="182244">
                  <a:moveTo>
                    <a:pt x="25528" y="0"/>
                  </a:moveTo>
                  <a:lnTo>
                    <a:pt x="11852" y="0"/>
                  </a:lnTo>
                  <a:lnTo>
                    <a:pt x="0" y="181804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276672" y="2452795"/>
              <a:ext cx="26034" cy="182245"/>
            </a:xfrm>
            <a:custGeom>
              <a:avLst/>
              <a:gdLst/>
              <a:ahLst/>
              <a:cxnLst/>
              <a:rect l="l" t="t" r="r" b="b"/>
              <a:pathLst>
                <a:path w="26035" h="182244">
                  <a:moveTo>
                    <a:pt x="0" y="181804"/>
                  </a:moveTo>
                  <a:lnTo>
                    <a:pt x="25528" y="0"/>
                  </a:lnTo>
                  <a:lnTo>
                    <a:pt x="11852" y="0"/>
                  </a:lnTo>
                  <a:lnTo>
                    <a:pt x="0" y="181804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826125" y="2958135"/>
              <a:ext cx="186690" cy="1639570"/>
            </a:xfrm>
            <a:custGeom>
              <a:avLst/>
              <a:gdLst/>
              <a:ahLst/>
              <a:cxnLst/>
              <a:rect l="l" t="t" r="r" b="b"/>
              <a:pathLst>
                <a:path w="186689" h="1639570">
                  <a:moveTo>
                    <a:pt x="12543" y="0"/>
                  </a:moveTo>
                  <a:lnTo>
                    <a:pt x="0" y="104391"/>
                  </a:lnTo>
                  <a:lnTo>
                    <a:pt x="171789" y="1639502"/>
                  </a:lnTo>
                  <a:lnTo>
                    <a:pt x="186172" y="1638502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826125" y="2958135"/>
              <a:ext cx="186690" cy="1639570"/>
            </a:xfrm>
            <a:custGeom>
              <a:avLst/>
              <a:gdLst/>
              <a:ahLst/>
              <a:cxnLst/>
              <a:rect l="l" t="t" r="r" b="b"/>
              <a:pathLst>
                <a:path w="186689" h="1639570">
                  <a:moveTo>
                    <a:pt x="0" y="104391"/>
                  </a:moveTo>
                  <a:lnTo>
                    <a:pt x="171789" y="1639502"/>
                  </a:lnTo>
                  <a:lnTo>
                    <a:pt x="186172" y="1638502"/>
                  </a:lnTo>
                  <a:lnTo>
                    <a:pt x="12543" y="0"/>
                  </a:lnTo>
                  <a:lnTo>
                    <a:pt x="0" y="10439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345597" y="2452795"/>
              <a:ext cx="190500" cy="1659889"/>
            </a:xfrm>
            <a:custGeom>
              <a:avLst/>
              <a:gdLst/>
              <a:ahLst/>
              <a:cxnLst/>
              <a:rect l="l" t="t" r="r" b="b"/>
              <a:pathLst>
                <a:path w="190500" h="1659889">
                  <a:moveTo>
                    <a:pt x="190495" y="0"/>
                  </a:moveTo>
                  <a:lnTo>
                    <a:pt x="156626" y="0"/>
                  </a:lnTo>
                  <a:lnTo>
                    <a:pt x="23321" y="1091210"/>
                  </a:lnTo>
                  <a:lnTo>
                    <a:pt x="0" y="1659636"/>
                  </a:lnTo>
                  <a:lnTo>
                    <a:pt x="169698" y="458363"/>
                  </a:lnTo>
                  <a:lnTo>
                    <a:pt x="190495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345597" y="2452795"/>
              <a:ext cx="190500" cy="1659889"/>
            </a:xfrm>
            <a:custGeom>
              <a:avLst/>
              <a:gdLst/>
              <a:ahLst/>
              <a:cxnLst/>
              <a:rect l="l" t="t" r="r" b="b"/>
              <a:pathLst>
                <a:path w="190500" h="1659889">
                  <a:moveTo>
                    <a:pt x="23321" y="1091210"/>
                  </a:moveTo>
                  <a:lnTo>
                    <a:pt x="156626" y="0"/>
                  </a:lnTo>
                  <a:lnTo>
                    <a:pt x="190495" y="0"/>
                  </a:lnTo>
                  <a:lnTo>
                    <a:pt x="169698" y="458363"/>
                  </a:lnTo>
                  <a:lnTo>
                    <a:pt x="0" y="1659636"/>
                  </a:lnTo>
                  <a:lnTo>
                    <a:pt x="23321" y="109121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644136" y="2452796"/>
              <a:ext cx="127635" cy="1035685"/>
            </a:xfrm>
            <a:custGeom>
              <a:avLst/>
              <a:gdLst/>
              <a:ahLst/>
              <a:cxnLst/>
              <a:rect l="l" t="t" r="r" b="b"/>
              <a:pathLst>
                <a:path w="127635" h="1035685">
                  <a:moveTo>
                    <a:pt x="91858" y="747528"/>
                  </a:moveTo>
                  <a:lnTo>
                    <a:pt x="110523" y="903458"/>
                  </a:lnTo>
                  <a:lnTo>
                    <a:pt x="127215" y="1035258"/>
                  </a:lnTo>
                  <a:lnTo>
                    <a:pt x="91858" y="747528"/>
                  </a:lnTo>
                  <a:close/>
                </a:path>
                <a:path w="127635" h="1035685">
                  <a:moveTo>
                    <a:pt x="2379" y="0"/>
                  </a:moveTo>
                  <a:lnTo>
                    <a:pt x="0" y="0"/>
                  </a:lnTo>
                  <a:lnTo>
                    <a:pt x="91858" y="747528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644136" y="2452796"/>
              <a:ext cx="127635" cy="1035685"/>
            </a:xfrm>
            <a:custGeom>
              <a:avLst/>
              <a:gdLst/>
              <a:ahLst/>
              <a:cxnLst/>
              <a:rect l="l" t="t" r="r" b="b"/>
              <a:pathLst>
                <a:path w="127635" h="1035685">
                  <a:moveTo>
                    <a:pt x="0" y="0"/>
                  </a:moveTo>
                  <a:lnTo>
                    <a:pt x="2379" y="0"/>
                  </a:lnTo>
                  <a:lnTo>
                    <a:pt x="110523" y="903458"/>
                  </a:lnTo>
                  <a:lnTo>
                    <a:pt x="127215" y="103525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852876" y="2951383"/>
              <a:ext cx="192405" cy="1836420"/>
            </a:xfrm>
            <a:custGeom>
              <a:avLst/>
              <a:gdLst/>
              <a:ahLst/>
              <a:cxnLst/>
              <a:rect l="l" t="t" r="r" b="b"/>
              <a:pathLst>
                <a:path w="192405" h="1836420">
                  <a:moveTo>
                    <a:pt x="0" y="0"/>
                  </a:moveTo>
                  <a:lnTo>
                    <a:pt x="24958" y="299802"/>
                  </a:lnTo>
                  <a:lnTo>
                    <a:pt x="192223" y="1836214"/>
                  </a:lnTo>
                  <a:lnTo>
                    <a:pt x="172790" y="165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852876" y="2951383"/>
              <a:ext cx="192405" cy="1836420"/>
            </a:xfrm>
            <a:custGeom>
              <a:avLst/>
              <a:gdLst/>
              <a:ahLst/>
              <a:cxnLst/>
              <a:rect l="l" t="t" r="r" b="b"/>
              <a:pathLst>
                <a:path w="192405" h="1836420">
                  <a:moveTo>
                    <a:pt x="0" y="0"/>
                  </a:moveTo>
                  <a:lnTo>
                    <a:pt x="172790" y="1654490"/>
                  </a:lnTo>
                  <a:lnTo>
                    <a:pt x="192223" y="1836214"/>
                  </a:lnTo>
                  <a:lnTo>
                    <a:pt x="24958" y="29980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2660444" y="2452795"/>
              <a:ext cx="2540" cy="15240"/>
            </a:xfrm>
            <a:custGeom>
              <a:avLst/>
              <a:gdLst/>
              <a:ahLst/>
              <a:cxnLst/>
              <a:rect l="l" t="t" r="r" b="b"/>
              <a:pathLst>
                <a:path w="2539" h="15239">
                  <a:moveTo>
                    <a:pt x="53" y="0"/>
                  </a:moveTo>
                  <a:lnTo>
                    <a:pt x="2022" y="1468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660444" y="2452795"/>
              <a:ext cx="2540" cy="15240"/>
            </a:xfrm>
            <a:custGeom>
              <a:avLst/>
              <a:gdLst/>
              <a:ahLst/>
              <a:cxnLst/>
              <a:rect l="l" t="t" r="r" b="b"/>
              <a:pathLst>
                <a:path w="2539" h="15239">
                  <a:moveTo>
                    <a:pt x="0" y="0"/>
                  </a:moveTo>
                  <a:lnTo>
                    <a:pt x="2022" y="14681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089700" y="4081478"/>
              <a:ext cx="147320" cy="1280160"/>
            </a:xfrm>
            <a:custGeom>
              <a:avLst/>
              <a:gdLst/>
              <a:ahLst/>
              <a:cxnLst/>
              <a:rect l="l" t="t" r="r" b="b"/>
              <a:pathLst>
                <a:path w="147320" h="1280160">
                  <a:moveTo>
                    <a:pt x="147151" y="0"/>
                  </a:moveTo>
                  <a:lnTo>
                    <a:pt x="111921" y="235373"/>
                  </a:lnTo>
                  <a:lnTo>
                    <a:pt x="0" y="1279961"/>
                  </a:lnTo>
                  <a:lnTo>
                    <a:pt x="27894" y="1145198"/>
                  </a:lnTo>
                  <a:lnTo>
                    <a:pt x="147151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089700" y="4081478"/>
              <a:ext cx="147320" cy="1280160"/>
            </a:xfrm>
            <a:custGeom>
              <a:avLst/>
              <a:gdLst/>
              <a:ahLst/>
              <a:cxnLst/>
              <a:rect l="l" t="t" r="r" b="b"/>
              <a:pathLst>
                <a:path w="147320" h="1280160">
                  <a:moveTo>
                    <a:pt x="27894" y="1145198"/>
                  </a:moveTo>
                  <a:lnTo>
                    <a:pt x="147151" y="0"/>
                  </a:lnTo>
                  <a:lnTo>
                    <a:pt x="111921" y="235373"/>
                  </a:lnTo>
                  <a:lnTo>
                    <a:pt x="0" y="1279961"/>
                  </a:lnTo>
                  <a:lnTo>
                    <a:pt x="27894" y="114519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627110" y="2452798"/>
              <a:ext cx="112395" cy="808355"/>
            </a:xfrm>
            <a:custGeom>
              <a:avLst/>
              <a:gdLst/>
              <a:ahLst/>
              <a:cxnLst/>
              <a:rect l="l" t="t" r="r" b="b"/>
              <a:pathLst>
                <a:path w="112394" h="808354">
                  <a:moveTo>
                    <a:pt x="15132" y="0"/>
                  </a:moveTo>
                  <a:lnTo>
                    <a:pt x="0" y="0"/>
                  </a:lnTo>
                  <a:lnTo>
                    <a:pt x="98324" y="777859"/>
                  </a:lnTo>
                  <a:lnTo>
                    <a:pt x="112223" y="807750"/>
                  </a:lnTo>
                  <a:lnTo>
                    <a:pt x="15132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627110" y="2452798"/>
              <a:ext cx="112395" cy="808355"/>
            </a:xfrm>
            <a:custGeom>
              <a:avLst/>
              <a:gdLst/>
              <a:ahLst/>
              <a:cxnLst/>
              <a:rect l="l" t="t" r="r" b="b"/>
              <a:pathLst>
                <a:path w="112394" h="808354">
                  <a:moveTo>
                    <a:pt x="0" y="0"/>
                  </a:moveTo>
                  <a:lnTo>
                    <a:pt x="98324" y="777859"/>
                  </a:lnTo>
                  <a:lnTo>
                    <a:pt x="112223" y="807750"/>
                  </a:lnTo>
                  <a:lnTo>
                    <a:pt x="15132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838668" y="2951383"/>
              <a:ext cx="187325" cy="1654810"/>
            </a:xfrm>
            <a:custGeom>
              <a:avLst/>
              <a:gdLst/>
              <a:ahLst/>
              <a:cxnLst/>
              <a:rect l="l" t="t" r="r" b="b"/>
              <a:pathLst>
                <a:path w="187325" h="1654810">
                  <a:moveTo>
                    <a:pt x="14207" y="0"/>
                  </a:moveTo>
                  <a:lnTo>
                    <a:pt x="0" y="6751"/>
                  </a:lnTo>
                  <a:lnTo>
                    <a:pt x="173629" y="1645254"/>
                  </a:lnTo>
                  <a:lnTo>
                    <a:pt x="186997" y="1654490"/>
                  </a:lnTo>
                  <a:lnTo>
                    <a:pt x="14207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838668" y="2951383"/>
              <a:ext cx="187325" cy="1654810"/>
            </a:xfrm>
            <a:custGeom>
              <a:avLst/>
              <a:gdLst/>
              <a:ahLst/>
              <a:cxnLst/>
              <a:rect l="l" t="t" r="r" b="b"/>
              <a:pathLst>
                <a:path w="187325" h="1654810">
                  <a:moveTo>
                    <a:pt x="0" y="6751"/>
                  </a:moveTo>
                  <a:lnTo>
                    <a:pt x="173629" y="1645254"/>
                  </a:lnTo>
                  <a:lnTo>
                    <a:pt x="186997" y="1654490"/>
                  </a:lnTo>
                  <a:lnTo>
                    <a:pt x="14207" y="0"/>
                  </a:lnTo>
                  <a:lnTo>
                    <a:pt x="0" y="675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2642242" y="2452797"/>
              <a:ext cx="113030" cy="903605"/>
            </a:xfrm>
            <a:custGeom>
              <a:avLst/>
              <a:gdLst/>
              <a:ahLst/>
              <a:cxnLst/>
              <a:rect l="l" t="t" r="r" b="b"/>
              <a:pathLst>
                <a:path w="113030" h="903604">
                  <a:moveTo>
                    <a:pt x="4273" y="0"/>
                  </a:moveTo>
                  <a:lnTo>
                    <a:pt x="0" y="0"/>
                  </a:lnTo>
                  <a:lnTo>
                    <a:pt x="97091" y="807751"/>
                  </a:lnTo>
                  <a:lnTo>
                    <a:pt x="112417" y="903458"/>
                  </a:lnTo>
                  <a:lnTo>
                    <a:pt x="4273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2642242" y="2452797"/>
              <a:ext cx="113030" cy="903605"/>
            </a:xfrm>
            <a:custGeom>
              <a:avLst/>
              <a:gdLst/>
              <a:ahLst/>
              <a:cxnLst/>
              <a:rect l="l" t="t" r="r" b="b"/>
              <a:pathLst>
                <a:path w="113030" h="903604">
                  <a:moveTo>
                    <a:pt x="0" y="0"/>
                  </a:moveTo>
                  <a:lnTo>
                    <a:pt x="97091" y="807751"/>
                  </a:lnTo>
                  <a:lnTo>
                    <a:pt x="112417" y="903458"/>
                  </a:lnTo>
                  <a:lnTo>
                    <a:pt x="427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475615" y="5104946"/>
              <a:ext cx="122555" cy="1207770"/>
            </a:xfrm>
            <a:custGeom>
              <a:avLst/>
              <a:gdLst/>
              <a:ahLst/>
              <a:cxnLst/>
              <a:rect l="l" t="t" r="r" b="b"/>
              <a:pathLst>
                <a:path w="122554" h="1207770">
                  <a:moveTo>
                    <a:pt x="0" y="0"/>
                  </a:moveTo>
                  <a:lnTo>
                    <a:pt x="63928" y="698496"/>
                  </a:lnTo>
                  <a:lnTo>
                    <a:pt x="122428" y="1207313"/>
                  </a:lnTo>
                  <a:lnTo>
                    <a:pt x="66568" y="680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475615" y="5104946"/>
              <a:ext cx="122555" cy="1207770"/>
            </a:xfrm>
            <a:custGeom>
              <a:avLst/>
              <a:gdLst/>
              <a:ahLst/>
              <a:cxnLst/>
              <a:rect l="l" t="t" r="r" b="b"/>
              <a:pathLst>
                <a:path w="122554" h="1207770">
                  <a:moveTo>
                    <a:pt x="0" y="0"/>
                  </a:moveTo>
                  <a:lnTo>
                    <a:pt x="66568" y="680342"/>
                  </a:lnTo>
                  <a:lnTo>
                    <a:pt x="122428" y="1207313"/>
                  </a:lnTo>
                  <a:lnTo>
                    <a:pt x="63928" y="69849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766853" y="2608804"/>
              <a:ext cx="201295" cy="1910714"/>
            </a:xfrm>
            <a:custGeom>
              <a:avLst/>
              <a:gdLst/>
              <a:ahLst/>
              <a:cxnLst/>
              <a:rect l="l" t="t" r="r" b="b"/>
              <a:pathLst>
                <a:path w="201294" h="1910714">
                  <a:moveTo>
                    <a:pt x="0" y="0"/>
                  </a:moveTo>
                  <a:lnTo>
                    <a:pt x="26387" y="366400"/>
                  </a:lnTo>
                  <a:lnTo>
                    <a:pt x="201205" y="1910188"/>
                  </a:lnTo>
                  <a:lnTo>
                    <a:pt x="182402" y="1722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2766853" y="2608804"/>
              <a:ext cx="201295" cy="1910714"/>
            </a:xfrm>
            <a:custGeom>
              <a:avLst/>
              <a:gdLst/>
              <a:ahLst/>
              <a:cxnLst/>
              <a:rect l="l" t="t" r="r" b="b"/>
              <a:pathLst>
                <a:path w="201294" h="1910714">
                  <a:moveTo>
                    <a:pt x="0" y="0"/>
                  </a:moveTo>
                  <a:lnTo>
                    <a:pt x="182402" y="1722103"/>
                  </a:lnTo>
                  <a:lnTo>
                    <a:pt x="201205" y="1910188"/>
                  </a:lnTo>
                  <a:lnTo>
                    <a:pt x="26387" y="36640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5293671" y="2452797"/>
              <a:ext cx="43815" cy="310515"/>
            </a:xfrm>
            <a:custGeom>
              <a:avLst/>
              <a:gdLst/>
              <a:ahLst/>
              <a:cxnLst/>
              <a:rect l="l" t="t" r="r" b="b"/>
              <a:pathLst>
                <a:path w="43814" h="310514">
                  <a:moveTo>
                    <a:pt x="43600" y="0"/>
                  </a:moveTo>
                  <a:lnTo>
                    <a:pt x="6730" y="0"/>
                  </a:lnTo>
                  <a:lnTo>
                    <a:pt x="0" y="310468"/>
                  </a:lnTo>
                  <a:lnTo>
                    <a:pt x="4360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5293671" y="2452797"/>
              <a:ext cx="43815" cy="310515"/>
            </a:xfrm>
            <a:custGeom>
              <a:avLst/>
              <a:gdLst/>
              <a:ahLst/>
              <a:cxnLst/>
              <a:rect l="l" t="t" r="r" b="b"/>
              <a:pathLst>
                <a:path w="43814" h="310514">
                  <a:moveTo>
                    <a:pt x="6730" y="0"/>
                  </a:moveTo>
                  <a:lnTo>
                    <a:pt x="43600" y="0"/>
                  </a:lnTo>
                  <a:lnTo>
                    <a:pt x="0" y="310468"/>
                  </a:lnTo>
                  <a:lnTo>
                    <a:pt x="673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5166087" y="3239742"/>
              <a:ext cx="168275" cy="1690370"/>
            </a:xfrm>
            <a:custGeom>
              <a:avLst/>
              <a:gdLst/>
              <a:ahLst/>
              <a:cxnLst/>
              <a:rect l="l" t="t" r="r" b="b"/>
              <a:pathLst>
                <a:path w="168275" h="1690370">
                  <a:moveTo>
                    <a:pt x="168020" y="0"/>
                  </a:moveTo>
                  <a:lnTo>
                    <a:pt x="11220" y="1569926"/>
                  </a:lnTo>
                  <a:lnTo>
                    <a:pt x="0" y="1690358"/>
                  </a:lnTo>
                  <a:lnTo>
                    <a:pt x="151732" y="196943"/>
                  </a:lnTo>
                  <a:lnTo>
                    <a:pt x="16802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5166087" y="3239742"/>
              <a:ext cx="168275" cy="1690370"/>
            </a:xfrm>
            <a:custGeom>
              <a:avLst/>
              <a:gdLst/>
              <a:ahLst/>
              <a:cxnLst/>
              <a:rect l="l" t="t" r="r" b="b"/>
              <a:pathLst>
                <a:path w="168275" h="1690370">
                  <a:moveTo>
                    <a:pt x="11220" y="1569926"/>
                  </a:moveTo>
                  <a:lnTo>
                    <a:pt x="168020" y="0"/>
                  </a:lnTo>
                  <a:lnTo>
                    <a:pt x="151732" y="196943"/>
                  </a:lnTo>
                  <a:lnTo>
                    <a:pt x="0" y="1690358"/>
                  </a:lnTo>
                  <a:lnTo>
                    <a:pt x="11220" y="156992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5349604" y="2452797"/>
              <a:ext cx="83820" cy="606425"/>
            </a:xfrm>
            <a:custGeom>
              <a:avLst/>
              <a:gdLst/>
              <a:ahLst/>
              <a:cxnLst/>
              <a:rect l="l" t="t" r="r" b="b"/>
              <a:pathLst>
                <a:path w="83820" h="606425">
                  <a:moveTo>
                    <a:pt x="83317" y="0"/>
                  </a:moveTo>
                  <a:lnTo>
                    <a:pt x="71948" y="0"/>
                  </a:lnTo>
                  <a:lnTo>
                    <a:pt x="0" y="566852"/>
                  </a:lnTo>
                  <a:lnTo>
                    <a:pt x="3331" y="606065"/>
                  </a:lnTo>
                  <a:lnTo>
                    <a:pt x="83317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5349604" y="2452797"/>
              <a:ext cx="83820" cy="606425"/>
            </a:xfrm>
            <a:custGeom>
              <a:avLst/>
              <a:gdLst/>
              <a:ahLst/>
              <a:cxnLst/>
              <a:rect l="l" t="t" r="r" b="b"/>
              <a:pathLst>
                <a:path w="83820" h="606425">
                  <a:moveTo>
                    <a:pt x="0" y="566852"/>
                  </a:moveTo>
                  <a:lnTo>
                    <a:pt x="71948" y="0"/>
                  </a:lnTo>
                  <a:lnTo>
                    <a:pt x="83317" y="0"/>
                  </a:lnTo>
                  <a:lnTo>
                    <a:pt x="3331" y="606065"/>
                  </a:lnTo>
                  <a:lnTo>
                    <a:pt x="0" y="56685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459407" y="4711577"/>
              <a:ext cx="125095" cy="1555750"/>
            </a:xfrm>
            <a:custGeom>
              <a:avLst/>
              <a:gdLst/>
              <a:ahLst/>
              <a:cxnLst/>
              <a:rect l="l" t="t" r="r" b="b"/>
              <a:pathLst>
                <a:path w="125095" h="1555750">
                  <a:moveTo>
                    <a:pt x="0" y="0"/>
                  </a:moveTo>
                  <a:lnTo>
                    <a:pt x="53254" y="924472"/>
                  </a:lnTo>
                  <a:lnTo>
                    <a:pt x="124649" y="1555345"/>
                  </a:lnTo>
                  <a:lnTo>
                    <a:pt x="81251" y="966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459407" y="4711577"/>
              <a:ext cx="125095" cy="1555750"/>
            </a:xfrm>
            <a:custGeom>
              <a:avLst/>
              <a:gdLst/>
              <a:ahLst/>
              <a:cxnLst/>
              <a:rect l="l" t="t" r="r" b="b"/>
              <a:pathLst>
                <a:path w="125095" h="1555750">
                  <a:moveTo>
                    <a:pt x="0" y="0"/>
                  </a:moveTo>
                  <a:lnTo>
                    <a:pt x="81251" y="966787"/>
                  </a:lnTo>
                  <a:lnTo>
                    <a:pt x="124649" y="1555345"/>
                  </a:lnTo>
                  <a:lnTo>
                    <a:pt x="53254" y="92447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2627110" y="2452797"/>
              <a:ext cx="98425" cy="777875"/>
            </a:xfrm>
            <a:custGeom>
              <a:avLst/>
              <a:gdLst/>
              <a:ahLst/>
              <a:cxnLst/>
              <a:rect l="l" t="t" r="r" b="b"/>
              <a:pathLst>
                <a:path w="98425" h="777875">
                  <a:moveTo>
                    <a:pt x="8700" y="0"/>
                  </a:moveTo>
                  <a:lnTo>
                    <a:pt x="0" y="0"/>
                  </a:lnTo>
                  <a:lnTo>
                    <a:pt x="98324" y="777860"/>
                  </a:lnTo>
                  <a:lnTo>
                    <a:pt x="79128" y="596420"/>
                  </a:lnTo>
                  <a:lnTo>
                    <a:pt x="870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2627110" y="2452797"/>
              <a:ext cx="98425" cy="777875"/>
            </a:xfrm>
            <a:custGeom>
              <a:avLst/>
              <a:gdLst/>
              <a:ahLst/>
              <a:cxnLst/>
              <a:rect l="l" t="t" r="r" b="b"/>
              <a:pathLst>
                <a:path w="98425" h="777875">
                  <a:moveTo>
                    <a:pt x="0" y="0"/>
                  </a:moveTo>
                  <a:lnTo>
                    <a:pt x="8700" y="0"/>
                  </a:lnTo>
                  <a:lnTo>
                    <a:pt x="79128" y="596420"/>
                  </a:lnTo>
                  <a:lnTo>
                    <a:pt x="98324" y="77786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5327024" y="2452796"/>
              <a:ext cx="25400" cy="179070"/>
            </a:xfrm>
            <a:custGeom>
              <a:avLst/>
              <a:gdLst/>
              <a:ahLst/>
              <a:cxnLst/>
              <a:rect l="l" t="t" r="r" b="b"/>
              <a:pathLst>
                <a:path w="25400" h="179069">
                  <a:moveTo>
                    <a:pt x="25385" y="0"/>
                  </a:moveTo>
                  <a:lnTo>
                    <a:pt x="18470" y="0"/>
                  </a:lnTo>
                  <a:lnTo>
                    <a:pt x="10581" y="54811"/>
                  </a:lnTo>
                  <a:lnTo>
                    <a:pt x="0" y="178918"/>
                  </a:lnTo>
                  <a:lnTo>
                    <a:pt x="25385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327024" y="2452795"/>
              <a:ext cx="25400" cy="179070"/>
            </a:xfrm>
            <a:custGeom>
              <a:avLst/>
              <a:gdLst/>
              <a:ahLst/>
              <a:cxnLst/>
              <a:rect l="l" t="t" r="r" b="b"/>
              <a:pathLst>
                <a:path w="25400" h="179069">
                  <a:moveTo>
                    <a:pt x="0" y="178918"/>
                  </a:moveTo>
                  <a:lnTo>
                    <a:pt x="25385" y="0"/>
                  </a:lnTo>
                  <a:lnTo>
                    <a:pt x="18470" y="0"/>
                  </a:lnTo>
                  <a:lnTo>
                    <a:pt x="10581" y="54811"/>
                  </a:lnTo>
                  <a:lnTo>
                    <a:pt x="0" y="17891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5335037" y="2452798"/>
              <a:ext cx="174625" cy="1263015"/>
            </a:xfrm>
            <a:custGeom>
              <a:avLst/>
              <a:gdLst/>
              <a:ahLst/>
              <a:cxnLst/>
              <a:rect l="l" t="t" r="r" b="b"/>
              <a:pathLst>
                <a:path w="174625" h="1263014">
                  <a:moveTo>
                    <a:pt x="174203" y="0"/>
                  </a:moveTo>
                  <a:lnTo>
                    <a:pt x="58056" y="0"/>
                  </a:lnTo>
                  <a:lnTo>
                    <a:pt x="40068" y="159573"/>
                  </a:lnTo>
                  <a:lnTo>
                    <a:pt x="0" y="1262633"/>
                  </a:lnTo>
                  <a:lnTo>
                    <a:pt x="174203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5335037" y="2452798"/>
              <a:ext cx="174625" cy="1263015"/>
            </a:xfrm>
            <a:custGeom>
              <a:avLst/>
              <a:gdLst/>
              <a:ahLst/>
              <a:cxnLst/>
              <a:rect l="l" t="t" r="r" b="b"/>
              <a:pathLst>
                <a:path w="174625" h="1263014">
                  <a:moveTo>
                    <a:pt x="40068" y="159573"/>
                  </a:moveTo>
                  <a:lnTo>
                    <a:pt x="58056" y="0"/>
                  </a:lnTo>
                  <a:lnTo>
                    <a:pt x="174203" y="0"/>
                  </a:lnTo>
                  <a:lnTo>
                    <a:pt x="0" y="1262633"/>
                  </a:lnTo>
                  <a:lnTo>
                    <a:pt x="40068" y="159573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3439658" y="4324544"/>
              <a:ext cx="128270" cy="1640839"/>
            </a:xfrm>
            <a:custGeom>
              <a:avLst/>
              <a:gdLst/>
              <a:ahLst/>
              <a:cxnLst/>
              <a:rect l="l" t="t" r="r" b="b"/>
              <a:pathLst>
                <a:path w="128270" h="1640839">
                  <a:moveTo>
                    <a:pt x="68573" y="923595"/>
                  </a:moveTo>
                  <a:lnTo>
                    <a:pt x="100486" y="1353422"/>
                  </a:lnTo>
                  <a:lnTo>
                    <a:pt x="127900" y="1640687"/>
                  </a:lnTo>
                  <a:lnTo>
                    <a:pt x="68573" y="923595"/>
                  </a:lnTo>
                  <a:close/>
                </a:path>
                <a:path w="128270" h="1640839">
                  <a:moveTo>
                    <a:pt x="0" y="0"/>
                  </a:moveTo>
                  <a:lnTo>
                    <a:pt x="34425" y="510844"/>
                  </a:lnTo>
                  <a:lnTo>
                    <a:pt x="68573" y="92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3439658" y="4324543"/>
              <a:ext cx="128270" cy="1640839"/>
            </a:xfrm>
            <a:custGeom>
              <a:avLst/>
              <a:gdLst/>
              <a:ahLst/>
              <a:cxnLst/>
              <a:rect l="l" t="t" r="r" b="b"/>
              <a:pathLst>
                <a:path w="128270" h="1640839">
                  <a:moveTo>
                    <a:pt x="0" y="0"/>
                  </a:moveTo>
                  <a:lnTo>
                    <a:pt x="100486" y="1353422"/>
                  </a:lnTo>
                  <a:lnTo>
                    <a:pt x="127900" y="1640687"/>
                  </a:lnTo>
                  <a:lnTo>
                    <a:pt x="34425" y="51084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2630756" y="2452797"/>
              <a:ext cx="75565" cy="596900"/>
            </a:xfrm>
            <a:custGeom>
              <a:avLst/>
              <a:gdLst/>
              <a:ahLst/>
              <a:cxnLst/>
              <a:rect l="l" t="t" r="r" b="b"/>
              <a:pathLst>
                <a:path w="75564" h="596900">
                  <a:moveTo>
                    <a:pt x="5053" y="0"/>
                  </a:moveTo>
                  <a:lnTo>
                    <a:pt x="0" y="0"/>
                  </a:lnTo>
                  <a:lnTo>
                    <a:pt x="58789" y="493715"/>
                  </a:lnTo>
                  <a:lnTo>
                    <a:pt x="75481" y="596421"/>
                  </a:lnTo>
                  <a:lnTo>
                    <a:pt x="5053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2630756" y="2452797"/>
              <a:ext cx="75565" cy="596900"/>
            </a:xfrm>
            <a:custGeom>
              <a:avLst/>
              <a:gdLst/>
              <a:ahLst/>
              <a:cxnLst/>
              <a:rect l="l" t="t" r="r" b="b"/>
              <a:pathLst>
                <a:path w="75564" h="596900">
                  <a:moveTo>
                    <a:pt x="0" y="0"/>
                  </a:moveTo>
                  <a:lnTo>
                    <a:pt x="58789" y="493715"/>
                  </a:lnTo>
                  <a:lnTo>
                    <a:pt x="75481" y="596421"/>
                  </a:lnTo>
                  <a:lnTo>
                    <a:pt x="505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435930" y="4813067"/>
              <a:ext cx="122555" cy="1234440"/>
            </a:xfrm>
            <a:custGeom>
              <a:avLst/>
              <a:gdLst/>
              <a:ahLst/>
              <a:cxnLst/>
              <a:rect l="l" t="t" r="r" b="b"/>
              <a:pathLst>
                <a:path w="122554" h="1234439">
                  <a:moveTo>
                    <a:pt x="0" y="0"/>
                  </a:moveTo>
                  <a:lnTo>
                    <a:pt x="76731" y="822982"/>
                  </a:lnTo>
                  <a:lnTo>
                    <a:pt x="122118" y="1234120"/>
                  </a:lnTo>
                  <a:lnTo>
                    <a:pt x="52307" y="542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435930" y="4813067"/>
              <a:ext cx="122555" cy="1234440"/>
            </a:xfrm>
            <a:custGeom>
              <a:avLst/>
              <a:gdLst/>
              <a:ahLst/>
              <a:cxnLst/>
              <a:rect l="l" t="t" r="r" b="b"/>
              <a:pathLst>
                <a:path w="122554" h="1234439">
                  <a:moveTo>
                    <a:pt x="0" y="0"/>
                  </a:moveTo>
                  <a:lnTo>
                    <a:pt x="76731" y="822982"/>
                  </a:lnTo>
                  <a:lnTo>
                    <a:pt x="122118" y="1234120"/>
                  </a:lnTo>
                  <a:lnTo>
                    <a:pt x="52307" y="54247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009367" y="3546697"/>
              <a:ext cx="165100" cy="1496060"/>
            </a:xfrm>
            <a:custGeom>
              <a:avLst/>
              <a:gdLst/>
              <a:ahLst/>
              <a:cxnLst/>
              <a:rect l="l" t="t" r="r" b="b"/>
              <a:pathLst>
                <a:path w="165100" h="1496060">
                  <a:moveTo>
                    <a:pt x="0" y="0"/>
                  </a:moveTo>
                  <a:lnTo>
                    <a:pt x="147715" y="1456040"/>
                  </a:lnTo>
                  <a:lnTo>
                    <a:pt x="164775" y="1495463"/>
                  </a:lnTo>
                  <a:lnTo>
                    <a:pt x="18352" y="20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3009367" y="3546697"/>
              <a:ext cx="165100" cy="1496060"/>
            </a:xfrm>
            <a:custGeom>
              <a:avLst/>
              <a:gdLst/>
              <a:ahLst/>
              <a:cxnLst/>
              <a:rect l="l" t="t" r="r" b="b"/>
              <a:pathLst>
                <a:path w="165100" h="1496060">
                  <a:moveTo>
                    <a:pt x="0" y="0"/>
                  </a:moveTo>
                  <a:lnTo>
                    <a:pt x="147715" y="1456040"/>
                  </a:lnTo>
                  <a:lnTo>
                    <a:pt x="164775" y="1495463"/>
                  </a:lnTo>
                  <a:lnTo>
                    <a:pt x="18352" y="2094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5343294" y="2452795"/>
              <a:ext cx="28575" cy="193040"/>
            </a:xfrm>
            <a:custGeom>
              <a:avLst/>
              <a:gdLst/>
              <a:ahLst/>
              <a:cxnLst/>
              <a:rect l="l" t="t" r="r" b="b"/>
              <a:pathLst>
                <a:path w="28575" h="193039">
                  <a:moveTo>
                    <a:pt x="28187" y="0"/>
                  </a:moveTo>
                  <a:lnTo>
                    <a:pt x="10521" y="0"/>
                  </a:lnTo>
                  <a:lnTo>
                    <a:pt x="0" y="76476"/>
                  </a:lnTo>
                  <a:lnTo>
                    <a:pt x="951" y="192442"/>
                  </a:lnTo>
                  <a:lnTo>
                    <a:pt x="28187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5343294" y="2452795"/>
              <a:ext cx="28575" cy="193040"/>
            </a:xfrm>
            <a:custGeom>
              <a:avLst/>
              <a:gdLst/>
              <a:ahLst/>
              <a:cxnLst/>
              <a:rect l="l" t="t" r="r" b="b"/>
              <a:pathLst>
                <a:path w="28575" h="193039">
                  <a:moveTo>
                    <a:pt x="0" y="76476"/>
                  </a:moveTo>
                  <a:lnTo>
                    <a:pt x="10521" y="0"/>
                  </a:lnTo>
                  <a:lnTo>
                    <a:pt x="28187" y="0"/>
                  </a:lnTo>
                  <a:lnTo>
                    <a:pt x="951" y="192442"/>
                  </a:lnTo>
                  <a:lnTo>
                    <a:pt x="0" y="76476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337606" y="2452798"/>
              <a:ext cx="16510" cy="76835"/>
            </a:xfrm>
            <a:custGeom>
              <a:avLst/>
              <a:gdLst/>
              <a:ahLst/>
              <a:cxnLst/>
              <a:rect l="l" t="t" r="r" b="b"/>
              <a:pathLst>
                <a:path w="16510" h="76835">
                  <a:moveTo>
                    <a:pt x="16209" y="0"/>
                  </a:moveTo>
                  <a:lnTo>
                    <a:pt x="7888" y="0"/>
                  </a:lnTo>
                  <a:lnTo>
                    <a:pt x="0" y="54808"/>
                  </a:lnTo>
                  <a:lnTo>
                    <a:pt x="5687" y="76473"/>
                  </a:lnTo>
                  <a:lnTo>
                    <a:pt x="16209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337606" y="2452798"/>
              <a:ext cx="16510" cy="76835"/>
            </a:xfrm>
            <a:custGeom>
              <a:avLst/>
              <a:gdLst/>
              <a:ahLst/>
              <a:cxnLst/>
              <a:rect l="l" t="t" r="r" b="b"/>
              <a:pathLst>
                <a:path w="16510" h="76835">
                  <a:moveTo>
                    <a:pt x="0" y="54808"/>
                  </a:moveTo>
                  <a:lnTo>
                    <a:pt x="7888" y="0"/>
                  </a:lnTo>
                  <a:lnTo>
                    <a:pt x="16209" y="0"/>
                  </a:lnTo>
                  <a:lnTo>
                    <a:pt x="5687" y="76473"/>
                  </a:lnTo>
                  <a:lnTo>
                    <a:pt x="0" y="5480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353712" y="2452795"/>
              <a:ext cx="123825" cy="982344"/>
            </a:xfrm>
            <a:custGeom>
              <a:avLst/>
              <a:gdLst/>
              <a:ahLst/>
              <a:cxnLst/>
              <a:rect l="l" t="t" r="r" b="b"/>
              <a:pathLst>
                <a:path w="123825" h="982345">
                  <a:moveTo>
                    <a:pt x="123663" y="0"/>
                  </a:moveTo>
                  <a:lnTo>
                    <a:pt x="71161" y="0"/>
                  </a:lnTo>
                  <a:lnTo>
                    <a:pt x="18610" y="452396"/>
                  </a:lnTo>
                  <a:lnTo>
                    <a:pt x="0" y="982048"/>
                  </a:lnTo>
                  <a:lnTo>
                    <a:pt x="123663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353712" y="2452794"/>
              <a:ext cx="123825" cy="982344"/>
            </a:xfrm>
            <a:custGeom>
              <a:avLst/>
              <a:gdLst/>
              <a:ahLst/>
              <a:cxnLst/>
              <a:rect l="l" t="t" r="r" b="b"/>
              <a:pathLst>
                <a:path w="123825" h="982345">
                  <a:moveTo>
                    <a:pt x="18610" y="452396"/>
                  </a:moveTo>
                  <a:lnTo>
                    <a:pt x="71161" y="0"/>
                  </a:lnTo>
                  <a:lnTo>
                    <a:pt x="123663" y="0"/>
                  </a:lnTo>
                  <a:lnTo>
                    <a:pt x="0" y="982048"/>
                  </a:lnTo>
                  <a:lnTo>
                    <a:pt x="18610" y="452396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027720" y="3545536"/>
              <a:ext cx="161925" cy="1496695"/>
            </a:xfrm>
            <a:custGeom>
              <a:avLst/>
              <a:gdLst/>
              <a:ahLst/>
              <a:cxnLst/>
              <a:rect l="l" t="t" r="r" b="b"/>
              <a:pathLst>
                <a:path w="161925" h="1496695">
                  <a:moveTo>
                    <a:pt x="16841" y="0"/>
                  </a:moveTo>
                  <a:lnTo>
                    <a:pt x="0" y="22110"/>
                  </a:lnTo>
                  <a:lnTo>
                    <a:pt x="146422" y="1496624"/>
                  </a:lnTo>
                  <a:lnTo>
                    <a:pt x="161620" y="1474907"/>
                  </a:lnTo>
                  <a:lnTo>
                    <a:pt x="16841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027720" y="3545536"/>
              <a:ext cx="161925" cy="1496695"/>
            </a:xfrm>
            <a:custGeom>
              <a:avLst/>
              <a:gdLst/>
              <a:ahLst/>
              <a:cxnLst/>
              <a:rect l="l" t="t" r="r" b="b"/>
              <a:pathLst>
                <a:path w="161925" h="1496695">
                  <a:moveTo>
                    <a:pt x="0" y="22110"/>
                  </a:moveTo>
                  <a:lnTo>
                    <a:pt x="146422" y="1496624"/>
                  </a:lnTo>
                  <a:lnTo>
                    <a:pt x="161620" y="1474907"/>
                  </a:lnTo>
                  <a:lnTo>
                    <a:pt x="16841" y="0"/>
                  </a:lnTo>
                  <a:lnTo>
                    <a:pt x="0" y="2211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2754753" y="2452795"/>
              <a:ext cx="194945" cy="1878330"/>
            </a:xfrm>
            <a:custGeom>
              <a:avLst/>
              <a:gdLst/>
              <a:ahLst/>
              <a:cxnLst/>
              <a:rect l="l" t="t" r="r" b="b"/>
              <a:pathLst>
                <a:path w="194944" h="1878329">
                  <a:moveTo>
                    <a:pt x="4569" y="0"/>
                  </a:moveTo>
                  <a:lnTo>
                    <a:pt x="0" y="0"/>
                  </a:lnTo>
                  <a:lnTo>
                    <a:pt x="12099" y="156009"/>
                  </a:lnTo>
                  <a:lnTo>
                    <a:pt x="194502" y="1878112"/>
                  </a:lnTo>
                  <a:lnTo>
                    <a:pt x="174138" y="1663677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2754753" y="2452795"/>
              <a:ext cx="194945" cy="1878330"/>
            </a:xfrm>
            <a:custGeom>
              <a:avLst/>
              <a:gdLst/>
              <a:ahLst/>
              <a:cxnLst/>
              <a:rect l="l" t="t" r="r" b="b"/>
              <a:pathLst>
                <a:path w="194944" h="1878329">
                  <a:moveTo>
                    <a:pt x="0" y="0"/>
                  </a:moveTo>
                  <a:lnTo>
                    <a:pt x="4569" y="0"/>
                  </a:lnTo>
                  <a:lnTo>
                    <a:pt x="174138" y="1663677"/>
                  </a:lnTo>
                  <a:lnTo>
                    <a:pt x="194502" y="1878112"/>
                  </a:lnTo>
                  <a:lnTo>
                    <a:pt x="12099" y="15600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2952483" y="3340715"/>
              <a:ext cx="171450" cy="1576705"/>
            </a:xfrm>
            <a:custGeom>
              <a:avLst/>
              <a:gdLst/>
              <a:ahLst/>
              <a:cxnLst/>
              <a:rect l="l" t="t" r="r" b="b"/>
              <a:pathLst>
                <a:path w="171450" h="1576704">
                  <a:moveTo>
                    <a:pt x="0" y="0"/>
                  </a:moveTo>
                  <a:lnTo>
                    <a:pt x="154942" y="1535019"/>
                  </a:lnTo>
                  <a:lnTo>
                    <a:pt x="171088" y="1576136"/>
                  </a:lnTo>
                  <a:lnTo>
                    <a:pt x="18142" y="55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2952483" y="3340715"/>
              <a:ext cx="171450" cy="1576705"/>
            </a:xfrm>
            <a:custGeom>
              <a:avLst/>
              <a:gdLst/>
              <a:ahLst/>
              <a:cxnLst/>
              <a:rect l="l" t="t" r="r" b="b"/>
              <a:pathLst>
                <a:path w="171450" h="1576704">
                  <a:moveTo>
                    <a:pt x="0" y="0"/>
                  </a:moveTo>
                  <a:lnTo>
                    <a:pt x="154942" y="1535019"/>
                  </a:lnTo>
                  <a:lnTo>
                    <a:pt x="171088" y="1576136"/>
                  </a:lnTo>
                  <a:lnTo>
                    <a:pt x="18142" y="5542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344245" y="2452795"/>
              <a:ext cx="27305" cy="193040"/>
            </a:xfrm>
            <a:custGeom>
              <a:avLst/>
              <a:gdLst/>
              <a:ahLst/>
              <a:cxnLst/>
              <a:rect l="l" t="t" r="r" b="b"/>
              <a:pathLst>
                <a:path w="27304" h="193039">
                  <a:moveTo>
                    <a:pt x="27236" y="0"/>
                  </a:moveTo>
                  <a:lnTo>
                    <a:pt x="17835" y="0"/>
                  </a:lnTo>
                  <a:lnTo>
                    <a:pt x="10888" y="52324"/>
                  </a:lnTo>
                  <a:lnTo>
                    <a:pt x="0" y="192442"/>
                  </a:lnTo>
                  <a:lnTo>
                    <a:pt x="2723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344245" y="2452795"/>
              <a:ext cx="27305" cy="193040"/>
            </a:xfrm>
            <a:custGeom>
              <a:avLst/>
              <a:gdLst/>
              <a:ahLst/>
              <a:cxnLst/>
              <a:rect l="l" t="t" r="r" b="b"/>
              <a:pathLst>
                <a:path w="27304" h="193039">
                  <a:moveTo>
                    <a:pt x="0" y="192442"/>
                  </a:moveTo>
                  <a:lnTo>
                    <a:pt x="27236" y="0"/>
                  </a:lnTo>
                  <a:lnTo>
                    <a:pt x="17835" y="0"/>
                  </a:lnTo>
                  <a:lnTo>
                    <a:pt x="10888" y="52324"/>
                  </a:lnTo>
                  <a:lnTo>
                    <a:pt x="0" y="19244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2986999" y="3372193"/>
              <a:ext cx="170180" cy="1630680"/>
            </a:xfrm>
            <a:custGeom>
              <a:avLst/>
              <a:gdLst/>
              <a:ahLst/>
              <a:cxnLst/>
              <a:rect l="l" t="t" r="r" b="b"/>
              <a:pathLst>
                <a:path w="170180" h="1630679">
                  <a:moveTo>
                    <a:pt x="0" y="0"/>
                  </a:moveTo>
                  <a:lnTo>
                    <a:pt x="151719" y="1531813"/>
                  </a:lnTo>
                  <a:lnTo>
                    <a:pt x="170083" y="1630543"/>
                  </a:lnTo>
                  <a:lnTo>
                    <a:pt x="22368" y="174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2986999" y="3372193"/>
              <a:ext cx="170180" cy="1630680"/>
            </a:xfrm>
            <a:custGeom>
              <a:avLst/>
              <a:gdLst/>
              <a:ahLst/>
              <a:cxnLst/>
              <a:rect l="l" t="t" r="r" b="b"/>
              <a:pathLst>
                <a:path w="170180" h="1630679">
                  <a:moveTo>
                    <a:pt x="0" y="0"/>
                  </a:moveTo>
                  <a:lnTo>
                    <a:pt x="151719" y="1531813"/>
                  </a:lnTo>
                  <a:lnTo>
                    <a:pt x="170083" y="1630543"/>
                  </a:lnTo>
                  <a:lnTo>
                    <a:pt x="22368" y="17450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2970626" y="3372193"/>
              <a:ext cx="168275" cy="1544955"/>
            </a:xfrm>
            <a:custGeom>
              <a:avLst/>
              <a:gdLst/>
              <a:ahLst/>
              <a:cxnLst/>
              <a:rect l="l" t="t" r="r" b="b"/>
              <a:pathLst>
                <a:path w="168275" h="1544954">
                  <a:moveTo>
                    <a:pt x="16373" y="0"/>
                  </a:moveTo>
                  <a:lnTo>
                    <a:pt x="0" y="23944"/>
                  </a:lnTo>
                  <a:lnTo>
                    <a:pt x="152945" y="1544657"/>
                  </a:lnTo>
                  <a:lnTo>
                    <a:pt x="168092" y="1531813"/>
                  </a:lnTo>
                  <a:lnTo>
                    <a:pt x="16373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2970626" y="3372193"/>
              <a:ext cx="168275" cy="1544955"/>
            </a:xfrm>
            <a:custGeom>
              <a:avLst/>
              <a:gdLst/>
              <a:ahLst/>
              <a:cxnLst/>
              <a:rect l="l" t="t" r="r" b="b"/>
              <a:pathLst>
                <a:path w="168275" h="1544954">
                  <a:moveTo>
                    <a:pt x="0" y="23944"/>
                  </a:moveTo>
                  <a:lnTo>
                    <a:pt x="152945" y="1544657"/>
                  </a:lnTo>
                  <a:lnTo>
                    <a:pt x="168092" y="1531813"/>
                  </a:lnTo>
                  <a:lnTo>
                    <a:pt x="16373" y="0"/>
                  </a:lnTo>
                  <a:lnTo>
                    <a:pt x="0" y="23944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2742088" y="2452796"/>
              <a:ext cx="187325" cy="1678305"/>
            </a:xfrm>
            <a:custGeom>
              <a:avLst/>
              <a:gdLst/>
              <a:ahLst/>
              <a:cxnLst/>
              <a:rect l="l" t="t" r="r" b="b"/>
              <a:pathLst>
                <a:path w="187325" h="1678304">
                  <a:moveTo>
                    <a:pt x="17234" y="0"/>
                  </a:moveTo>
                  <a:lnTo>
                    <a:pt x="0" y="0"/>
                  </a:lnTo>
                  <a:lnTo>
                    <a:pt x="174296" y="1677848"/>
                  </a:lnTo>
                  <a:lnTo>
                    <a:pt x="186803" y="1663675"/>
                  </a:lnTo>
                  <a:lnTo>
                    <a:pt x="17234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2742088" y="2452796"/>
              <a:ext cx="187325" cy="1678305"/>
            </a:xfrm>
            <a:custGeom>
              <a:avLst/>
              <a:gdLst/>
              <a:ahLst/>
              <a:cxnLst/>
              <a:rect l="l" t="t" r="r" b="b"/>
              <a:pathLst>
                <a:path w="187325" h="1678304">
                  <a:moveTo>
                    <a:pt x="0" y="0"/>
                  </a:moveTo>
                  <a:lnTo>
                    <a:pt x="174296" y="1677848"/>
                  </a:lnTo>
                  <a:lnTo>
                    <a:pt x="186803" y="1663675"/>
                  </a:lnTo>
                  <a:lnTo>
                    <a:pt x="1723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2630756" y="2452796"/>
              <a:ext cx="59055" cy="494030"/>
            </a:xfrm>
            <a:custGeom>
              <a:avLst/>
              <a:gdLst/>
              <a:ahLst/>
              <a:cxnLst/>
              <a:rect l="l" t="t" r="r" b="b"/>
              <a:pathLst>
                <a:path w="59055" h="494030">
                  <a:moveTo>
                    <a:pt x="16952" y="142368"/>
                  </a:moveTo>
                  <a:lnTo>
                    <a:pt x="40912" y="346925"/>
                  </a:lnTo>
                  <a:lnTo>
                    <a:pt x="58789" y="493716"/>
                  </a:lnTo>
                  <a:lnTo>
                    <a:pt x="16952" y="142368"/>
                  </a:lnTo>
                  <a:close/>
                </a:path>
                <a:path w="59055" h="494030">
                  <a:moveTo>
                    <a:pt x="277" y="0"/>
                  </a:moveTo>
                  <a:lnTo>
                    <a:pt x="0" y="0"/>
                  </a:lnTo>
                  <a:lnTo>
                    <a:pt x="16952" y="14236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2630756" y="2452796"/>
              <a:ext cx="59055" cy="494030"/>
            </a:xfrm>
            <a:custGeom>
              <a:avLst/>
              <a:gdLst/>
              <a:ahLst/>
              <a:cxnLst/>
              <a:rect l="l" t="t" r="r" b="b"/>
              <a:pathLst>
                <a:path w="59055" h="494030">
                  <a:moveTo>
                    <a:pt x="0" y="0"/>
                  </a:moveTo>
                  <a:lnTo>
                    <a:pt x="277" y="0"/>
                  </a:lnTo>
                  <a:lnTo>
                    <a:pt x="40912" y="346925"/>
                  </a:lnTo>
                  <a:lnTo>
                    <a:pt x="58789" y="493716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2735594" y="2452796"/>
              <a:ext cx="180975" cy="1678305"/>
            </a:xfrm>
            <a:custGeom>
              <a:avLst/>
              <a:gdLst/>
              <a:ahLst/>
              <a:cxnLst/>
              <a:rect l="l" t="t" r="r" b="b"/>
              <a:pathLst>
                <a:path w="180975" h="1678304">
                  <a:moveTo>
                    <a:pt x="6494" y="0"/>
                  </a:moveTo>
                  <a:lnTo>
                    <a:pt x="0" y="0"/>
                  </a:lnTo>
                  <a:lnTo>
                    <a:pt x="164878" y="1600409"/>
                  </a:lnTo>
                  <a:lnTo>
                    <a:pt x="180790" y="1677848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2735594" y="2452796"/>
              <a:ext cx="180975" cy="1678305"/>
            </a:xfrm>
            <a:custGeom>
              <a:avLst/>
              <a:gdLst/>
              <a:ahLst/>
              <a:cxnLst/>
              <a:rect l="l" t="t" r="r" b="b"/>
              <a:pathLst>
                <a:path w="180975" h="1678304">
                  <a:moveTo>
                    <a:pt x="0" y="0"/>
                  </a:moveTo>
                  <a:lnTo>
                    <a:pt x="164878" y="1600409"/>
                  </a:lnTo>
                  <a:lnTo>
                    <a:pt x="180790" y="1677848"/>
                  </a:lnTo>
                  <a:lnTo>
                    <a:pt x="649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326666" y="2502372"/>
              <a:ext cx="177800" cy="1764030"/>
            </a:xfrm>
            <a:custGeom>
              <a:avLst/>
              <a:gdLst/>
              <a:ahLst/>
              <a:cxnLst/>
              <a:rect l="l" t="t" r="r" b="b"/>
              <a:pathLst>
                <a:path w="177800" h="1764029">
                  <a:moveTo>
                    <a:pt x="177532" y="0"/>
                  </a:moveTo>
                  <a:lnTo>
                    <a:pt x="5463" y="1570824"/>
                  </a:lnTo>
                  <a:lnTo>
                    <a:pt x="0" y="1763756"/>
                  </a:lnTo>
                  <a:lnTo>
                    <a:pt x="167570" y="305505"/>
                  </a:lnTo>
                  <a:lnTo>
                    <a:pt x="177532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5326666" y="2502372"/>
              <a:ext cx="177800" cy="1764030"/>
            </a:xfrm>
            <a:custGeom>
              <a:avLst/>
              <a:gdLst/>
              <a:ahLst/>
              <a:cxnLst/>
              <a:rect l="l" t="t" r="r" b="b"/>
              <a:pathLst>
                <a:path w="177800" h="1764029">
                  <a:moveTo>
                    <a:pt x="0" y="1763756"/>
                  </a:moveTo>
                  <a:lnTo>
                    <a:pt x="167570" y="305505"/>
                  </a:lnTo>
                  <a:lnTo>
                    <a:pt x="177532" y="0"/>
                  </a:lnTo>
                  <a:lnTo>
                    <a:pt x="5463" y="1570824"/>
                  </a:lnTo>
                  <a:lnTo>
                    <a:pt x="0" y="176375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080505" y="3553484"/>
              <a:ext cx="159385" cy="1606550"/>
            </a:xfrm>
            <a:custGeom>
              <a:avLst/>
              <a:gdLst/>
              <a:ahLst/>
              <a:cxnLst/>
              <a:rect l="l" t="t" r="r" b="b"/>
              <a:pathLst>
                <a:path w="159385" h="1606550">
                  <a:moveTo>
                    <a:pt x="0" y="0"/>
                  </a:moveTo>
                  <a:lnTo>
                    <a:pt x="142039" y="1506862"/>
                  </a:lnTo>
                  <a:lnTo>
                    <a:pt x="159344" y="1606007"/>
                  </a:lnTo>
                  <a:lnTo>
                    <a:pt x="20656" y="156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080505" y="3553484"/>
              <a:ext cx="159385" cy="1606550"/>
            </a:xfrm>
            <a:custGeom>
              <a:avLst/>
              <a:gdLst/>
              <a:ahLst/>
              <a:cxnLst/>
              <a:rect l="l" t="t" r="r" b="b"/>
              <a:pathLst>
                <a:path w="159385" h="1606550">
                  <a:moveTo>
                    <a:pt x="0" y="0"/>
                  </a:moveTo>
                  <a:lnTo>
                    <a:pt x="142039" y="1506862"/>
                  </a:lnTo>
                  <a:lnTo>
                    <a:pt x="159344" y="1606007"/>
                  </a:lnTo>
                  <a:lnTo>
                    <a:pt x="20656" y="15659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3101161" y="3588201"/>
              <a:ext cx="152400" cy="1571625"/>
            </a:xfrm>
            <a:custGeom>
              <a:avLst/>
              <a:gdLst/>
              <a:ahLst/>
              <a:cxnLst/>
              <a:rect l="l" t="t" r="r" b="b"/>
              <a:pathLst>
                <a:path w="152400" h="1571625">
                  <a:moveTo>
                    <a:pt x="14534" y="0"/>
                  </a:moveTo>
                  <a:lnTo>
                    <a:pt x="0" y="121877"/>
                  </a:lnTo>
                  <a:lnTo>
                    <a:pt x="138688" y="1571290"/>
                  </a:lnTo>
                  <a:lnTo>
                    <a:pt x="152344" y="1469629"/>
                  </a:lnTo>
                  <a:lnTo>
                    <a:pt x="14534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3101161" y="3588201"/>
              <a:ext cx="152400" cy="1571625"/>
            </a:xfrm>
            <a:custGeom>
              <a:avLst/>
              <a:gdLst/>
              <a:ahLst/>
              <a:cxnLst/>
              <a:rect l="l" t="t" r="r" b="b"/>
              <a:pathLst>
                <a:path w="152400" h="1571625">
                  <a:moveTo>
                    <a:pt x="0" y="121877"/>
                  </a:moveTo>
                  <a:lnTo>
                    <a:pt x="138688" y="1571290"/>
                  </a:lnTo>
                  <a:lnTo>
                    <a:pt x="152344" y="1469629"/>
                  </a:lnTo>
                  <a:lnTo>
                    <a:pt x="14534" y="0"/>
                  </a:lnTo>
                  <a:lnTo>
                    <a:pt x="0" y="12187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5352936" y="2452797"/>
              <a:ext cx="80010" cy="606425"/>
            </a:xfrm>
            <a:custGeom>
              <a:avLst/>
              <a:gdLst/>
              <a:ahLst/>
              <a:cxnLst/>
              <a:rect l="l" t="t" r="r" b="b"/>
              <a:pathLst>
                <a:path w="80010" h="606425">
                  <a:moveTo>
                    <a:pt x="79986" y="0"/>
                  </a:moveTo>
                  <a:lnTo>
                    <a:pt x="40157" y="0"/>
                  </a:lnTo>
                  <a:lnTo>
                    <a:pt x="22169" y="159574"/>
                  </a:lnTo>
                  <a:lnTo>
                    <a:pt x="0" y="606065"/>
                  </a:lnTo>
                  <a:lnTo>
                    <a:pt x="7998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5352936" y="2452797"/>
              <a:ext cx="80010" cy="606425"/>
            </a:xfrm>
            <a:custGeom>
              <a:avLst/>
              <a:gdLst/>
              <a:ahLst/>
              <a:cxnLst/>
              <a:rect l="l" t="t" r="r" b="b"/>
              <a:pathLst>
                <a:path w="80010" h="606425">
                  <a:moveTo>
                    <a:pt x="0" y="606065"/>
                  </a:moveTo>
                  <a:lnTo>
                    <a:pt x="79986" y="0"/>
                  </a:lnTo>
                  <a:lnTo>
                    <a:pt x="40157" y="0"/>
                  </a:lnTo>
                  <a:lnTo>
                    <a:pt x="22169" y="159574"/>
                  </a:lnTo>
                  <a:lnTo>
                    <a:pt x="0" y="60606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044562" y="3479590"/>
              <a:ext cx="161290" cy="1541145"/>
            </a:xfrm>
            <a:custGeom>
              <a:avLst/>
              <a:gdLst/>
              <a:ahLst/>
              <a:cxnLst/>
              <a:rect l="l" t="t" r="r" b="b"/>
              <a:pathLst>
                <a:path w="161289" h="1541145">
                  <a:moveTo>
                    <a:pt x="17012" y="0"/>
                  </a:moveTo>
                  <a:lnTo>
                    <a:pt x="0" y="65945"/>
                  </a:lnTo>
                  <a:lnTo>
                    <a:pt x="144779" y="1540853"/>
                  </a:lnTo>
                  <a:lnTo>
                    <a:pt x="161078" y="1513914"/>
                  </a:lnTo>
                  <a:lnTo>
                    <a:pt x="17012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044562" y="3479590"/>
              <a:ext cx="161290" cy="1541145"/>
            </a:xfrm>
            <a:custGeom>
              <a:avLst/>
              <a:gdLst/>
              <a:ahLst/>
              <a:cxnLst/>
              <a:rect l="l" t="t" r="r" b="b"/>
              <a:pathLst>
                <a:path w="161289" h="1541145">
                  <a:moveTo>
                    <a:pt x="0" y="65945"/>
                  </a:moveTo>
                  <a:lnTo>
                    <a:pt x="144779" y="1540853"/>
                  </a:lnTo>
                  <a:lnTo>
                    <a:pt x="161078" y="1513914"/>
                  </a:lnTo>
                  <a:lnTo>
                    <a:pt x="17012" y="0"/>
                  </a:lnTo>
                  <a:lnTo>
                    <a:pt x="0" y="6594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2622823" y="2452797"/>
              <a:ext cx="48895" cy="347345"/>
            </a:xfrm>
            <a:custGeom>
              <a:avLst/>
              <a:gdLst/>
              <a:ahLst/>
              <a:cxnLst/>
              <a:rect l="l" t="t" r="r" b="b"/>
              <a:pathLst>
                <a:path w="48894" h="347344">
                  <a:moveTo>
                    <a:pt x="8210" y="0"/>
                  </a:moveTo>
                  <a:lnTo>
                    <a:pt x="0" y="0"/>
                  </a:lnTo>
                  <a:lnTo>
                    <a:pt x="34724" y="287606"/>
                  </a:lnTo>
                  <a:lnTo>
                    <a:pt x="48845" y="346924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2622823" y="2452797"/>
              <a:ext cx="48895" cy="347345"/>
            </a:xfrm>
            <a:custGeom>
              <a:avLst/>
              <a:gdLst/>
              <a:ahLst/>
              <a:cxnLst/>
              <a:rect l="l" t="t" r="r" b="b"/>
              <a:pathLst>
                <a:path w="48894" h="347344">
                  <a:moveTo>
                    <a:pt x="0" y="0"/>
                  </a:moveTo>
                  <a:lnTo>
                    <a:pt x="34724" y="287606"/>
                  </a:lnTo>
                  <a:lnTo>
                    <a:pt x="48845" y="346924"/>
                  </a:lnTo>
                  <a:lnTo>
                    <a:pt x="821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5308235" y="2696972"/>
              <a:ext cx="168275" cy="1677670"/>
            </a:xfrm>
            <a:custGeom>
              <a:avLst/>
              <a:gdLst/>
              <a:ahLst/>
              <a:cxnLst/>
              <a:rect l="l" t="t" r="r" b="b"/>
              <a:pathLst>
                <a:path w="168275" h="1677670">
                  <a:moveTo>
                    <a:pt x="167876" y="0"/>
                  </a:moveTo>
                  <a:lnTo>
                    <a:pt x="707" y="1579828"/>
                  </a:lnTo>
                  <a:lnTo>
                    <a:pt x="0" y="1677568"/>
                  </a:lnTo>
                  <a:lnTo>
                    <a:pt x="160842" y="262121"/>
                  </a:lnTo>
                  <a:lnTo>
                    <a:pt x="167876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5308235" y="2696972"/>
              <a:ext cx="168275" cy="1677670"/>
            </a:xfrm>
            <a:custGeom>
              <a:avLst/>
              <a:gdLst/>
              <a:ahLst/>
              <a:cxnLst/>
              <a:rect l="l" t="t" r="r" b="b"/>
              <a:pathLst>
                <a:path w="168275" h="1677670">
                  <a:moveTo>
                    <a:pt x="0" y="1677568"/>
                  </a:moveTo>
                  <a:lnTo>
                    <a:pt x="160842" y="262121"/>
                  </a:lnTo>
                  <a:lnTo>
                    <a:pt x="167876" y="0"/>
                  </a:lnTo>
                  <a:lnTo>
                    <a:pt x="707" y="1579828"/>
                  </a:lnTo>
                  <a:lnTo>
                    <a:pt x="0" y="167756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5117595" y="3273685"/>
              <a:ext cx="177800" cy="1953260"/>
            </a:xfrm>
            <a:custGeom>
              <a:avLst/>
              <a:gdLst/>
              <a:ahLst/>
              <a:cxnLst/>
              <a:rect l="l" t="t" r="r" b="b"/>
              <a:pathLst>
                <a:path w="177800" h="1953260">
                  <a:moveTo>
                    <a:pt x="177188" y="0"/>
                  </a:moveTo>
                  <a:lnTo>
                    <a:pt x="40644" y="1474094"/>
                  </a:lnTo>
                  <a:lnTo>
                    <a:pt x="0" y="1952990"/>
                  </a:lnTo>
                  <a:lnTo>
                    <a:pt x="119256" y="807792"/>
                  </a:lnTo>
                  <a:lnTo>
                    <a:pt x="177188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5117595" y="3273685"/>
              <a:ext cx="177800" cy="1953260"/>
            </a:xfrm>
            <a:custGeom>
              <a:avLst/>
              <a:gdLst/>
              <a:ahLst/>
              <a:cxnLst/>
              <a:rect l="l" t="t" r="r" b="b"/>
              <a:pathLst>
                <a:path w="177800" h="1953260">
                  <a:moveTo>
                    <a:pt x="40644" y="1474094"/>
                  </a:moveTo>
                  <a:lnTo>
                    <a:pt x="177188" y="0"/>
                  </a:lnTo>
                  <a:lnTo>
                    <a:pt x="119256" y="807792"/>
                  </a:lnTo>
                  <a:lnTo>
                    <a:pt x="0" y="1952990"/>
                  </a:lnTo>
                  <a:lnTo>
                    <a:pt x="40644" y="1474094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3061574" y="3479590"/>
              <a:ext cx="161290" cy="1581150"/>
            </a:xfrm>
            <a:custGeom>
              <a:avLst/>
              <a:gdLst/>
              <a:ahLst/>
              <a:cxnLst/>
              <a:rect l="l" t="t" r="r" b="b"/>
              <a:pathLst>
                <a:path w="161289" h="1581150">
                  <a:moveTo>
                    <a:pt x="0" y="0"/>
                  </a:moveTo>
                  <a:lnTo>
                    <a:pt x="144065" y="1513914"/>
                  </a:lnTo>
                  <a:lnTo>
                    <a:pt x="160970" y="1580756"/>
                  </a:lnTo>
                  <a:lnTo>
                    <a:pt x="18930" y="73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3061574" y="3479590"/>
              <a:ext cx="161290" cy="1581150"/>
            </a:xfrm>
            <a:custGeom>
              <a:avLst/>
              <a:gdLst/>
              <a:ahLst/>
              <a:cxnLst/>
              <a:rect l="l" t="t" r="r" b="b"/>
              <a:pathLst>
                <a:path w="161289" h="1581150">
                  <a:moveTo>
                    <a:pt x="0" y="0"/>
                  </a:moveTo>
                  <a:lnTo>
                    <a:pt x="144065" y="1513914"/>
                  </a:lnTo>
                  <a:lnTo>
                    <a:pt x="160970" y="1580756"/>
                  </a:lnTo>
                  <a:lnTo>
                    <a:pt x="18930" y="7389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3449308" y="4267343"/>
              <a:ext cx="128905" cy="1691005"/>
            </a:xfrm>
            <a:custGeom>
              <a:avLst/>
              <a:gdLst/>
              <a:ahLst/>
              <a:cxnLst/>
              <a:rect l="l" t="t" r="r" b="b"/>
              <a:pathLst>
                <a:path w="128904" h="1691004">
                  <a:moveTo>
                    <a:pt x="89735" y="1220802"/>
                  </a:moveTo>
                  <a:lnTo>
                    <a:pt x="91788" y="1248726"/>
                  </a:lnTo>
                  <a:lnTo>
                    <a:pt x="128757" y="1690666"/>
                  </a:lnTo>
                  <a:lnTo>
                    <a:pt x="89735" y="1220802"/>
                  </a:lnTo>
                  <a:close/>
                </a:path>
                <a:path w="128904" h="1691004">
                  <a:moveTo>
                    <a:pt x="0" y="0"/>
                  </a:moveTo>
                  <a:lnTo>
                    <a:pt x="45408" y="687058"/>
                  </a:lnTo>
                  <a:lnTo>
                    <a:pt x="89735" y="12208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3449308" y="4267343"/>
              <a:ext cx="128905" cy="1691005"/>
            </a:xfrm>
            <a:custGeom>
              <a:avLst/>
              <a:gdLst/>
              <a:ahLst/>
              <a:cxnLst/>
              <a:rect l="l" t="t" r="r" b="b"/>
              <a:pathLst>
                <a:path w="128904" h="1691004">
                  <a:moveTo>
                    <a:pt x="0" y="0"/>
                  </a:moveTo>
                  <a:lnTo>
                    <a:pt x="91788" y="1248726"/>
                  </a:lnTo>
                  <a:lnTo>
                    <a:pt x="128757" y="1690667"/>
                  </a:lnTo>
                  <a:lnTo>
                    <a:pt x="45408" y="68705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2925474" y="3021767"/>
              <a:ext cx="182245" cy="1854200"/>
            </a:xfrm>
            <a:custGeom>
              <a:avLst/>
              <a:gdLst/>
              <a:ahLst/>
              <a:cxnLst/>
              <a:rect l="l" t="t" r="r" b="b"/>
              <a:pathLst>
                <a:path w="182244" h="1854200">
                  <a:moveTo>
                    <a:pt x="0" y="0"/>
                  </a:moveTo>
                  <a:lnTo>
                    <a:pt x="27008" y="318948"/>
                  </a:lnTo>
                  <a:lnTo>
                    <a:pt x="181950" y="1853967"/>
                  </a:lnTo>
                  <a:lnTo>
                    <a:pt x="159832" y="16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2925474" y="3021767"/>
              <a:ext cx="182245" cy="1854200"/>
            </a:xfrm>
            <a:custGeom>
              <a:avLst/>
              <a:gdLst/>
              <a:ahLst/>
              <a:cxnLst/>
              <a:rect l="l" t="t" r="r" b="b"/>
              <a:pathLst>
                <a:path w="182244" h="1854200">
                  <a:moveTo>
                    <a:pt x="0" y="0"/>
                  </a:moveTo>
                  <a:lnTo>
                    <a:pt x="159832" y="1619792"/>
                  </a:lnTo>
                  <a:lnTo>
                    <a:pt x="181950" y="1853967"/>
                  </a:lnTo>
                  <a:lnTo>
                    <a:pt x="27008" y="31894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2734052" y="2452798"/>
              <a:ext cx="167005" cy="1600835"/>
            </a:xfrm>
            <a:custGeom>
              <a:avLst/>
              <a:gdLst/>
              <a:ahLst/>
              <a:cxnLst/>
              <a:rect l="l" t="t" r="r" b="b"/>
              <a:pathLst>
                <a:path w="167005" h="1600835">
                  <a:moveTo>
                    <a:pt x="1541" y="0"/>
                  </a:moveTo>
                  <a:lnTo>
                    <a:pt x="0" y="0"/>
                  </a:lnTo>
                  <a:lnTo>
                    <a:pt x="148275" y="1461327"/>
                  </a:lnTo>
                  <a:lnTo>
                    <a:pt x="166420" y="1600408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2734052" y="2452798"/>
              <a:ext cx="167005" cy="1600835"/>
            </a:xfrm>
            <a:custGeom>
              <a:avLst/>
              <a:gdLst/>
              <a:ahLst/>
              <a:cxnLst/>
              <a:rect l="l" t="t" r="r" b="b"/>
              <a:pathLst>
                <a:path w="167005" h="1600835">
                  <a:moveTo>
                    <a:pt x="0" y="0"/>
                  </a:moveTo>
                  <a:lnTo>
                    <a:pt x="148275" y="1461327"/>
                  </a:lnTo>
                  <a:lnTo>
                    <a:pt x="166420" y="1600408"/>
                  </a:lnTo>
                  <a:lnTo>
                    <a:pt x="154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115696" y="3588201"/>
              <a:ext cx="154940" cy="1501775"/>
            </a:xfrm>
            <a:custGeom>
              <a:avLst/>
              <a:gdLst/>
              <a:ahLst/>
              <a:cxnLst/>
              <a:rect l="l" t="t" r="r" b="b"/>
              <a:pathLst>
                <a:path w="154939" h="1501775">
                  <a:moveTo>
                    <a:pt x="0" y="0"/>
                  </a:moveTo>
                  <a:lnTo>
                    <a:pt x="137809" y="1469629"/>
                  </a:lnTo>
                  <a:lnTo>
                    <a:pt x="154388" y="1501562"/>
                  </a:lnTo>
                  <a:lnTo>
                    <a:pt x="18323" y="28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115696" y="3588201"/>
              <a:ext cx="154940" cy="1501775"/>
            </a:xfrm>
            <a:custGeom>
              <a:avLst/>
              <a:gdLst/>
              <a:ahLst/>
              <a:cxnLst/>
              <a:rect l="l" t="t" r="r" b="b"/>
              <a:pathLst>
                <a:path w="154939" h="1501775">
                  <a:moveTo>
                    <a:pt x="0" y="0"/>
                  </a:moveTo>
                  <a:lnTo>
                    <a:pt x="137809" y="1469629"/>
                  </a:lnTo>
                  <a:lnTo>
                    <a:pt x="154388" y="1501562"/>
                  </a:lnTo>
                  <a:lnTo>
                    <a:pt x="18323" y="2863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134019" y="3539399"/>
              <a:ext cx="151130" cy="1550670"/>
            </a:xfrm>
            <a:custGeom>
              <a:avLst/>
              <a:gdLst/>
              <a:ahLst/>
              <a:cxnLst/>
              <a:rect l="l" t="t" r="r" b="b"/>
              <a:pathLst>
                <a:path w="151129" h="1550670">
                  <a:moveTo>
                    <a:pt x="15546" y="0"/>
                  </a:moveTo>
                  <a:lnTo>
                    <a:pt x="0" y="77438"/>
                  </a:lnTo>
                  <a:lnTo>
                    <a:pt x="136064" y="1550364"/>
                  </a:lnTo>
                  <a:lnTo>
                    <a:pt x="150897" y="1509734"/>
                  </a:lnTo>
                  <a:lnTo>
                    <a:pt x="15546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134019" y="3539399"/>
              <a:ext cx="151130" cy="1550670"/>
            </a:xfrm>
            <a:custGeom>
              <a:avLst/>
              <a:gdLst/>
              <a:ahLst/>
              <a:cxnLst/>
              <a:rect l="l" t="t" r="r" b="b"/>
              <a:pathLst>
                <a:path w="151129" h="1550670">
                  <a:moveTo>
                    <a:pt x="0" y="77438"/>
                  </a:moveTo>
                  <a:lnTo>
                    <a:pt x="136064" y="1550364"/>
                  </a:lnTo>
                  <a:lnTo>
                    <a:pt x="150897" y="1509734"/>
                  </a:lnTo>
                  <a:lnTo>
                    <a:pt x="15546" y="0"/>
                  </a:lnTo>
                  <a:lnTo>
                    <a:pt x="0" y="7743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2893495" y="2750778"/>
              <a:ext cx="173355" cy="1890395"/>
            </a:xfrm>
            <a:custGeom>
              <a:avLst/>
              <a:gdLst/>
              <a:ahLst/>
              <a:cxnLst/>
              <a:rect l="l" t="t" r="r" b="b"/>
              <a:pathLst>
                <a:path w="173355" h="1890395">
                  <a:moveTo>
                    <a:pt x="7566" y="0"/>
                  </a:moveTo>
                  <a:lnTo>
                    <a:pt x="0" y="320068"/>
                  </a:lnTo>
                  <a:lnTo>
                    <a:pt x="161494" y="1890097"/>
                  </a:lnTo>
                  <a:lnTo>
                    <a:pt x="173084" y="1746734"/>
                  </a:lnTo>
                  <a:lnTo>
                    <a:pt x="7566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2893495" y="2750778"/>
              <a:ext cx="173355" cy="1890395"/>
            </a:xfrm>
            <a:custGeom>
              <a:avLst/>
              <a:gdLst/>
              <a:ahLst/>
              <a:cxnLst/>
              <a:rect l="l" t="t" r="r" b="b"/>
              <a:pathLst>
                <a:path w="173355" h="1890395">
                  <a:moveTo>
                    <a:pt x="0" y="320068"/>
                  </a:moveTo>
                  <a:lnTo>
                    <a:pt x="161494" y="1890097"/>
                  </a:lnTo>
                  <a:lnTo>
                    <a:pt x="173084" y="1746734"/>
                  </a:lnTo>
                  <a:lnTo>
                    <a:pt x="7566" y="0"/>
                  </a:lnTo>
                  <a:lnTo>
                    <a:pt x="0" y="32006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2622823" y="2452797"/>
              <a:ext cx="34925" cy="287655"/>
            </a:xfrm>
            <a:custGeom>
              <a:avLst/>
              <a:gdLst/>
              <a:ahLst/>
              <a:cxnLst/>
              <a:rect l="l" t="t" r="r" b="b"/>
              <a:pathLst>
                <a:path w="34925" h="287655">
                  <a:moveTo>
                    <a:pt x="10708" y="0"/>
                  </a:moveTo>
                  <a:lnTo>
                    <a:pt x="0" y="0"/>
                  </a:lnTo>
                  <a:lnTo>
                    <a:pt x="34724" y="287605"/>
                  </a:lnTo>
                  <a:lnTo>
                    <a:pt x="12768" y="18186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rgbClr val="BD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2622823" y="2452797"/>
              <a:ext cx="34925" cy="287655"/>
            </a:xfrm>
            <a:custGeom>
              <a:avLst/>
              <a:gdLst/>
              <a:ahLst/>
              <a:cxnLst/>
              <a:rect l="l" t="t" r="r" b="b"/>
              <a:pathLst>
                <a:path w="34925" h="287655">
                  <a:moveTo>
                    <a:pt x="0" y="0"/>
                  </a:moveTo>
                  <a:lnTo>
                    <a:pt x="10708" y="0"/>
                  </a:lnTo>
                  <a:lnTo>
                    <a:pt x="12768" y="18186"/>
                  </a:lnTo>
                  <a:lnTo>
                    <a:pt x="34724" y="28760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5349604" y="2452795"/>
              <a:ext cx="72390" cy="567055"/>
            </a:xfrm>
            <a:custGeom>
              <a:avLst/>
              <a:gdLst/>
              <a:ahLst/>
              <a:cxnLst/>
              <a:rect l="l" t="t" r="r" b="b"/>
              <a:pathLst>
                <a:path w="72389" h="567055">
                  <a:moveTo>
                    <a:pt x="71948" y="0"/>
                  </a:moveTo>
                  <a:lnTo>
                    <a:pt x="19878" y="0"/>
                  </a:lnTo>
                  <a:lnTo>
                    <a:pt x="0" y="566854"/>
                  </a:lnTo>
                  <a:lnTo>
                    <a:pt x="71948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5349604" y="2452795"/>
              <a:ext cx="72390" cy="567055"/>
            </a:xfrm>
            <a:custGeom>
              <a:avLst/>
              <a:gdLst/>
              <a:ahLst/>
              <a:cxnLst/>
              <a:rect l="l" t="t" r="r" b="b"/>
              <a:pathLst>
                <a:path w="72389" h="567055">
                  <a:moveTo>
                    <a:pt x="19878" y="0"/>
                  </a:moveTo>
                  <a:lnTo>
                    <a:pt x="71948" y="0"/>
                  </a:lnTo>
                  <a:lnTo>
                    <a:pt x="0" y="566854"/>
                  </a:lnTo>
                  <a:lnTo>
                    <a:pt x="19878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3413033" y="4481260"/>
              <a:ext cx="129539" cy="1304290"/>
            </a:xfrm>
            <a:custGeom>
              <a:avLst/>
              <a:gdLst/>
              <a:ahLst/>
              <a:cxnLst/>
              <a:rect l="l" t="t" r="r" b="b"/>
              <a:pathLst>
                <a:path w="129539" h="1304289">
                  <a:moveTo>
                    <a:pt x="0" y="0"/>
                  </a:moveTo>
                  <a:lnTo>
                    <a:pt x="75204" y="874278"/>
                  </a:lnTo>
                  <a:lnTo>
                    <a:pt x="129150" y="1304028"/>
                  </a:lnTo>
                  <a:lnTo>
                    <a:pt x="62582" y="623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3413033" y="4481260"/>
              <a:ext cx="129539" cy="1304290"/>
            </a:xfrm>
            <a:custGeom>
              <a:avLst/>
              <a:gdLst/>
              <a:ahLst/>
              <a:cxnLst/>
              <a:rect l="l" t="t" r="r" b="b"/>
              <a:pathLst>
                <a:path w="129539" h="1304289">
                  <a:moveTo>
                    <a:pt x="0" y="0"/>
                  </a:moveTo>
                  <a:lnTo>
                    <a:pt x="75204" y="874278"/>
                  </a:lnTo>
                  <a:lnTo>
                    <a:pt x="129150" y="1304028"/>
                  </a:lnTo>
                  <a:lnTo>
                    <a:pt x="62582" y="62368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5234292" y="2452796"/>
              <a:ext cx="170180" cy="2284730"/>
            </a:xfrm>
            <a:custGeom>
              <a:avLst/>
              <a:gdLst/>
              <a:ahLst/>
              <a:cxnLst/>
              <a:rect l="l" t="t" r="r" b="b"/>
              <a:pathLst>
                <a:path w="170179" h="2284729">
                  <a:moveTo>
                    <a:pt x="170070" y="0"/>
                  </a:moveTo>
                  <a:lnTo>
                    <a:pt x="166760" y="0"/>
                  </a:lnTo>
                  <a:lnTo>
                    <a:pt x="11715" y="1687218"/>
                  </a:lnTo>
                  <a:lnTo>
                    <a:pt x="0" y="2284350"/>
                  </a:lnTo>
                  <a:lnTo>
                    <a:pt x="143743" y="948580"/>
                  </a:lnTo>
                  <a:lnTo>
                    <a:pt x="170070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5234292" y="2452796"/>
              <a:ext cx="170180" cy="2284730"/>
            </a:xfrm>
            <a:custGeom>
              <a:avLst/>
              <a:gdLst/>
              <a:ahLst/>
              <a:cxnLst/>
              <a:rect l="l" t="t" r="r" b="b"/>
              <a:pathLst>
                <a:path w="170179" h="2284729">
                  <a:moveTo>
                    <a:pt x="0" y="2284350"/>
                  </a:moveTo>
                  <a:lnTo>
                    <a:pt x="143743" y="948580"/>
                  </a:lnTo>
                  <a:lnTo>
                    <a:pt x="170070" y="0"/>
                  </a:lnTo>
                  <a:lnTo>
                    <a:pt x="166760" y="0"/>
                  </a:lnTo>
                  <a:lnTo>
                    <a:pt x="11715" y="1687218"/>
                  </a:lnTo>
                  <a:lnTo>
                    <a:pt x="0" y="228435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2734052" y="2452798"/>
              <a:ext cx="148590" cy="1461770"/>
            </a:xfrm>
            <a:custGeom>
              <a:avLst/>
              <a:gdLst/>
              <a:ahLst/>
              <a:cxnLst/>
              <a:rect l="l" t="t" r="r" b="b"/>
              <a:pathLst>
                <a:path w="148589" h="1461770">
                  <a:moveTo>
                    <a:pt x="5476" y="0"/>
                  </a:moveTo>
                  <a:lnTo>
                    <a:pt x="0" y="0"/>
                  </a:lnTo>
                  <a:lnTo>
                    <a:pt x="148275" y="1461327"/>
                  </a:lnTo>
                  <a:lnTo>
                    <a:pt x="129175" y="1262474"/>
                  </a:lnTo>
                  <a:lnTo>
                    <a:pt x="547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2734052" y="2452798"/>
              <a:ext cx="148590" cy="1461770"/>
            </a:xfrm>
            <a:custGeom>
              <a:avLst/>
              <a:gdLst/>
              <a:ahLst/>
              <a:cxnLst/>
              <a:rect l="l" t="t" r="r" b="b"/>
              <a:pathLst>
                <a:path w="148589" h="1461770">
                  <a:moveTo>
                    <a:pt x="0" y="0"/>
                  </a:moveTo>
                  <a:lnTo>
                    <a:pt x="5476" y="0"/>
                  </a:lnTo>
                  <a:lnTo>
                    <a:pt x="129175" y="1262474"/>
                  </a:lnTo>
                  <a:lnTo>
                    <a:pt x="148275" y="1461327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2901062" y="2750779"/>
              <a:ext cx="184785" cy="1891030"/>
            </a:xfrm>
            <a:custGeom>
              <a:avLst/>
              <a:gdLst/>
              <a:ahLst/>
              <a:cxnLst/>
              <a:rect l="l" t="t" r="r" b="b"/>
              <a:pathLst>
                <a:path w="184785" h="1891029">
                  <a:moveTo>
                    <a:pt x="56319" y="594347"/>
                  </a:moveTo>
                  <a:lnTo>
                    <a:pt x="165518" y="1746734"/>
                  </a:lnTo>
                  <a:lnTo>
                    <a:pt x="184244" y="1890780"/>
                  </a:lnTo>
                  <a:lnTo>
                    <a:pt x="56319" y="594347"/>
                  </a:lnTo>
                  <a:close/>
                </a:path>
                <a:path w="184785" h="1891029">
                  <a:moveTo>
                    <a:pt x="0" y="0"/>
                  </a:moveTo>
                  <a:lnTo>
                    <a:pt x="24412" y="270988"/>
                  </a:lnTo>
                  <a:lnTo>
                    <a:pt x="56319" y="594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2901062" y="2750778"/>
              <a:ext cx="184785" cy="1891030"/>
            </a:xfrm>
            <a:custGeom>
              <a:avLst/>
              <a:gdLst/>
              <a:ahLst/>
              <a:cxnLst/>
              <a:rect l="l" t="t" r="r" b="b"/>
              <a:pathLst>
                <a:path w="184785" h="1891029">
                  <a:moveTo>
                    <a:pt x="0" y="0"/>
                  </a:moveTo>
                  <a:lnTo>
                    <a:pt x="165518" y="1746734"/>
                  </a:lnTo>
                  <a:lnTo>
                    <a:pt x="184244" y="1890780"/>
                  </a:lnTo>
                  <a:lnTo>
                    <a:pt x="24412" y="27098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2861332" y="2569703"/>
              <a:ext cx="193675" cy="2071370"/>
            </a:xfrm>
            <a:custGeom>
              <a:avLst/>
              <a:gdLst/>
              <a:ahLst/>
              <a:cxnLst/>
              <a:rect l="l" t="t" r="r" b="b"/>
              <a:pathLst>
                <a:path w="193675" h="2071370">
                  <a:moveTo>
                    <a:pt x="0" y="0"/>
                  </a:moveTo>
                  <a:lnTo>
                    <a:pt x="32163" y="501144"/>
                  </a:lnTo>
                  <a:lnTo>
                    <a:pt x="193658" y="2071173"/>
                  </a:lnTo>
                  <a:lnTo>
                    <a:pt x="170773" y="1797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2861332" y="2569703"/>
              <a:ext cx="193675" cy="2071370"/>
            </a:xfrm>
            <a:custGeom>
              <a:avLst/>
              <a:gdLst/>
              <a:ahLst/>
              <a:cxnLst/>
              <a:rect l="l" t="t" r="r" b="b"/>
              <a:pathLst>
                <a:path w="193675" h="2071370">
                  <a:moveTo>
                    <a:pt x="0" y="0"/>
                  </a:moveTo>
                  <a:lnTo>
                    <a:pt x="170773" y="1797804"/>
                  </a:lnTo>
                  <a:lnTo>
                    <a:pt x="193658" y="2071173"/>
                  </a:lnTo>
                  <a:lnTo>
                    <a:pt x="32163" y="50114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5355133" y="2452798"/>
              <a:ext cx="6985" cy="52705"/>
            </a:xfrm>
            <a:custGeom>
              <a:avLst/>
              <a:gdLst/>
              <a:ahLst/>
              <a:cxnLst/>
              <a:rect l="l" t="t" r="r" b="b"/>
              <a:pathLst>
                <a:path w="6985" h="52705">
                  <a:moveTo>
                    <a:pt x="6947" y="0"/>
                  </a:moveTo>
                  <a:lnTo>
                    <a:pt x="2736" y="0"/>
                  </a:lnTo>
                  <a:lnTo>
                    <a:pt x="0" y="52322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BD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5355133" y="2452798"/>
              <a:ext cx="6985" cy="52705"/>
            </a:xfrm>
            <a:custGeom>
              <a:avLst/>
              <a:gdLst/>
              <a:ahLst/>
              <a:cxnLst/>
              <a:rect l="l" t="t" r="r" b="b"/>
              <a:pathLst>
                <a:path w="6985" h="52705">
                  <a:moveTo>
                    <a:pt x="0" y="52322"/>
                  </a:moveTo>
                  <a:lnTo>
                    <a:pt x="6947" y="0"/>
                  </a:lnTo>
                  <a:lnTo>
                    <a:pt x="2736" y="0"/>
                  </a:lnTo>
                  <a:lnTo>
                    <a:pt x="0" y="5232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5332130" y="2452795"/>
              <a:ext cx="173990" cy="1620520"/>
            </a:xfrm>
            <a:custGeom>
              <a:avLst/>
              <a:gdLst/>
              <a:ahLst/>
              <a:cxnLst/>
              <a:rect l="l" t="t" r="r" b="b"/>
              <a:pathLst>
                <a:path w="173989" h="1620520">
                  <a:moveTo>
                    <a:pt x="173910" y="0"/>
                  </a:moveTo>
                  <a:lnTo>
                    <a:pt x="139121" y="0"/>
                  </a:lnTo>
                  <a:lnTo>
                    <a:pt x="11635" y="1264973"/>
                  </a:lnTo>
                  <a:lnTo>
                    <a:pt x="0" y="1620401"/>
                  </a:lnTo>
                  <a:lnTo>
                    <a:pt x="172068" y="49576"/>
                  </a:lnTo>
                  <a:lnTo>
                    <a:pt x="17391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5332130" y="2452795"/>
              <a:ext cx="173990" cy="1620520"/>
            </a:xfrm>
            <a:custGeom>
              <a:avLst/>
              <a:gdLst/>
              <a:ahLst/>
              <a:cxnLst/>
              <a:rect l="l" t="t" r="r" b="b"/>
              <a:pathLst>
                <a:path w="173989" h="1620520">
                  <a:moveTo>
                    <a:pt x="0" y="1620401"/>
                  </a:moveTo>
                  <a:lnTo>
                    <a:pt x="172068" y="49576"/>
                  </a:lnTo>
                  <a:lnTo>
                    <a:pt x="173910" y="0"/>
                  </a:lnTo>
                  <a:lnTo>
                    <a:pt x="139121" y="0"/>
                  </a:lnTo>
                  <a:lnTo>
                    <a:pt x="11635" y="1264973"/>
                  </a:lnTo>
                  <a:lnTo>
                    <a:pt x="0" y="162040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149565" y="2965619"/>
              <a:ext cx="145415" cy="2084070"/>
            </a:xfrm>
            <a:custGeom>
              <a:avLst/>
              <a:gdLst/>
              <a:ahLst/>
              <a:cxnLst/>
              <a:rect l="l" t="t" r="r" b="b"/>
              <a:pathLst>
                <a:path w="145414" h="2084070">
                  <a:moveTo>
                    <a:pt x="5414" y="0"/>
                  </a:moveTo>
                  <a:lnTo>
                    <a:pt x="0" y="573780"/>
                  </a:lnTo>
                  <a:lnTo>
                    <a:pt x="135351" y="2083515"/>
                  </a:lnTo>
                  <a:lnTo>
                    <a:pt x="145406" y="1770087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149565" y="2965619"/>
              <a:ext cx="145415" cy="2084070"/>
            </a:xfrm>
            <a:custGeom>
              <a:avLst/>
              <a:gdLst/>
              <a:ahLst/>
              <a:cxnLst/>
              <a:rect l="l" t="t" r="r" b="b"/>
              <a:pathLst>
                <a:path w="145414" h="2084070">
                  <a:moveTo>
                    <a:pt x="0" y="573780"/>
                  </a:moveTo>
                  <a:lnTo>
                    <a:pt x="135351" y="2083515"/>
                  </a:lnTo>
                  <a:lnTo>
                    <a:pt x="145406" y="1770087"/>
                  </a:lnTo>
                  <a:lnTo>
                    <a:pt x="5414" y="0"/>
                  </a:lnTo>
                  <a:lnTo>
                    <a:pt x="0" y="57378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401565" y="3510703"/>
              <a:ext cx="139065" cy="2167890"/>
            </a:xfrm>
            <a:custGeom>
              <a:avLst/>
              <a:gdLst/>
              <a:ahLst/>
              <a:cxnLst/>
              <a:rect l="l" t="t" r="r" b="b"/>
              <a:pathLst>
                <a:path w="139064" h="2167890">
                  <a:moveTo>
                    <a:pt x="0" y="0"/>
                  </a:moveTo>
                  <a:lnTo>
                    <a:pt x="38093" y="813840"/>
                  </a:lnTo>
                  <a:lnTo>
                    <a:pt x="138580" y="2167263"/>
                  </a:lnTo>
                  <a:lnTo>
                    <a:pt x="109293" y="1653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3401565" y="3510703"/>
              <a:ext cx="139065" cy="2167890"/>
            </a:xfrm>
            <a:custGeom>
              <a:avLst/>
              <a:gdLst/>
              <a:ahLst/>
              <a:cxnLst/>
              <a:rect l="l" t="t" r="r" b="b"/>
              <a:pathLst>
                <a:path w="139064" h="2167890">
                  <a:moveTo>
                    <a:pt x="0" y="0"/>
                  </a:moveTo>
                  <a:lnTo>
                    <a:pt x="109293" y="1653050"/>
                  </a:lnTo>
                  <a:lnTo>
                    <a:pt x="138580" y="2167263"/>
                  </a:lnTo>
                  <a:lnTo>
                    <a:pt x="38093" y="81384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2841849" y="2519862"/>
              <a:ext cx="190500" cy="1847850"/>
            </a:xfrm>
            <a:custGeom>
              <a:avLst/>
              <a:gdLst/>
              <a:ahLst/>
              <a:cxnLst/>
              <a:rect l="l" t="t" r="r" b="b"/>
              <a:pathLst>
                <a:path w="190500" h="1847850">
                  <a:moveTo>
                    <a:pt x="0" y="0"/>
                  </a:moveTo>
                  <a:lnTo>
                    <a:pt x="172646" y="1795944"/>
                  </a:lnTo>
                  <a:lnTo>
                    <a:pt x="190256" y="1847644"/>
                  </a:lnTo>
                  <a:lnTo>
                    <a:pt x="19483" y="4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2841849" y="2519862"/>
              <a:ext cx="190500" cy="1847850"/>
            </a:xfrm>
            <a:custGeom>
              <a:avLst/>
              <a:gdLst/>
              <a:ahLst/>
              <a:cxnLst/>
              <a:rect l="l" t="t" r="r" b="b"/>
              <a:pathLst>
                <a:path w="190500" h="1847850">
                  <a:moveTo>
                    <a:pt x="0" y="0"/>
                  </a:moveTo>
                  <a:lnTo>
                    <a:pt x="172646" y="1795944"/>
                  </a:lnTo>
                  <a:lnTo>
                    <a:pt x="190256" y="1847644"/>
                  </a:lnTo>
                  <a:lnTo>
                    <a:pt x="19483" y="4984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5308235" y="2452798"/>
              <a:ext cx="186690" cy="1922145"/>
            </a:xfrm>
            <a:custGeom>
              <a:avLst/>
              <a:gdLst/>
              <a:ahLst/>
              <a:cxnLst/>
              <a:rect l="l" t="t" r="r" b="b"/>
              <a:pathLst>
                <a:path w="186689" h="1922145">
                  <a:moveTo>
                    <a:pt x="186200" y="0"/>
                  </a:moveTo>
                  <a:lnTo>
                    <a:pt x="151395" y="0"/>
                  </a:lnTo>
                  <a:lnTo>
                    <a:pt x="36352" y="1190401"/>
                  </a:lnTo>
                  <a:lnTo>
                    <a:pt x="0" y="1921743"/>
                  </a:lnTo>
                  <a:lnTo>
                    <a:pt x="160842" y="506295"/>
                  </a:lnTo>
                  <a:lnTo>
                    <a:pt x="18620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5308235" y="2452798"/>
              <a:ext cx="186690" cy="1922145"/>
            </a:xfrm>
            <a:custGeom>
              <a:avLst/>
              <a:gdLst/>
              <a:ahLst/>
              <a:cxnLst/>
              <a:rect l="l" t="t" r="r" b="b"/>
              <a:pathLst>
                <a:path w="186689" h="1922145">
                  <a:moveTo>
                    <a:pt x="36352" y="1190401"/>
                  </a:moveTo>
                  <a:lnTo>
                    <a:pt x="151395" y="0"/>
                  </a:lnTo>
                  <a:lnTo>
                    <a:pt x="186200" y="0"/>
                  </a:lnTo>
                  <a:lnTo>
                    <a:pt x="160842" y="506295"/>
                  </a:lnTo>
                  <a:lnTo>
                    <a:pt x="0" y="1921743"/>
                  </a:lnTo>
                  <a:lnTo>
                    <a:pt x="36352" y="119040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2633452" y="2452796"/>
              <a:ext cx="2540" cy="18415"/>
            </a:xfrm>
            <a:custGeom>
              <a:avLst/>
              <a:gdLst/>
              <a:ahLst/>
              <a:cxnLst/>
              <a:rect l="l" t="t" r="r" b="b"/>
              <a:pathLst>
                <a:path w="2539" h="18414">
                  <a:moveTo>
                    <a:pt x="0" y="0"/>
                  </a:moveTo>
                  <a:lnTo>
                    <a:pt x="2139" y="1818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2633452" y="2452796"/>
              <a:ext cx="2540" cy="18415"/>
            </a:xfrm>
            <a:custGeom>
              <a:avLst/>
              <a:gdLst/>
              <a:ahLst/>
              <a:cxnLst/>
              <a:rect l="l" t="t" r="r" b="b"/>
              <a:pathLst>
                <a:path w="2539" h="18414">
                  <a:moveTo>
                    <a:pt x="0" y="0"/>
                  </a:moveTo>
                  <a:lnTo>
                    <a:pt x="2139" y="18188"/>
                  </a:lnTo>
                  <a:lnTo>
                    <a:pt x="79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2737976" y="2452798"/>
              <a:ext cx="125730" cy="1263015"/>
            </a:xfrm>
            <a:custGeom>
              <a:avLst/>
              <a:gdLst/>
              <a:ahLst/>
              <a:cxnLst/>
              <a:rect l="l" t="t" r="r" b="b"/>
              <a:pathLst>
                <a:path w="125730" h="1263014">
                  <a:moveTo>
                    <a:pt x="1552" y="0"/>
                  </a:moveTo>
                  <a:lnTo>
                    <a:pt x="0" y="0"/>
                  </a:lnTo>
                  <a:lnTo>
                    <a:pt x="107915" y="1153696"/>
                  </a:lnTo>
                  <a:lnTo>
                    <a:pt x="125252" y="1262474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2737976" y="2452798"/>
              <a:ext cx="125730" cy="1263015"/>
            </a:xfrm>
            <a:custGeom>
              <a:avLst/>
              <a:gdLst/>
              <a:ahLst/>
              <a:cxnLst/>
              <a:rect l="l" t="t" r="r" b="b"/>
              <a:pathLst>
                <a:path w="125730" h="1263014">
                  <a:moveTo>
                    <a:pt x="0" y="0"/>
                  </a:moveTo>
                  <a:lnTo>
                    <a:pt x="107915" y="1153696"/>
                  </a:lnTo>
                  <a:lnTo>
                    <a:pt x="125252" y="1262474"/>
                  </a:lnTo>
                  <a:lnTo>
                    <a:pt x="1552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5190721" y="2452796"/>
              <a:ext cx="196850" cy="2404110"/>
            </a:xfrm>
            <a:custGeom>
              <a:avLst/>
              <a:gdLst/>
              <a:ahLst/>
              <a:cxnLst/>
              <a:rect l="l" t="t" r="r" b="b"/>
              <a:pathLst>
                <a:path w="196850" h="2404110">
                  <a:moveTo>
                    <a:pt x="196493" y="0"/>
                  </a:moveTo>
                  <a:lnTo>
                    <a:pt x="193157" y="0"/>
                  </a:lnTo>
                  <a:lnTo>
                    <a:pt x="45815" y="1606779"/>
                  </a:lnTo>
                  <a:lnTo>
                    <a:pt x="0" y="2404039"/>
                  </a:lnTo>
                  <a:lnTo>
                    <a:pt x="138839" y="1013112"/>
                  </a:lnTo>
                  <a:lnTo>
                    <a:pt x="196493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5190721" y="2452796"/>
              <a:ext cx="196850" cy="2404110"/>
            </a:xfrm>
            <a:custGeom>
              <a:avLst/>
              <a:gdLst/>
              <a:ahLst/>
              <a:cxnLst/>
              <a:rect l="l" t="t" r="r" b="b"/>
              <a:pathLst>
                <a:path w="196850" h="2404110">
                  <a:moveTo>
                    <a:pt x="45815" y="1606779"/>
                  </a:moveTo>
                  <a:lnTo>
                    <a:pt x="193157" y="0"/>
                  </a:lnTo>
                  <a:lnTo>
                    <a:pt x="196493" y="0"/>
                  </a:lnTo>
                  <a:lnTo>
                    <a:pt x="138839" y="1013112"/>
                  </a:lnTo>
                  <a:lnTo>
                    <a:pt x="0" y="2404039"/>
                  </a:lnTo>
                  <a:lnTo>
                    <a:pt x="45815" y="160677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5190721" y="2452796"/>
              <a:ext cx="165735" cy="2404110"/>
            </a:xfrm>
            <a:custGeom>
              <a:avLst/>
              <a:gdLst/>
              <a:ahLst/>
              <a:cxnLst/>
              <a:rect l="l" t="t" r="r" b="b"/>
              <a:pathLst>
                <a:path w="165735" h="2404110">
                  <a:moveTo>
                    <a:pt x="165736" y="0"/>
                  </a:moveTo>
                  <a:lnTo>
                    <a:pt x="139859" y="0"/>
                  </a:lnTo>
                  <a:lnTo>
                    <a:pt x="19349" y="1440781"/>
                  </a:lnTo>
                  <a:lnTo>
                    <a:pt x="0" y="2404039"/>
                  </a:lnTo>
                  <a:lnTo>
                    <a:pt x="138839" y="1013112"/>
                  </a:lnTo>
                  <a:lnTo>
                    <a:pt x="165736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5190721" y="2452796"/>
              <a:ext cx="165735" cy="2404110"/>
            </a:xfrm>
            <a:custGeom>
              <a:avLst/>
              <a:gdLst/>
              <a:ahLst/>
              <a:cxnLst/>
              <a:rect l="l" t="t" r="r" b="b"/>
              <a:pathLst>
                <a:path w="165735" h="2404110">
                  <a:moveTo>
                    <a:pt x="0" y="2404039"/>
                  </a:moveTo>
                  <a:lnTo>
                    <a:pt x="138839" y="1013112"/>
                  </a:lnTo>
                  <a:lnTo>
                    <a:pt x="165736" y="0"/>
                  </a:lnTo>
                  <a:lnTo>
                    <a:pt x="139859" y="0"/>
                  </a:lnTo>
                  <a:lnTo>
                    <a:pt x="19349" y="1440781"/>
                  </a:lnTo>
                  <a:lnTo>
                    <a:pt x="0" y="240403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726682" y="2452798"/>
              <a:ext cx="119380" cy="1153795"/>
            </a:xfrm>
            <a:custGeom>
              <a:avLst/>
              <a:gdLst/>
              <a:ahLst/>
              <a:cxnLst/>
              <a:rect l="l" t="t" r="r" b="b"/>
              <a:pathLst>
                <a:path w="119380" h="1153795">
                  <a:moveTo>
                    <a:pt x="11293" y="0"/>
                  </a:moveTo>
                  <a:lnTo>
                    <a:pt x="0" y="0"/>
                  </a:lnTo>
                  <a:lnTo>
                    <a:pt x="103511" y="1079602"/>
                  </a:lnTo>
                  <a:lnTo>
                    <a:pt x="119208" y="1153696"/>
                  </a:lnTo>
                  <a:lnTo>
                    <a:pt x="11293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726682" y="2452798"/>
              <a:ext cx="119380" cy="1153795"/>
            </a:xfrm>
            <a:custGeom>
              <a:avLst/>
              <a:gdLst/>
              <a:ahLst/>
              <a:cxnLst/>
              <a:rect l="l" t="t" r="r" b="b"/>
              <a:pathLst>
                <a:path w="119380" h="1153795">
                  <a:moveTo>
                    <a:pt x="0" y="0"/>
                  </a:moveTo>
                  <a:lnTo>
                    <a:pt x="103511" y="1079602"/>
                  </a:lnTo>
                  <a:lnTo>
                    <a:pt x="119208" y="1153696"/>
                  </a:lnTo>
                  <a:lnTo>
                    <a:pt x="1129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2716646" y="2452796"/>
              <a:ext cx="113664" cy="1080135"/>
            </a:xfrm>
            <a:custGeom>
              <a:avLst/>
              <a:gdLst/>
              <a:ahLst/>
              <a:cxnLst/>
              <a:rect l="l" t="t" r="r" b="b"/>
              <a:pathLst>
                <a:path w="113664" h="1080135">
                  <a:moveTo>
                    <a:pt x="10036" y="0"/>
                  </a:moveTo>
                  <a:lnTo>
                    <a:pt x="0" y="0"/>
                  </a:lnTo>
                  <a:lnTo>
                    <a:pt x="97418" y="1011157"/>
                  </a:lnTo>
                  <a:lnTo>
                    <a:pt x="113548" y="1079604"/>
                  </a:lnTo>
                  <a:lnTo>
                    <a:pt x="10036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2716646" y="2452796"/>
              <a:ext cx="113664" cy="1080135"/>
            </a:xfrm>
            <a:custGeom>
              <a:avLst/>
              <a:gdLst/>
              <a:ahLst/>
              <a:cxnLst/>
              <a:rect l="l" t="t" r="r" b="b"/>
              <a:pathLst>
                <a:path w="113664" h="1080135">
                  <a:moveTo>
                    <a:pt x="0" y="0"/>
                  </a:moveTo>
                  <a:lnTo>
                    <a:pt x="97418" y="1011157"/>
                  </a:lnTo>
                  <a:lnTo>
                    <a:pt x="113548" y="1079604"/>
                  </a:lnTo>
                  <a:lnTo>
                    <a:pt x="1003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3408949" y="3695287"/>
              <a:ext cx="132715" cy="1821180"/>
            </a:xfrm>
            <a:custGeom>
              <a:avLst/>
              <a:gdLst/>
              <a:ahLst/>
              <a:cxnLst/>
              <a:rect l="l" t="t" r="r" b="b"/>
              <a:pathLst>
                <a:path w="132714" h="1821179">
                  <a:moveTo>
                    <a:pt x="0" y="0"/>
                  </a:moveTo>
                  <a:lnTo>
                    <a:pt x="99590" y="1473913"/>
                  </a:lnTo>
                  <a:lnTo>
                    <a:pt x="132147" y="1820782"/>
                  </a:lnTo>
                  <a:lnTo>
                    <a:pt x="40359" y="572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3408949" y="3695287"/>
              <a:ext cx="132715" cy="1821180"/>
            </a:xfrm>
            <a:custGeom>
              <a:avLst/>
              <a:gdLst/>
              <a:ahLst/>
              <a:cxnLst/>
              <a:rect l="l" t="t" r="r" b="b"/>
              <a:pathLst>
                <a:path w="132714" h="1821179">
                  <a:moveTo>
                    <a:pt x="0" y="0"/>
                  </a:moveTo>
                  <a:lnTo>
                    <a:pt x="99590" y="1473913"/>
                  </a:lnTo>
                  <a:lnTo>
                    <a:pt x="132147" y="1820782"/>
                  </a:lnTo>
                  <a:lnTo>
                    <a:pt x="40359" y="57205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5308942" y="2452795"/>
              <a:ext cx="176530" cy="1824355"/>
            </a:xfrm>
            <a:custGeom>
              <a:avLst/>
              <a:gdLst/>
              <a:ahLst/>
              <a:cxnLst/>
              <a:rect l="l" t="t" r="r" b="b"/>
              <a:pathLst>
                <a:path w="176529" h="1824354">
                  <a:moveTo>
                    <a:pt x="176236" y="0"/>
                  </a:moveTo>
                  <a:lnTo>
                    <a:pt x="120460" y="0"/>
                  </a:lnTo>
                  <a:lnTo>
                    <a:pt x="26499" y="1015366"/>
                  </a:lnTo>
                  <a:lnTo>
                    <a:pt x="0" y="1824005"/>
                  </a:lnTo>
                  <a:lnTo>
                    <a:pt x="167169" y="244177"/>
                  </a:lnTo>
                  <a:lnTo>
                    <a:pt x="176236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5308943" y="2452795"/>
              <a:ext cx="176530" cy="1824355"/>
            </a:xfrm>
            <a:custGeom>
              <a:avLst/>
              <a:gdLst/>
              <a:ahLst/>
              <a:cxnLst/>
              <a:rect l="l" t="t" r="r" b="b"/>
              <a:pathLst>
                <a:path w="176529" h="1824354">
                  <a:moveTo>
                    <a:pt x="0" y="1824005"/>
                  </a:moveTo>
                  <a:lnTo>
                    <a:pt x="167169" y="244177"/>
                  </a:lnTo>
                  <a:lnTo>
                    <a:pt x="176237" y="0"/>
                  </a:lnTo>
                  <a:lnTo>
                    <a:pt x="120460" y="0"/>
                  </a:lnTo>
                  <a:lnTo>
                    <a:pt x="26499" y="1015366"/>
                  </a:lnTo>
                  <a:lnTo>
                    <a:pt x="0" y="182400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400716" y="3534620"/>
              <a:ext cx="140335" cy="2143760"/>
            </a:xfrm>
            <a:custGeom>
              <a:avLst/>
              <a:gdLst/>
              <a:ahLst/>
              <a:cxnLst/>
              <a:rect l="l" t="t" r="r" b="b"/>
              <a:pathLst>
                <a:path w="140335" h="2143760">
                  <a:moveTo>
                    <a:pt x="0" y="0"/>
                  </a:moveTo>
                  <a:lnTo>
                    <a:pt x="58690" y="1176956"/>
                  </a:lnTo>
                  <a:lnTo>
                    <a:pt x="139942" y="2143744"/>
                  </a:lnTo>
                  <a:lnTo>
                    <a:pt x="94001" y="1419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3400716" y="3534620"/>
              <a:ext cx="140335" cy="2143760"/>
            </a:xfrm>
            <a:custGeom>
              <a:avLst/>
              <a:gdLst/>
              <a:ahLst/>
              <a:cxnLst/>
              <a:rect l="l" t="t" r="r" b="b"/>
              <a:pathLst>
                <a:path w="140335" h="2143760">
                  <a:moveTo>
                    <a:pt x="0" y="0"/>
                  </a:moveTo>
                  <a:lnTo>
                    <a:pt x="94001" y="1419780"/>
                  </a:lnTo>
                  <a:lnTo>
                    <a:pt x="139942" y="2143744"/>
                  </a:lnTo>
                  <a:lnTo>
                    <a:pt x="58690" y="117695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837530" y="2452798"/>
              <a:ext cx="177165" cy="1863089"/>
            </a:xfrm>
            <a:custGeom>
              <a:avLst/>
              <a:gdLst/>
              <a:ahLst/>
              <a:cxnLst/>
              <a:rect l="l" t="t" r="r" b="b"/>
              <a:pathLst>
                <a:path w="177164" h="1863089">
                  <a:moveTo>
                    <a:pt x="10776" y="0"/>
                  </a:moveTo>
                  <a:lnTo>
                    <a:pt x="0" y="0"/>
                  </a:lnTo>
                  <a:lnTo>
                    <a:pt x="4318" y="67064"/>
                  </a:lnTo>
                  <a:lnTo>
                    <a:pt x="176965" y="1863008"/>
                  </a:lnTo>
                  <a:lnTo>
                    <a:pt x="155013" y="1597701"/>
                  </a:lnTo>
                  <a:lnTo>
                    <a:pt x="1077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837530" y="2452798"/>
              <a:ext cx="177165" cy="1863089"/>
            </a:xfrm>
            <a:custGeom>
              <a:avLst/>
              <a:gdLst/>
              <a:ahLst/>
              <a:cxnLst/>
              <a:rect l="l" t="t" r="r" b="b"/>
              <a:pathLst>
                <a:path w="177164" h="1863089">
                  <a:moveTo>
                    <a:pt x="0" y="0"/>
                  </a:moveTo>
                  <a:lnTo>
                    <a:pt x="10776" y="0"/>
                  </a:lnTo>
                  <a:lnTo>
                    <a:pt x="155013" y="1597701"/>
                  </a:lnTo>
                  <a:lnTo>
                    <a:pt x="176965" y="1863008"/>
                  </a:lnTo>
                  <a:lnTo>
                    <a:pt x="4318" y="67064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716041" y="2452796"/>
              <a:ext cx="98425" cy="1011555"/>
            </a:xfrm>
            <a:custGeom>
              <a:avLst/>
              <a:gdLst/>
              <a:ahLst/>
              <a:cxnLst/>
              <a:rect l="l" t="t" r="r" b="b"/>
              <a:pathLst>
                <a:path w="98425" h="1011554">
                  <a:moveTo>
                    <a:pt x="604" y="0"/>
                  </a:moveTo>
                  <a:lnTo>
                    <a:pt x="0" y="0"/>
                  </a:lnTo>
                  <a:lnTo>
                    <a:pt x="79978" y="860739"/>
                  </a:lnTo>
                  <a:lnTo>
                    <a:pt x="98022" y="1011157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BD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716041" y="2452796"/>
              <a:ext cx="98425" cy="1011555"/>
            </a:xfrm>
            <a:custGeom>
              <a:avLst/>
              <a:gdLst/>
              <a:ahLst/>
              <a:cxnLst/>
              <a:rect l="l" t="t" r="r" b="b"/>
              <a:pathLst>
                <a:path w="98425" h="1011554">
                  <a:moveTo>
                    <a:pt x="0" y="0"/>
                  </a:moveTo>
                  <a:lnTo>
                    <a:pt x="79978" y="860739"/>
                  </a:lnTo>
                  <a:lnTo>
                    <a:pt x="98022" y="1011157"/>
                  </a:lnTo>
                  <a:lnTo>
                    <a:pt x="60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3374474" y="3458949"/>
              <a:ext cx="136525" cy="1704975"/>
            </a:xfrm>
            <a:custGeom>
              <a:avLst/>
              <a:gdLst/>
              <a:ahLst/>
              <a:cxnLst/>
              <a:rect l="l" t="t" r="r" b="b"/>
              <a:pathLst>
                <a:path w="136525" h="1704975">
                  <a:moveTo>
                    <a:pt x="0" y="0"/>
                  </a:moveTo>
                  <a:lnTo>
                    <a:pt x="112662" y="1654278"/>
                  </a:lnTo>
                  <a:lnTo>
                    <a:pt x="136384" y="1704804"/>
                  </a:lnTo>
                  <a:lnTo>
                    <a:pt x="27091" y="51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374474" y="3458949"/>
              <a:ext cx="136525" cy="1704975"/>
            </a:xfrm>
            <a:custGeom>
              <a:avLst/>
              <a:gdLst/>
              <a:ahLst/>
              <a:cxnLst/>
              <a:rect l="l" t="t" r="r" b="b"/>
              <a:pathLst>
                <a:path w="136525" h="1704975">
                  <a:moveTo>
                    <a:pt x="0" y="0"/>
                  </a:moveTo>
                  <a:lnTo>
                    <a:pt x="112662" y="1654278"/>
                  </a:lnTo>
                  <a:lnTo>
                    <a:pt x="136384" y="1704804"/>
                  </a:lnTo>
                  <a:lnTo>
                    <a:pt x="27091" y="5175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2702474" y="2452796"/>
              <a:ext cx="93980" cy="861060"/>
            </a:xfrm>
            <a:custGeom>
              <a:avLst/>
              <a:gdLst/>
              <a:ahLst/>
              <a:cxnLst/>
              <a:rect l="l" t="t" r="r" b="b"/>
              <a:pathLst>
                <a:path w="93980" h="861060">
                  <a:moveTo>
                    <a:pt x="13566" y="0"/>
                  </a:moveTo>
                  <a:lnTo>
                    <a:pt x="0" y="0"/>
                  </a:lnTo>
                  <a:lnTo>
                    <a:pt x="79880" y="832720"/>
                  </a:lnTo>
                  <a:lnTo>
                    <a:pt x="93545" y="860739"/>
                  </a:lnTo>
                  <a:lnTo>
                    <a:pt x="13566" y="0"/>
                  </a:lnTo>
                  <a:close/>
                </a:path>
              </a:pathLst>
            </a:custGeom>
            <a:solidFill>
              <a:srgbClr val="BD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702474" y="2452796"/>
              <a:ext cx="93980" cy="861060"/>
            </a:xfrm>
            <a:custGeom>
              <a:avLst/>
              <a:gdLst/>
              <a:ahLst/>
              <a:cxnLst/>
              <a:rect l="l" t="t" r="r" b="b"/>
              <a:pathLst>
                <a:path w="93980" h="861060">
                  <a:moveTo>
                    <a:pt x="0" y="0"/>
                  </a:moveTo>
                  <a:lnTo>
                    <a:pt x="79880" y="832720"/>
                  </a:lnTo>
                  <a:lnTo>
                    <a:pt x="93545" y="860739"/>
                  </a:lnTo>
                  <a:lnTo>
                    <a:pt x="1356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5234292" y="2452796"/>
              <a:ext cx="191135" cy="2284730"/>
            </a:xfrm>
            <a:custGeom>
              <a:avLst/>
              <a:gdLst/>
              <a:ahLst/>
              <a:cxnLst/>
              <a:rect l="l" t="t" r="r" b="b"/>
              <a:pathLst>
                <a:path w="191135" h="2284729">
                  <a:moveTo>
                    <a:pt x="190616" y="0"/>
                  </a:moveTo>
                  <a:lnTo>
                    <a:pt x="157922" y="0"/>
                  </a:lnTo>
                  <a:lnTo>
                    <a:pt x="55597" y="1158991"/>
                  </a:lnTo>
                  <a:lnTo>
                    <a:pt x="0" y="2284350"/>
                  </a:lnTo>
                  <a:lnTo>
                    <a:pt x="143743" y="948580"/>
                  </a:lnTo>
                  <a:lnTo>
                    <a:pt x="190616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5234292" y="2452796"/>
              <a:ext cx="191135" cy="2284730"/>
            </a:xfrm>
            <a:custGeom>
              <a:avLst/>
              <a:gdLst/>
              <a:ahLst/>
              <a:cxnLst/>
              <a:rect l="l" t="t" r="r" b="b"/>
              <a:pathLst>
                <a:path w="191135" h="2284729">
                  <a:moveTo>
                    <a:pt x="55597" y="1158991"/>
                  </a:moveTo>
                  <a:lnTo>
                    <a:pt x="157922" y="0"/>
                  </a:lnTo>
                  <a:lnTo>
                    <a:pt x="190616" y="0"/>
                  </a:lnTo>
                  <a:lnTo>
                    <a:pt x="143743" y="948580"/>
                  </a:lnTo>
                  <a:lnTo>
                    <a:pt x="0" y="2284350"/>
                  </a:lnTo>
                  <a:lnTo>
                    <a:pt x="55597" y="115899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5343765" y="2452796"/>
              <a:ext cx="127635" cy="1265555"/>
            </a:xfrm>
            <a:custGeom>
              <a:avLst/>
              <a:gdLst/>
              <a:ahLst/>
              <a:cxnLst/>
              <a:rect l="l" t="t" r="r" b="b"/>
              <a:pathLst>
                <a:path w="127635" h="1265554">
                  <a:moveTo>
                    <a:pt x="127486" y="0"/>
                  </a:moveTo>
                  <a:lnTo>
                    <a:pt x="115865" y="0"/>
                  </a:lnTo>
                  <a:lnTo>
                    <a:pt x="821" y="1190403"/>
                  </a:lnTo>
                  <a:lnTo>
                    <a:pt x="0" y="1264972"/>
                  </a:lnTo>
                  <a:lnTo>
                    <a:pt x="12748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5343765" y="2452796"/>
              <a:ext cx="127635" cy="1265555"/>
            </a:xfrm>
            <a:custGeom>
              <a:avLst/>
              <a:gdLst/>
              <a:ahLst/>
              <a:cxnLst/>
              <a:rect l="l" t="t" r="r" b="b"/>
              <a:pathLst>
                <a:path w="127635" h="1265554">
                  <a:moveTo>
                    <a:pt x="0" y="1264972"/>
                  </a:moveTo>
                  <a:lnTo>
                    <a:pt x="127486" y="0"/>
                  </a:lnTo>
                  <a:lnTo>
                    <a:pt x="115865" y="0"/>
                  </a:lnTo>
                  <a:lnTo>
                    <a:pt x="821" y="1190403"/>
                  </a:lnTo>
                  <a:lnTo>
                    <a:pt x="0" y="126497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827811" y="2452798"/>
              <a:ext cx="165100" cy="1598930"/>
            </a:xfrm>
            <a:custGeom>
              <a:avLst/>
              <a:gdLst/>
              <a:ahLst/>
              <a:cxnLst/>
              <a:rect l="l" t="t" r="r" b="b"/>
              <a:pathLst>
                <a:path w="165100" h="1598929">
                  <a:moveTo>
                    <a:pt x="20495" y="0"/>
                  </a:moveTo>
                  <a:lnTo>
                    <a:pt x="0" y="0"/>
                  </a:lnTo>
                  <a:lnTo>
                    <a:pt x="148639" y="1598820"/>
                  </a:lnTo>
                  <a:lnTo>
                    <a:pt x="164732" y="1597701"/>
                  </a:lnTo>
                  <a:lnTo>
                    <a:pt x="20495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827811" y="2452798"/>
              <a:ext cx="165100" cy="1598930"/>
            </a:xfrm>
            <a:custGeom>
              <a:avLst/>
              <a:gdLst/>
              <a:ahLst/>
              <a:cxnLst/>
              <a:rect l="l" t="t" r="r" b="b"/>
              <a:pathLst>
                <a:path w="165100" h="1598929">
                  <a:moveTo>
                    <a:pt x="0" y="0"/>
                  </a:moveTo>
                  <a:lnTo>
                    <a:pt x="148639" y="1598820"/>
                  </a:lnTo>
                  <a:lnTo>
                    <a:pt x="164732" y="1597701"/>
                  </a:lnTo>
                  <a:lnTo>
                    <a:pt x="2049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697387" y="2452795"/>
              <a:ext cx="85090" cy="833119"/>
            </a:xfrm>
            <a:custGeom>
              <a:avLst/>
              <a:gdLst/>
              <a:ahLst/>
              <a:cxnLst/>
              <a:rect l="l" t="t" r="r" b="b"/>
              <a:pathLst>
                <a:path w="85089" h="833120">
                  <a:moveTo>
                    <a:pt x="5086" y="0"/>
                  </a:moveTo>
                  <a:lnTo>
                    <a:pt x="0" y="0"/>
                  </a:lnTo>
                  <a:lnTo>
                    <a:pt x="67659" y="712020"/>
                  </a:lnTo>
                  <a:lnTo>
                    <a:pt x="84966" y="832721"/>
                  </a:lnTo>
                  <a:lnTo>
                    <a:pt x="5086" y="0"/>
                  </a:lnTo>
                  <a:close/>
                </a:path>
              </a:pathLst>
            </a:custGeom>
            <a:solidFill>
              <a:srgbClr val="BF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697387" y="2452795"/>
              <a:ext cx="85090" cy="833119"/>
            </a:xfrm>
            <a:custGeom>
              <a:avLst/>
              <a:gdLst/>
              <a:ahLst/>
              <a:cxnLst/>
              <a:rect l="l" t="t" r="r" b="b"/>
              <a:pathLst>
                <a:path w="85089" h="833120">
                  <a:moveTo>
                    <a:pt x="0" y="0"/>
                  </a:moveTo>
                  <a:lnTo>
                    <a:pt x="67659" y="712020"/>
                  </a:lnTo>
                  <a:lnTo>
                    <a:pt x="84966" y="832721"/>
                  </a:lnTo>
                  <a:lnTo>
                    <a:pt x="508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3154980" y="2928586"/>
              <a:ext cx="154940" cy="1807210"/>
            </a:xfrm>
            <a:custGeom>
              <a:avLst/>
              <a:gdLst/>
              <a:ahLst/>
              <a:cxnLst/>
              <a:rect l="l" t="t" r="r" b="b"/>
              <a:pathLst>
                <a:path w="154939" h="1807210">
                  <a:moveTo>
                    <a:pt x="16882" y="0"/>
                  </a:moveTo>
                  <a:lnTo>
                    <a:pt x="0" y="37033"/>
                  </a:lnTo>
                  <a:lnTo>
                    <a:pt x="139991" y="1807121"/>
                  </a:lnTo>
                  <a:lnTo>
                    <a:pt x="154863" y="1755962"/>
                  </a:lnTo>
                  <a:lnTo>
                    <a:pt x="16882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3154980" y="2928586"/>
              <a:ext cx="154940" cy="1807210"/>
            </a:xfrm>
            <a:custGeom>
              <a:avLst/>
              <a:gdLst/>
              <a:ahLst/>
              <a:cxnLst/>
              <a:rect l="l" t="t" r="r" b="b"/>
              <a:pathLst>
                <a:path w="154939" h="1807210">
                  <a:moveTo>
                    <a:pt x="0" y="37033"/>
                  </a:moveTo>
                  <a:lnTo>
                    <a:pt x="139991" y="1807121"/>
                  </a:lnTo>
                  <a:lnTo>
                    <a:pt x="154863" y="1755962"/>
                  </a:lnTo>
                  <a:lnTo>
                    <a:pt x="16882" y="0"/>
                  </a:lnTo>
                  <a:lnTo>
                    <a:pt x="0" y="3703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3346829" y="3234317"/>
              <a:ext cx="140335" cy="1878964"/>
            </a:xfrm>
            <a:custGeom>
              <a:avLst/>
              <a:gdLst/>
              <a:ahLst/>
              <a:cxnLst/>
              <a:rect l="l" t="t" r="r" b="b"/>
              <a:pathLst>
                <a:path w="140335" h="1878964">
                  <a:moveTo>
                    <a:pt x="0" y="0"/>
                  </a:moveTo>
                  <a:lnTo>
                    <a:pt x="117159" y="1731051"/>
                  </a:lnTo>
                  <a:lnTo>
                    <a:pt x="140307" y="1878910"/>
                  </a:lnTo>
                  <a:lnTo>
                    <a:pt x="27645" y="224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3346829" y="3234317"/>
              <a:ext cx="140335" cy="1878964"/>
            </a:xfrm>
            <a:custGeom>
              <a:avLst/>
              <a:gdLst/>
              <a:ahLst/>
              <a:cxnLst/>
              <a:rect l="l" t="t" r="r" b="b"/>
              <a:pathLst>
                <a:path w="140335" h="1878964">
                  <a:moveTo>
                    <a:pt x="0" y="0"/>
                  </a:moveTo>
                  <a:lnTo>
                    <a:pt x="117159" y="1731051"/>
                  </a:lnTo>
                  <a:lnTo>
                    <a:pt x="140307" y="1878910"/>
                  </a:lnTo>
                  <a:lnTo>
                    <a:pt x="27645" y="22463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5236537" y="2452795"/>
              <a:ext cx="165100" cy="1687830"/>
            </a:xfrm>
            <a:custGeom>
              <a:avLst/>
              <a:gdLst/>
              <a:ahLst/>
              <a:cxnLst/>
              <a:rect l="l" t="t" r="r" b="b"/>
              <a:pathLst>
                <a:path w="165100" h="1687829">
                  <a:moveTo>
                    <a:pt x="164515" y="0"/>
                  </a:moveTo>
                  <a:lnTo>
                    <a:pt x="147342" y="0"/>
                  </a:lnTo>
                  <a:lnTo>
                    <a:pt x="0" y="1606780"/>
                  </a:lnTo>
                  <a:lnTo>
                    <a:pt x="9471" y="1687219"/>
                  </a:lnTo>
                  <a:lnTo>
                    <a:pt x="164515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5236537" y="2452795"/>
              <a:ext cx="165100" cy="1687830"/>
            </a:xfrm>
            <a:custGeom>
              <a:avLst/>
              <a:gdLst/>
              <a:ahLst/>
              <a:cxnLst/>
              <a:rect l="l" t="t" r="r" b="b"/>
              <a:pathLst>
                <a:path w="165100" h="1687829">
                  <a:moveTo>
                    <a:pt x="9471" y="1687219"/>
                  </a:moveTo>
                  <a:lnTo>
                    <a:pt x="164515" y="0"/>
                  </a:lnTo>
                  <a:lnTo>
                    <a:pt x="147342" y="0"/>
                  </a:lnTo>
                  <a:lnTo>
                    <a:pt x="0" y="1606780"/>
                  </a:lnTo>
                  <a:lnTo>
                    <a:pt x="9471" y="168721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3368727" y="3406477"/>
              <a:ext cx="144145" cy="2230120"/>
            </a:xfrm>
            <a:custGeom>
              <a:avLst/>
              <a:gdLst/>
              <a:ahLst/>
              <a:cxnLst/>
              <a:rect l="l" t="t" r="r" b="b"/>
              <a:pathLst>
                <a:path w="144145" h="2230120">
                  <a:moveTo>
                    <a:pt x="0" y="0"/>
                  </a:moveTo>
                  <a:lnTo>
                    <a:pt x="67202" y="1406590"/>
                  </a:lnTo>
                  <a:lnTo>
                    <a:pt x="143934" y="2229573"/>
                  </a:lnTo>
                  <a:lnTo>
                    <a:pt x="90679" y="130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3368727" y="3406477"/>
              <a:ext cx="144145" cy="2230120"/>
            </a:xfrm>
            <a:custGeom>
              <a:avLst/>
              <a:gdLst/>
              <a:ahLst/>
              <a:cxnLst/>
              <a:rect l="l" t="t" r="r" b="b"/>
              <a:pathLst>
                <a:path w="144145" h="2230120">
                  <a:moveTo>
                    <a:pt x="0" y="0"/>
                  </a:moveTo>
                  <a:lnTo>
                    <a:pt x="90679" y="1305100"/>
                  </a:lnTo>
                  <a:lnTo>
                    <a:pt x="143934" y="2229573"/>
                  </a:lnTo>
                  <a:lnTo>
                    <a:pt x="67202" y="140659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5158239" y="2452798"/>
              <a:ext cx="184150" cy="2295525"/>
            </a:xfrm>
            <a:custGeom>
              <a:avLst/>
              <a:gdLst/>
              <a:ahLst/>
              <a:cxnLst/>
              <a:rect l="l" t="t" r="r" b="b"/>
              <a:pathLst>
                <a:path w="184150" h="2295525">
                  <a:moveTo>
                    <a:pt x="184031" y="0"/>
                  </a:moveTo>
                  <a:lnTo>
                    <a:pt x="172341" y="0"/>
                  </a:lnTo>
                  <a:lnTo>
                    <a:pt x="51831" y="1440780"/>
                  </a:lnTo>
                  <a:lnTo>
                    <a:pt x="0" y="2294981"/>
                  </a:lnTo>
                  <a:lnTo>
                    <a:pt x="136544" y="820887"/>
                  </a:lnTo>
                  <a:lnTo>
                    <a:pt x="184031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5158239" y="2452798"/>
              <a:ext cx="184150" cy="2295525"/>
            </a:xfrm>
            <a:custGeom>
              <a:avLst/>
              <a:gdLst/>
              <a:ahLst/>
              <a:cxnLst/>
              <a:rect l="l" t="t" r="r" b="b"/>
              <a:pathLst>
                <a:path w="184150" h="2295525">
                  <a:moveTo>
                    <a:pt x="51831" y="1440780"/>
                  </a:moveTo>
                  <a:lnTo>
                    <a:pt x="172341" y="0"/>
                  </a:lnTo>
                  <a:lnTo>
                    <a:pt x="184031" y="0"/>
                  </a:lnTo>
                  <a:lnTo>
                    <a:pt x="136544" y="820887"/>
                  </a:lnTo>
                  <a:lnTo>
                    <a:pt x="0" y="2294981"/>
                  </a:lnTo>
                  <a:lnTo>
                    <a:pt x="51831" y="144078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3171863" y="2863815"/>
              <a:ext cx="154940" cy="1821180"/>
            </a:xfrm>
            <a:custGeom>
              <a:avLst/>
              <a:gdLst/>
              <a:ahLst/>
              <a:cxnLst/>
              <a:rect l="l" t="t" r="r" b="b"/>
              <a:pathLst>
                <a:path w="154939" h="1821179">
                  <a:moveTo>
                    <a:pt x="18154" y="0"/>
                  </a:moveTo>
                  <a:lnTo>
                    <a:pt x="0" y="64771"/>
                  </a:lnTo>
                  <a:lnTo>
                    <a:pt x="137980" y="1820733"/>
                  </a:lnTo>
                  <a:lnTo>
                    <a:pt x="154515" y="1776882"/>
                  </a:lnTo>
                  <a:lnTo>
                    <a:pt x="18154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3171863" y="2863815"/>
              <a:ext cx="154940" cy="1821180"/>
            </a:xfrm>
            <a:custGeom>
              <a:avLst/>
              <a:gdLst/>
              <a:ahLst/>
              <a:cxnLst/>
              <a:rect l="l" t="t" r="r" b="b"/>
              <a:pathLst>
                <a:path w="154939" h="1821179">
                  <a:moveTo>
                    <a:pt x="0" y="64771"/>
                  </a:moveTo>
                  <a:lnTo>
                    <a:pt x="137980" y="1820733"/>
                  </a:lnTo>
                  <a:lnTo>
                    <a:pt x="154515" y="1776882"/>
                  </a:lnTo>
                  <a:lnTo>
                    <a:pt x="18154" y="0"/>
                  </a:lnTo>
                  <a:lnTo>
                    <a:pt x="0" y="6477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3351441" y="3719965"/>
              <a:ext cx="137160" cy="1635760"/>
            </a:xfrm>
            <a:custGeom>
              <a:avLst/>
              <a:gdLst/>
              <a:ahLst/>
              <a:cxnLst/>
              <a:rect l="l" t="t" r="r" b="b"/>
              <a:pathLst>
                <a:path w="137160" h="1635760">
                  <a:moveTo>
                    <a:pt x="0" y="0"/>
                  </a:moveTo>
                  <a:lnTo>
                    <a:pt x="84488" y="1093102"/>
                  </a:lnTo>
                  <a:lnTo>
                    <a:pt x="136795" y="1635574"/>
                  </a:lnTo>
                  <a:lnTo>
                    <a:pt x="61591" y="76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3351441" y="3719965"/>
              <a:ext cx="137160" cy="1635760"/>
            </a:xfrm>
            <a:custGeom>
              <a:avLst/>
              <a:gdLst/>
              <a:ahLst/>
              <a:cxnLst/>
              <a:rect l="l" t="t" r="r" b="b"/>
              <a:pathLst>
                <a:path w="137160" h="1635760">
                  <a:moveTo>
                    <a:pt x="0" y="0"/>
                  </a:moveTo>
                  <a:lnTo>
                    <a:pt x="84488" y="1093102"/>
                  </a:lnTo>
                  <a:lnTo>
                    <a:pt x="136795" y="1635574"/>
                  </a:lnTo>
                  <a:lnTo>
                    <a:pt x="61591" y="76129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5282956" y="2452796"/>
              <a:ext cx="157480" cy="1619250"/>
            </a:xfrm>
            <a:custGeom>
              <a:avLst/>
              <a:gdLst/>
              <a:ahLst/>
              <a:cxnLst/>
              <a:rect l="l" t="t" r="r" b="b"/>
              <a:pathLst>
                <a:path w="157479" h="1619250">
                  <a:moveTo>
                    <a:pt x="157367" y="0"/>
                  </a:moveTo>
                  <a:lnTo>
                    <a:pt x="109259" y="0"/>
                  </a:lnTo>
                  <a:lnTo>
                    <a:pt x="6933" y="1158991"/>
                  </a:lnTo>
                  <a:lnTo>
                    <a:pt x="0" y="1618697"/>
                  </a:lnTo>
                  <a:lnTo>
                    <a:pt x="157367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5282956" y="2452796"/>
              <a:ext cx="157480" cy="1619250"/>
            </a:xfrm>
            <a:custGeom>
              <a:avLst/>
              <a:gdLst/>
              <a:ahLst/>
              <a:cxnLst/>
              <a:rect l="l" t="t" r="r" b="b"/>
              <a:pathLst>
                <a:path w="157479" h="1619250">
                  <a:moveTo>
                    <a:pt x="0" y="1618697"/>
                  </a:moveTo>
                  <a:lnTo>
                    <a:pt x="157367" y="0"/>
                  </a:lnTo>
                  <a:lnTo>
                    <a:pt x="109259" y="0"/>
                  </a:lnTo>
                  <a:lnTo>
                    <a:pt x="6933" y="1158991"/>
                  </a:lnTo>
                  <a:lnTo>
                    <a:pt x="0" y="1618697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2697387" y="2452795"/>
              <a:ext cx="67945" cy="712470"/>
            </a:xfrm>
            <a:custGeom>
              <a:avLst/>
              <a:gdLst/>
              <a:ahLst/>
              <a:cxnLst/>
              <a:rect l="l" t="t" r="r" b="b"/>
              <a:pathLst>
                <a:path w="67944" h="712469">
                  <a:moveTo>
                    <a:pt x="2459" y="0"/>
                  </a:moveTo>
                  <a:lnTo>
                    <a:pt x="0" y="0"/>
                  </a:lnTo>
                  <a:lnTo>
                    <a:pt x="67659" y="712020"/>
                  </a:lnTo>
                  <a:lnTo>
                    <a:pt x="46741" y="47432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697387" y="2452795"/>
              <a:ext cx="67945" cy="712470"/>
            </a:xfrm>
            <a:custGeom>
              <a:avLst/>
              <a:gdLst/>
              <a:ahLst/>
              <a:cxnLst/>
              <a:rect l="l" t="t" r="r" b="b"/>
              <a:pathLst>
                <a:path w="67944" h="712469">
                  <a:moveTo>
                    <a:pt x="0" y="0"/>
                  </a:moveTo>
                  <a:lnTo>
                    <a:pt x="2459" y="0"/>
                  </a:lnTo>
                  <a:lnTo>
                    <a:pt x="46741" y="474321"/>
                  </a:lnTo>
                  <a:lnTo>
                    <a:pt x="67659" y="71202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2682222" y="2452795"/>
              <a:ext cx="62230" cy="513715"/>
            </a:xfrm>
            <a:custGeom>
              <a:avLst/>
              <a:gdLst/>
              <a:ahLst/>
              <a:cxnLst/>
              <a:rect l="l" t="t" r="r" b="b"/>
              <a:pathLst>
                <a:path w="62230" h="513714">
                  <a:moveTo>
                    <a:pt x="17625" y="0"/>
                  </a:moveTo>
                  <a:lnTo>
                    <a:pt x="0" y="0"/>
                  </a:lnTo>
                  <a:lnTo>
                    <a:pt x="49430" y="513583"/>
                  </a:lnTo>
                  <a:lnTo>
                    <a:pt x="61907" y="474321"/>
                  </a:lnTo>
                  <a:lnTo>
                    <a:pt x="17625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2682222" y="2452795"/>
              <a:ext cx="62230" cy="513715"/>
            </a:xfrm>
            <a:custGeom>
              <a:avLst/>
              <a:gdLst/>
              <a:ahLst/>
              <a:cxnLst/>
              <a:rect l="l" t="t" r="r" b="b"/>
              <a:pathLst>
                <a:path w="62230" h="513714">
                  <a:moveTo>
                    <a:pt x="0" y="0"/>
                  </a:moveTo>
                  <a:lnTo>
                    <a:pt x="49430" y="513583"/>
                  </a:lnTo>
                  <a:lnTo>
                    <a:pt x="61907" y="474321"/>
                  </a:lnTo>
                  <a:lnTo>
                    <a:pt x="1762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678034" y="2452795"/>
              <a:ext cx="53975" cy="513715"/>
            </a:xfrm>
            <a:custGeom>
              <a:avLst/>
              <a:gdLst/>
              <a:ahLst/>
              <a:cxnLst/>
              <a:rect l="l" t="t" r="r" b="b"/>
              <a:pathLst>
                <a:path w="53975" h="513714">
                  <a:moveTo>
                    <a:pt x="4187" y="0"/>
                  </a:moveTo>
                  <a:lnTo>
                    <a:pt x="0" y="0"/>
                  </a:lnTo>
                  <a:lnTo>
                    <a:pt x="37215" y="391828"/>
                  </a:lnTo>
                  <a:lnTo>
                    <a:pt x="53618" y="513583"/>
                  </a:lnTo>
                  <a:lnTo>
                    <a:pt x="4187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2678034" y="2452795"/>
              <a:ext cx="53975" cy="513715"/>
            </a:xfrm>
            <a:custGeom>
              <a:avLst/>
              <a:gdLst/>
              <a:ahLst/>
              <a:cxnLst/>
              <a:rect l="l" t="t" r="r" b="b"/>
              <a:pathLst>
                <a:path w="53975" h="513714">
                  <a:moveTo>
                    <a:pt x="0" y="0"/>
                  </a:moveTo>
                  <a:lnTo>
                    <a:pt x="37215" y="391828"/>
                  </a:lnTo>
                  <a:lnTo>
                    <a:pt x="53618" y="513583"/>
                  </a:lnTo>
                  <a:lnTo>
                    <a:pt x="418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2827811" y="2452798"/>
              <a:ext cx="149225" cy="1598930"/>
            </a:xfrm>
            <a:custGeom>
              <a:avLst/>
              <a:gdLst/>
              <a:ahLst/>
              <a:cxnLst/>
              <a:rect l="l" t="t" r="r" b="b"/>
              <a:pathLst>
                <a:path w="149225" h="1598929">
                  <a:moveTo>
                    <a:pt x="13418" y="0"/>
                  </a:moveTo>
                  <a:lnTo>
                    <a:pt x="0" y="0"/>
                  </a:lnTo>
                  <a:lnTo>
                    <a:pt x="148639" y="1598820"/>
                  </a:lnTo>
                  <a:lnTo>
                    <a:pt x="125909" y="1314066"/>
                  </a:lnTo>
                  <a:lnTo>
                    <a:pt x="13418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2827811" y="2452798"/>
              <a:ext cx="149225" cy="1598930"/>
            </a:xfrm>
            <a:custGeom>
              <a:avLst/>
              <a:gdLst/>
              <a:ahLst/>
              <a:cxnLst/>
              <a:rect l="l" t="t" r="r" b="b"/>
              <a:pathLst>
                <a:path w="149225" h="1598929">
                  <a:moveTo>
                    <a:pt x="0" y="0"/>
                  </a:moveTo>
                  <a:lnTo>
                    <a:pt x="13418" y="0"/>
                  </a:lnTo>
                  <a:lnTo>
                    <a:pt x="125909" y="1314066"/>
                  </a:lnTo>
                  <a:lnTo>
                    <a:pt x="148639" y="159882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3366691" y="3174087"/>
              <a:ext cx="142240" cy="1995170"/>
            </a:xfrm>
            <a:custGeom>
              <a:avLst/>
              <a:gdLst/>
              <a:ahLst/>
              <a:cxnLst/>
              <a:rect l="l" t="t" r="r" b="b"/>
              <a:pathLst>
                <a:path w="142239" h="1995170">
                  <a:moveTo>
                    <a:pt x="0" y="0"/>
                  </a:moveTo>
                  <a:lnTo>
                    <a:pt x="107393" y="1661300"/>
                  </a:lnTo>
                  <a:lnTo>
                    <a:pt x="141848" y="1995113"/>
                  </a:lnTo>
                  <a:lnTo>
                    <a:pt x="42258" y="52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3366691" y="3174087"/>
              <a:ext cx="142240" cy="1995170"/>
            </a:xfrm>
            <a:custGeom>
              <a:avLst/>
              <a:gdLst/>
              <a:ahLst/>
              <a:cxnLst/>
              <a:rect l="l" t="t" r="r" b="b"/>
              <a:pathLst>
                <a:path w="142239" h="1995170">
                  <a:moveTo>
                    <a:pt x="0" y="0"/>
                  </a:moveTo>
                  <a:lnTo>
                    <a:pt x="107393" y="1661300"/>
                  </a:lnTo>
                  <a:lnTo>
                    <a:pt x="141848" y="1995113"/>
                  </a:lnTo>
                  <a:lnTo>
                    <a:pt x="42258" y="52119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3190017" y="2577906"/>
              <a:ext cx="153035" cy="2063114"/>
            </a:xfrm>
            <a:custGeom>
              <a:avLst/>
              <a:gdLst/>
              <a:ahLst/>
              <a:cxnLst/>
              <a:rect l="l" t="t" r="r" b="b"/>
              <a:pathLst>
                <a:path w="153035" h="2063114">
                  <a:moveTo>
                    <a:pt x="14255" y="0"/>
                  </a:moveTo>
                  <a:lnTo>
                    <a:pt x="0" y="285909"/>
                  </a:lnTo>
                  <a:lnTo>
                    <a:pt x="136361" y="2062791"/>
                  </a:lnTo>
                  <a:lnTo>
                    <a:pt x="152741" y="1982099"/>
                  </a:lnTo>
                  <a:lnTo>
                    <a:pt x="14255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3190017" y="2577906"/>
              <a:ext cx="153035" cy="2063114"/>
            </a:xfrm>
            <a:custGeom>
              <a:avLst/>
              <a:gdLst/>
              <a:ahLst/>
              <a:cxnLst/>
              <a:rect l="l" t="t" r="r" b="b"/>
              <a:pathLst>
                <a:path w="153035" h="2063114">
                  <a:moveTo>
                    <a:pt x="0" y="285909"/>
                  </a:moveTo>
                  <a:lnTo>
                    <a:pt x="136361" y="2062791"/>
                  </a:lnTo>
                  <a:lnTo>
                    <a:pt x="152741" y="1982099"/>
                  </a:lnTo>
                  <a:lnTo>
                    <a:pt x="14255" y="0"/>
                  </a:lnTo>
                  <a:lnTo>
                    <a:pt x="0" y="28590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5317077" y="2452796"/>
              <a:ext cx="130175" cy="1328420"/>
            </a:xfrm>
            <a:custGeom>
              <a:avLst/>
              <a:gdLst/>
              <a:ahLst/>
              <a:cxnLst/>
              <a:rect l="l" t="t" r="r" b="b"/>
              <a:pathLst>
                <a:path w="130175" h="1328420">
                  <a:moveTo>
                    <a:pt x="130099" y="0"/>
                  </a:moveTo>
                  <a:lnTo>
                    <a:pt x="112325" y="0"/>
                  </a:lnTo>
                  <a:lnTo>
                    <a:pt x="18364" y="1015365"/>
                  </a:lnTo>
                  <a:lnTo>
                    <a:pt x="0" y="1328042"/>
                  </a:lnTo>
                  <a:lnTo>
                    <a:pt x="130099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5317077" y="2452796"/>
              <a:ext cx="130175" cy="1328420"/>
            </a:xfrm>
            <a:custGeom>
              <a:avLst/>
              <a:gdLst/>
              <a:ahLst/>
              <a:cxnLst/>
              <a:rect l="l" t="t" r="r" b="b"/>
              <a:pathLst>
                <a:path w="130175" h="1328420">
                  <a:moveTo>
                    <a:pt x="18364" y="1015365"/>
                  </a:moveTo>
                  <a:lnTo>
                    <a:pt x="112325" y="0"/>
                  </a:lnTo>
                  <a:lnTo>
                    <a:pt x="130099" y="0"/>
                  </a:lnTo>
                  <a:lnTo>
                    <a:pt x="0" y="1328042"/>
                  </a:lnTo>
                  <a:lnTo>
                    <a:pt x="18364" y="101536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667916" y="2452798"/>
              <a:ext cx="47625" cy="392430"/>
            </a:xfrm>
            <a:custGeom>
              <a:avLst/>
              <a:gdLst/>
              <a:ahLst/>
              <a:cxnLst/>
              <a:rect l="l" t="t" r="r" b="b"/>
              <a:pathLst>
                <a:path w="47625" h="392430">
                  <a:moveTo>
                    <a:pt x="10118" y="0"/>
                  </a:moveTo>
                  <a:lnTo>
                    <a:pt x="0" y="0"/>
                  </a:lnTo>
                  <a:lnTo>
                    <a:pt x="32496" y="341743"/>
                  </a:lnTo>
                  <a:lnTo>
                    <a:pt x="47333" y="391825"/>
                  </a:lnTo>
                  <a:lnTo>
                    <a:pt x="10118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667916" y="2452798"/>
              <a:ext cx="47625" cy="392430"/>
            </a:xfrm>
            <a:custGeom>
              <a:avLst/>
              <a:gdLst/>
              <a:ahLst/>
              <a:cxnLst/>
              <a:rect l="l" t="t" r="r" b="b"/>
              <a:pathLst>
                <a:path w="47625" h="392430">
                  <a:moveTo>
                    <a:pt x="0" y="0"/>
                  </a:moveTo>
                  <a:lnTo>
                    <a:pt x="32496" y="341743"/>
                  </a:lnTo>
                  <a:lnTo>
                    <a:pt x="47333" y="391825"/>
                  </a:lnTo>
                  <a:lnTo>
                    <a:pt x="10118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3225943" y="2692393"/>
              <a:ext cx="156845" cy="2070100"/>
            </a:xfrm>
            <a:custGeom>
              <a:avLst/>
              <a:gdLst/>
              <a:ahLst/>
              <a:cxnLst/>
              <a:rect l="l" t="t" r="r" b="b"/>
              <a:pathLst>
                <a:path w="156845" h="2070100">
                  <a:moveTo>
                    <a:pt x="0" y="0"/>
                  </a:moveTo>
                  <a:lnTo>
                    <a:pt x="135068" y="1928588"/>
                  </a:lnTo>
                  <a:lnTo>
                    <a:pt x="156398" y="2069819"/>
                  </a:lnTo>
                  <a:lnTo>
                    <a:pt x="24925" y="174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3225943" y="2692393"/>
              <a:ext cx="156845" cy="2070100"/>
            </a:xfrm>
            <a:custGeom>
              <a:avLst/>
              <a:gdLst/>
              <a:ahLst/>
              <a:cxnLst/>
              <a:rect l="l" t="t" r="r" b="b"/>
              <a:pathLst>
                <a:path w="156845" h="2070100">
                  <a:moveTo>
                    <a:pt x="0" y="0"/>
                  </a:moveTo>
                  <a:lnTo>
                    <a:pt x="135068" y="1928588"/>
                  </a:lnTo>
                  <a:lnTo>
                    <a:pt x="156398" y="2069819"/>
                  </a:lnTo>
                  <a:lnTo>
                    <a:pt x="24925" y="17416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5282956" y="2452796"/>
              <a:ext cx="157480" cy="1619250"/>
            </a:xfrm>
            <a:custGeom>
              <a:avLst/>
              <a:gdLst/>
              <a:ahLst/>
              <a:cxnLst/>
              <a:rect l="l" t="t" r="r" b="b"/>
              <a:pathLst>
                <a:path w="157479" h="1619250">
                  <a:moveTo>
                    <a:pt x="157367" y="0"/>
                  </a:moveTo>
                  <a:lnTo>
                    <a:pt x="121801" y="0"/>
                  </a:lnTo>
                  <a:lnTo>
                    <a:pt x="34864" y="983889"/>
                  </a:lnTo>
                  <a:lnTo>
                    <a:pt x="0" y="1618697"/>
                  </a:lnTo>
                  <a:lnTo>
                    <a:pt x="157367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5282956" y="2452796"/>
              <a:ext cx="157480" cy="1619250"/>
            </a:xfrm>
            <a:custGeom>
              <a:avLst/>
              <a:gdLst/>
              <a:ahLst/>
              <a:cxnLst/>
              <a:rect l="l" t="t" r="r" b="b"/>
              <a:pathLst>
                <a:path w="157479" h="1619250">
                  <a:moveTo>
                    <a:pt x="34864" y="983889"/>
                  </a:moveTo>
                  <a:lnTo>
                    <a:pt x="121801" y="0"/>
                  </a:lnTo>
                  <a:lnTo>
                    <a:pt x="157367" y="0"/>
                  </a:lnTo>
                  <a:lnTo>
                    <a:pt x="0" y="1618697"/>
                  </a:lnTo>
                  <a:lnTo>
                    <a:pt x="34864" y="98388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3250868" y="2509622"/>
              <a:ext cx="146685" cy="2252980"/>
            </a:xfrm>
            <a:custGeom>
              <a:avLst/>
              <a:gdLst/>
              <a:ahLst/>
              <a:cxnLst/>
              <a:rect l="l" t="t" r="r" b="b"/>
              <a:pathLst>
                <a:path w="146685" h="2252979">
                  <a:moveTo>
                    <a:pt x="14203" y="0"/>
                  </a:moveTo>
                  <a:lnTo>
                    <a:pt x="0" y="356938"/>
                  </a:lnTo>
                  <a:lnTo>
                    <a:pt x="131473" y="2252590"/>
                  </a:lnTo>
                  <a:lnTo>
                    <a:pt x="146514" y="2049002"/>
                  </a:lnTo>
                  <a:lnTo>
                    <a:pt x="14203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3250868" y="2509622"/>
              <a:ext cx="146685" cy="2252980"/>
            </a:xfrm>
            <a:custGeom>
              <a:avLst/>
              <a:gdLst/>
              <a:ahLst/>
              <a:cxnLst/>
              <a:rect l="l" t="t" r="r" b="b"/>
              <a:pathLst>
                <a:path w="146685" h="2252979">
                  <a:moveTo>
                    <a:pt x="0" y="356938"/>
                  </a:moveTo>
                  <a:lnTo>
                    <a:pt x="131473" y="2252590"/>
                  </a:lnTo>
                  <a:lnTo>
                    <a:pt x="146514" y="2049002"/>
                  </a:lnTo>
                  <a:lnTo>
                    <a:pt x="14203" y="0"/>
                  </a:lnTo>
                  <a:lnTo>
                    <a:pt x="0" y="35693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5317077" y="2452796"/>
              <a:ext cx="130175" cy="1328420"/>
            </a:xfrm>
            <a:custGeom>
              <a:avLst/>
              <a:gdLst/>
              <a:ahLst/>
              <a:cxnLst/>
              <a:rect l="l" t="t" r="r" b="b"/>
              <a:pathLst>
                <a:path w="130175" h="1328420">
                  <a:moveTo>
                    <a:pt x="130099" y="0"/>
                  </a:moveTo>
                  <a:lnTo>
                    <a:pt x="87454" y="0"/>
                  </a:lnTo>
                  <a:lnTo>
                    <a:pt x="17030" y="786945"/>
                  </a:lnTo>
                  <a:lnTo>
                    <a:pt x="0" y="1328042"/>
                  </a:lnTo>
                  <a:lnTo>
                    <a:pt x="130099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5317077" y="2452796"/>
              <a:ext cx="130175" cy="1328420"/>
            </a:xfrm>
            <a:custGeom>
              <a:avLst/>
              <a:gdLst/>
              <a:ahLst/>
              <a:cxnLst/>
              <a:rect l="l" t="t" r="r" b="b"/>
              <a:pathLst>
                <a:path w="130175" h="1328420">
                  <a:moveTo>
                    <a:pt x="0" y="1328042"/>
                  </a:moveTo>
                  <a:lnTo>
                    <a:pt x="130099" y="0"/>
                  </a:lnTo>
                  <a:lnTo>
                    <a:pt x="87454" y="0"/>
                  </a:lnTo>
                  <a:lnTo>
                    <a:pt x="17030" y="786945"/>
                  </a:lnTo>
                  <a:lnTo>
                    <a:pt x="0" y="132804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3204272" y="2577906"/>
              <a:ext cx="156845" cy="2043430"/>
            </a:xfrm>
            <a:custGeom>
              <a:avLst/>
              <a:gdLst/>
              <a:ahLst/>
              <a:cxnLst/>
              <a:rect l="l" t="t" r="r" b="b"/>
              <a:pathLst>
                <a:path w="156845" h="2043429">
                  <a:moveTo>
                    <a:pt x="0" y="0"/>
                  </a:moveTo>
                  <a:lnTo>
                    <a:pt x="138486" y="1982099"/>
                  </a:lnTo>
                  <a:lnTo>
                    <a:pt x="156738" y="2043075"/>
                  </a:lnTo>
                  <a:lnTo>
                    <a:pt x="21670" y="114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3204272" y="2577906"/>
              <a:ext cx="156845" cy="2043430"/>
            </a:xfrm>
            <a:custGeom>
              <a:avLst/>
              <a:gdLst/>
              <a:ahLst/>
              <a:cxnLst/>
              <a:rect l="l" t="t" r="r" b="b"/>
              <a:pathLst>
                <a:path w="156845" h="2043429">
                  <a:moveTo>
                    <a:pt x="0" y="0"/>
                  </a:moveTo>
                  <a:lnTo>
                    <a:pt x="138486" y="1982099"/>
                  </a:lnTo>
                  <a:lnTo>
                    <a:pt x="156738" y="2043075"/>
                  </a:lnTo>
                  <a:lnTo>
                    <a:pt x="21670" y="11448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3311341" y="2553621"/>
              <a:ext cx="153035" cy="2412365"/>
            </a:xfrm>
            <a:custGeom>
              <a:avLst/>
              <a:gdLst/>
              <a:ahLst/>
              <a:cxnLst/>
              <a:rect l="l" t="t" r="r" b="b"/>
              <a:pathLst>
                <a:path w="153035" h="2412365">
                  <a:moveTo>
                    <a:pt x="0" y="0"/>
                  </a:moveTo>
                  <a:lnTo>
                    <a:pt x="35487" y="680695"/>
                  </a:lnTo>
                  <a:lnTo>
                    <a:pt x="152646" y="2411747"/>
                  </a:lnTo>
                  <a:lnTo>
                    <a:pt x="125728" y="200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3311341" y="2553621"/>
              <a:ext cx="153035" cy="2412365"/>
            </a:xfrm>
            <a:custGeom>
              <a:avLst/>
              <a:gdLst/>
              <a:ahLst/>
              <a:cxnLst/>
              <a:rect l="l" t="t" r="r" b="b"/>
              <a:pathLst>
                <a:path w="153035" h="2412365">
                  <a:moveTo>
                    <a:pt x="0" y="0"/>
                  </a:moveTo>
                  <a:lnTo>
                    <a:pt x="125728" y="2003131"/>
                  </a:lnTo>
                  <a:lnTo>
                    <a:pt x="152646" y="2411747"/>
                  </a:lnTo>
                  <a:lnTo>
                    <a:pt x="35487" y="68069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3294981" y="2553621"/>
              <a:ext cx="142240" cy="2168525"/>
            </a:xfrm>
            <a:custGeom>
              <a:avLst/>
              <a:gdLst/>
              <a:ahLst/>
              <a:cxnLst/>
              <a:rect l="l" t="t" r="r" b="b"/>
              <a:pathLst>
                <a:path w="142239" h="2168525">
                  <a:moveTo>
                    <a:pt x="16359" y="0"/>
                  </a:moveTo>
                  <a:lnTo>
                    <a:pt x="0" y="324582"/>
                  </a:lnTo>
                  <a:lnTo>
                    <a:pt x="125288" y="2168145"/>
                  </a:lnTo>
                  <a:lnTo>
                    <a:pt x="142088" y="2003131"/>
                  </a:lnTo>
                  <a:lnTo>
                    <a:pt x="16359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3294981" y="2553621"/>
              <a:ext cx="142240" cy="2168525"/>
            </a:xfrm>
            <a:custGeom>
              <a:avLst/>
              <a:gdLst/>
              <a:ahLst/>
              <a:cxnLst/>
              <a:rect l="l" t="t" r="r" b="b"/>
              <a:pathLst>
                <a:path w="142239" h="2168525">
                  <a:moveTo>
                    <a:pt x="0" y="324582"/>
                  </a:moveTo>
                  <a:lnTo>
                    <a:pt x="125288" y="2168145"/>
                  </a:lnTo>
                  <a:lnTo>
                    <a:pt x="142088" y="2003131"/>
                  </a:lnTo>
                  <a:lnTo>
                    <a:pt x="16359" y="0"/>
                  </a:lnTo>
                  <a:lnTo>
                    <a:pt x="0" y="32458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3265072" y="2509622"/>
              <a:ext cx="155575" cy="2212340"/>
            </a:xfrm>
            <a:custGeom>
              <a:avLst/>
              <a:gdLst/>
              <a:ahLst/>
              <a:cxnLst/>
              <a:rect l="l" t="t" r="r" b="b"/>
              <a:pathLst>
                <a:path w="155575" h="2212340">
                  <a:moveTo>
                    <a:pt x="0" y="0"/>
                  </a:moveTo>
                  <a:lnTo>
                    <a:pt x="132310" y="2049002"/>
                  </a:lnTo>
                  <a:lnTo>
                    <a:pt x="155197" y="2212143"/>
                  </a:lnTo>
                  <a:lnTo>
                    <a:pt x="29909" y="3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3265072" y="2509622"/>
              <a:ext cx="155575" cy="2212340"/>
            </a:xfrm>
            <a:custGeom>
              <a:avLst/>
              <a:gdLst/>
              <a:ahLst/>
              <a:cxnLst/>
              <a:rect l="l" t="t" r="r" b="b"/>
              <a:pathLst>
                <a:path w="155575" h="2212340">
                  <a:moveTo>
                    <a:pt x="0" y="0"/>
                  </a:moveTo>
                  <a:lnTo>
                    <a:pt x="132310" y="2049002"/>
                  </a:lnTo>
                  <a:lnTo>
                    <a:pt x="155197" y="2212143"/>
                  </a:lnTo>
                  <a:lnTo>
                    <a:pt x="29909" y="36858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819108" y="2452797"/>
              <a:ext cx="112395" cy="1128395"/>
            </a:xfrm>
            <a:custGeom>
              <a:avLst/>
              <a:gdLst/>
              <a:ahLst/>
              <a:cxnLst/>
              <a:rect l="l" t="t" r="r" b="b"/>
              <a:pathLst>
                <a:path w="112394" h="1128395">
                  <a:moveTo>
                    <a:pt x="23771" y="0"/>
                  </a:moveTo>
                  <a:lnTo>
                    <a:pt x="0" y="0"/>
                  </a:lnTo>
                  <a:lnTo>
                    <a:pt x="98420" y="1128053"/>
                  </a:lnTo>
                  <a:lnTo>
                    <a:pt x="112251" y="1072184"/>
                  </a:lnTo>
                  <a:lnTo>
                    <a:pt x="23771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819108" y="2452797"/>
              <a:ext cx="112395" cy="1128395"/>
            </a:xfrm>
            <a:custGeom>
              <a:avLst/>
              <a:gdLst/>
              <a:ahLst/>
              <a:cxnLst/>
              <a:rect l="l" t="t" r="r" b="b"/>
              <a:pathLst>
                <a:path w="112394" h="1128395">
                  <a:moveTo>
                    <a:pt x="0" y="0"/>
                  </a:moveTo>
                  <a:lnTo>
                    <a:pt x="98420" y="1128053"/>
                  </a:lnTo>
                  <a:lnTo>
                    <a:pt x="112251" y="1072184"/>
                  </a:lnTo>
                  <a:lnTo>
                    <a:pt x="2377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841229" y="2452795"/>
              <a:ext cx="113030" cy="1314450"/>
            </a:xfrm>
            <a:custGeom>
              <a:avLst/>
              <a:gdLst/>
              <a:ahLst/>
              <a:cxnLst/>
              <a:rect l="l" t="t" r="r" b="b"/>
              <a:pathLst>
                <a:path w="113030" h="1314450">
                  <a:moveTo>
                    <a:pt x="45805" y="535077"/>
                  </a:moveTo>
                  <a:lnTo>
                    <a:pt x="90129" y="1072186"/>
                  </a:lnTo>
                  <a:lnTo>
                    <a:pt x="112491" y="1314069"/>
                  </a:lnTo>
                  <a:lnTo>
                    <a:pt x="45805" y="535077"/>
                  </a:lnTo>
                  <a:close/>
                </a:path>
                <a:path w="113030" h="1314450">
                  <a:moveTo>
                    <a:pt x="1649" y="0"/>
                  </a:moveTo>
                  <a:lnTo>
                    <a:pt x="0" y="0"/>
                  </a:lnTo>
                  <a:lnTo>
                    <a:pt x="45805" y="535077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2841229" y="2452795"/>
              <a:ext cx="113030" cy="1314450"/>
            </a:xfrm>
            <a:custGeom>
              <a:avLst/>
              <a:gdLst/>
              <a:ahLst/>
              <a:cxnLst/>
              <a:rect l="l" t="t" r="r" b="b"/>
              <a:pathLst>
                <a:path w="113030" h="1314450">
                  <a:moveTo>
                    <a:pt x="0" y="0"/>
                  </a:moveTo>
                  <a:lnTo>
                    <a:pt x="1649" y="0"/>
                  </a:lnTo>
                  <a:lnTo>
                    <a:pt x="90129" y="1072186"/>
                  </a:lnTo>
                  <a:lnTo>
                    <a:pt x="112491" y="131406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2667915" y="2452797"/>
              <a:ext cx="33020" cy="342265"/>
            </a:xfrm>
            <a:custGeom>
              <a:avLst/>
              <a:gdLst/>
              <a:ahLst/>
              <a:cxnLst/>
              <a:rect l="l" t="t" r="r" b="b"/>
              <a:pathLst>
                <a:path w="33019" h="342264">
                  <a:moveTo>
                    <a:pt x="10129" y="0"/>
                  </a:moveTo>
                  <a:lnTo>
                    <a:pt x="0" y="0"/>
                  </a:lnTo>
                  <a:lnTo>
                    <a:pt x="32497" y="341744"/>
                  </a:lnTo>
                  <a:lnTo>
                    <a:pt x="10129" y="0"/>
                  </a:lnTo>
                  <a:close/>
                </a:path>
              </a:pathLst>
            </a:custGeom>
            <a:solidFill>
              <a:srgbClr val="C8B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2667916" y="2452797"/>
              <a:ext cx="33020" cy="342265"/>
            </a:xfrm>
            <a:custGeom>
              <a:avLst/>
              <a:gdLst/>
              <a:ahLst/>
              <a:cxnLst/>
              <a:rect l="l" t="t" r="r" b="b"/>
              <a:pathLst>
                <a:path w="33019" h="342264">
                  <a:moveTo>
                    <a:pt x="0" y="0"/>
                  </a:moveTo>
                  <a:lnTo>
                    <a:pt x="10129" y="0"/>
                  </a:lnTo>
                  <a:lnTo>
                    <a:pt x="32497" y="341744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657067" y="2452797"/>
              <a:ext cx="12065" cy="86360"/>
            </a:xfrm>
            <a:custGeom>
              <a:avLst/>
              <a:gdLst/>
              <a:ahLst/>
              <a:cxnLst/>
              <a:rect l="l" t="t" r="r" b="b"/>
              <a:pathLst>
                <a:path w="12064" h="86360">
                  <a:moveTo>
                    <a:pt x="12001" y="0"/>
                  </a:moveTo>
                  <a:lnTo>
                    <a:pt x="0" y="0"/>
                  </a:lnTo>
                  <a:lnTo>
                    <a:pt x="8053" y="86168"/>
                  </a:lnTo>
                  <a:lnTo>
                    <a:pt x="12001" y="0"/>
                  </a:lnTo>
                  <a:close/>
                </a:path>
              </a:pathLst>
            </a:custGeom>
            <a:solidFill>
              <a:srgbClr val="C8B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657067" y="2452797"/>
              <a:ext cx="12065" cy="86360"/>
            </a:xfrm>
            <a:custGeom>
              <a:avLst/>
              <a:gdLst/>
              <a:ahLst/>
              <a:cxnLst/>
              <a:rect l="l" t="t" r="r" b="b"/>
              <a:pathLst>
                <a:path w="12064" h="86360">
                  <a:moveTo>
                    <a:pt x="0" y="0"/>
                  </a:moveTo>
                  <a:lnTo>
                    <a:pt x="8053" y="86168"/>
                  </a:lnTo>
                  <a:lnTo>
                    <a:pt x="1200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819108" y="2452797"/>
              <a:ext cx="98425" cy="1128395"/>
            </a:xfrm>
            <a:custGeom>
              <a:avLst/>
              <a:gdLst/>
              <a:ahLst/>
              <a:cxnLst/>
              <a:rect l="l" t="t" r="r" b="b"/>
              <a:pathLst>
                <a:path w="98425" h="1128395">
                  <a:moveTo>
                    <a:pt x="48060" y="550848"/>
                  </a:moveTo>
                  <a:lnTo>
                    <a:pt x="76400" y="887329"/>
                  </a:lnTo>
                  <a:lnTo>
                    <a:pt x="98420" y="1128053"/>
                  </a:lnTo>
                  <a:lnTo>
                    <a:pt x="48060" y="550848"/>
                  </a:lnTo>
                  <a:close/>
                </a:path>
                <a:path w="98425" h="1128395">
                  <a:moveTo>
                    <a:pt x="1665" y="0"/>
                  </a:moveTo>
                  <a:lnTo>
                    <a:pt x="0" y="0"/>
                  </a:lnTo>
                  <a:lnTo>
                    <a:pt x="48060" y="55084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819108" y="2452797"/>
              <a:ext cx="98425" cy="1128395"/>
            </a:xfrm>
            <a:custGeom>
              <a:avLst/>
              <a:gdLst/>
              <a:ahLst/>
              <a:cxnLst/>
              <a:rect l="l" t="t" r="r" b="b"/>
              <a:pathLst>
                <a:path w="98425" h="1128395">
                  <a:moveTo>
                    <a:pt x="0" y="0"/>
                  </a:moveTo>
                  <a:lnTo>
                    <a:pt x="1665" y="0"/>
                  </a:lnTo>
                  <a:lnTo>
                    <a:pt x="76400" y="887329"/>
                  </a:lnTo>
                  <a:lnTo>
                    <a:pt x="98420" y="1128053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657067" y="2452797"/>
              <a:ext cx="8255" cy="86360"/>
            </a:xfrm>
            <a:custGeom>
              <a:avLst/>
              <a:gdLst/>
              <a:ahLst/>
              <a:cxnLst/>
              <a:rect l="l" t="t" r="r" b="b"/>
              <a:pathLst>
                <a:path w="8255" h="86360">
                  <a:moveTo>
                    <a:pt x="652" y="0"/>
                  </a:moveTo>
                  <a:lnTo>
                    <a:pt x="0" y="0"/>
                  </a:lnTo>
                  <a:lnTo>
                    <a:pt x="8053" y="86168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657067" y="2452797"/>
              <a:ext cx="8255" cy="86360"/>
            </a:xfrm>
            <a:custGeom>
              <a:avLst/>
              <a:gdLst/>
              <a:ahLst/>
              <a:cxnLst/>
              <a:rect l="l" t="t" r="r" b="b"/>
              <a:pathLst>
                <a:path w="8255" h="86360">
                  <a:moveTo>
                    <a:pt x="0" y="0"/>
                  </a:moveTo>
                  <a:lnTo>
                    <a:pt x="652" y="0"/>
                  </a:lnTo>
                  <a:lnTo>
                    <a:pt x="8053" y="8616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5317820" y="2452797"/>
              <a:ext cx="86995" cy="984250"/>
            </a:xfrm>
            <a:custGeom>
              <a:avLst/>
              <a:gdLst/>
              <a:ahLst/>
              <a:cxnLst/>
              <a:rect l="l" t="t" r="r" b="b"/>
              <a:pathLst>
                <a:path w="86995" h="984250">
                  <a:moveTo>
                    <a:pt x="86936" y="0"/>
                  </a:moveTo>
                  <a:lnTo>
                    <a:pt x="86711" y="0"/>
                  </a:lnTo>
                  <a:lnTo>
                    <a:pt x="16287" y="786945"/>
                  </a:lnTo>
                  <a:lnTo>
                    <a:pt x="0" y="983889"/>
                  </a:lnTo>
                  <a:lnTo>
                    <a:pt x="86936" y="0"/>
                  </a:lnTo>
                  <a:close/>
                </a:path>
              </a:pathLst>
            </a:custGeom>
            <a:solidFill>
              <a:srgbClr val="BF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5317820" y="2452797"/>
              <a:ext cx="86995" cy="984250"/>
            </a:xfrm>
            <a:custGeom>
              <a:avLst/>
              <a:gdLst/>
              <a:ahLst/>
              <a:cxnLst/>
              <a:rect l="l" t="t" r="r" b="b"/>
              <a:pathLst>
                <a:path w="86995" h="984250">
                  <a:moveTo>
                    <a:pt x="16287" y="786945"/>
                  </a:moveTo>
                  <a:lnTo>
                    <a:pt x="86711" y="0"/>
                  </a:lnTo>
                  <a:lnTo>
                    <a:pt x="86936" y="0"/>
                  </a:lnTo>
                  <a:lnTo>
                    <a:pt x="0" y="983889"/>
                  </a:lnTo>
                  <a:lnTo>
                    <a:pt x="16287" y="78694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3326651" y="2452798"/>
              <a:ext cx="147955" cy="2383155"/>
            </a:xfrm>
            <a:custGeom>
              <a:avLst/>
              <a:gdLst/>
              <a:ahLst/>
              <a:cxnLst/>
              <a:rect l="l" t="t" r="r" b="b"/>
              <a:pathLst>
                <a:path w="147954" h="2383154">
                  <a:moveTo>
                    <a:pt x="94060" y="1556955"/>
                  </a:moveTo>
                  <a:lnTo>
                    <a:pt x="113007" y="1871745"/>
                  </a:lnTo>
                  <a:lnTo>
                    <a:pt x="147432" y="2382590"/>
                  </a:lnTo>
                  <a:lnTo>
                    <a:pt x="94060" y="1556955"/>
                  </a:lnTo>
                  <a:close/>
                </a:path>
                <a:path w="147954" h="2383154">
                  <a:moveTo>
                    <a:pt x="350" y="0"/>
                  </a:moveTo>
                  <a:lnTo>
                    <a:pt x="0" y="0"/>
                  </a:lnTo>
                  <a:lnTo>
                    <a:pt x="40039" y="721289"/>
                  </a:lnTo>
                  <a:lnTo>
                    <a:pt x="94060" y="1556955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3326651" y="2452798"/>
              <a:ext cx="147955" cy="2383155"/>
            </a:xfrm>
            <a:custGeom>
              <a:avLst/>
              <a:gdLst/>
              <a:ahLst/>
              <a:cxnLst/>
              <a:rect l="l" t="t" r="r" b="b"/>
              <a:pathLst>
                <a:path w="147954" h="2383154">
                  <a:moveTo>
                    <a:pt x="0" y="0"/>
                  </a:moveTo>
                  <a:lnTo>
                    <a:pt x="350" y="0"/>
                  </a:lnTo>
                  <a:lnTo>
                    <a:pt x="113007" y="1871745"/>
                  </a:lnTo>
                  <a:lnTo>
                    <a:pt x="147432" y="2382590"/>
                  </a:lnTo>
                  <a:lnTo>
                    <a:pt x="40039" y="72128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3343694" y="2515939"/>
              <a:ext cx="151130" cy="2439035"/>
            </a:xfrm>
            <a:custGeom>
              <a:avLst/>
              <a:gdLst/>
              <a:ahLst/>
              <a:cxnLst/>
              <a:rect l="l" t="t" r="r" b="b"/>
              <a:pathLst>
                <a:path w="151129" h="2439035">
                  <a:moveTo>
                    <a:pt x="0" y="0"/>
                  </a:moveTo>
                  <a:lnTo>
                    <a:pt x="57022" y="1018680"/>
                  </a:lnTo>
                  <a:lnTo>
                    <a:pt x="151023" y="2438461"/>
                  </a:lnTo>
                  <a:lnTo>
                    <a:pt x="105614" y="1751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3343694" y="2515939"/>
              <a:ext cx="151130" cy="2439035"/>
            </a:xfrm>
            <a:custGeom>
              <a:avLst/>
              <a:gdLst/>
              <a:ahLst/>
              <a:cxnLst/>
              <a:rect l="l" t="t" r="r" b="b"/>
              <a:pathLst>
                <a:path w="151129" h="2439035">
                  <a:moveTo>
                    <a:pt x="0" y="0"/>
                  </a:moveTo>
                  <a:lnTo>
                    <a:pt x="105614" y="1751403"/>
                  </a:lnTo>
                  <a:lnTo>
                    <a:pt x="151023" y="2438461"/>
                  </a:lnTo>
                  <a:lnTo>
                    <a:pt x="57022" y="101868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2810854" y="2452797"/>
              <a:ext cx="85090" cy="887730"/>
            </a:xfrm>
            <a:custGeom>
              <a:avLst/>
              <a:gdLst/>
              <a:ahLst/>
              <a:cxnLst/>
              <a:rect l="l" t="t" r="r" b="b"/>
              <a:pathLst>
                <a:path w="85089" h="887729">
                  <a:moveTo>
                    <a:pt x="9919" y="0"/>
                  </a:moveTo>
                  <a:lnTo>
                    <a:pt x="0" y="0"/>
                  </a:lnTo>
                  <a:lnTo>
                    <a:pt x="66980" y="798389"/>
                  </a:lnTo>
                  <a:lnTo>
                    <a:pt x="84653" y="887329"/>
                  </a:lnTo>
                  <a:lnTo>
                    <a:pt x="9919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2810854" y="2452797"/>
              <a:ext cx="85090" cy="887730"/>
            </a:xfrm>
            <a:custGeom>
              <a:avLst/>
              <a:gdLst/>
              <a:ahLst/>
              <a:cxnLst/>
              <a:rect l="l" t="t" r="r" b="b"/>
              <a:pathLst>
                <a:path w="85089" h="887729">
                  <a:moveTo>
                    <a:pt x="0" y="0"/>
                  </a:moveTo>
                  <a:lnTo>
                    <a:pt x="66980" y="798389"/>
                  </a:lnTo>
                  <a:lnTo>
                    <a:pt x="84653" y="887329"/>
                  </a:lnTo>
                  <a:lnTo>
                    <a:pt x="991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2756193" y="2452795"/>
              <a:ext cx="70485" cy="629285"/>
            </a:xfrm>
            <a:custGeom>
              <a:avLst/>
              <a:gdLst/>
              <a:ahLst/>
              <a:cxnLst/>
              <a:rect l="l" t="t" r="r" b="b"/>
              <a:pathLst>
                <a:path w="70485" h="629285">
                  <a:moveTo>
                    <a:pt x="16935" y="0"/>
                  </a:moveTo>
                  <a:lnTo>
                    <a:pt x="0" y="0"/>
                  </a:lnTo>
                  <a:lnTo>
                    <a:pt x="55608" y="629180"/>
                  </a:lnTo>
                  <a:lnTo>
                    <a:pt x="69932" y="609731"/>
                  </a:lnTo>
                  <a:lnTo>
                    <a:pt x="16935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2756193" y="2452795"/>
              <a:ext cx="70485" cy="629285"/>
            </a:xfrm>
            <a:custGeom>
              <a:avLst/>
              <a:gdLst/>
              <a:ahLst/>
              <a:cxnLst/>
              <a:rect l="l" t="t" r="r" b="b"/>
              <a:pathLst>
                <a:path w="70485" h="629285">
                  <a:moveTo>
                    <a:pt x="0" y="0"/>
                  </a:moveTo>
                  <a:lnTo>
                    <a:pt x="55608" y="629180"/>
                  </a:lnTo>
                  <a:lnTo>
                    <a:pt x="69932" y="609731"/>
                  </a:lnTo>
                  <a:lnTo>
                    <a:pt x="1693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2747840" y="2452795"/>
              <a:ext cx="64135" cy="629285"/>
            </a:xfrm>
            <a:custGeom>
              <a:avLst/>
              <a:gdLst/>
              <a:ahLst/>
              <a:cxnLst/>
              <a:rect l="l" t="t" r="r" b="b"/>
              <a:pathLst>
                <a:path w="64135" h="629285">
                  <a:moveTo>
                    <a:pt x="8352" y="0"/>
                  </a:moveTo>
                  <a:lnTo>
                    <a:pt x="0" y="0"/>
                  </a:lnTo>
                  <a:lnTo>
                    <a:pt x="45399" y="522410"/>
                  </a:lnTo>
                  <a:lnTo>
                    <a:pt x="63961" y="629180"/>
                  </a:lnTo>
                  <a:lnTo>
                    <a:pt x="8352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2747840" y="2452795"/>
              <a:ext cx="64135" cy="629285"/>
            </a:xfrm>
            <a:custGeom>
              <a:avLst/>
              <a:gdLst/>
              <a:ahLst/>
              <a:cxnLst/>
              <a:rect l="l" t="t" r="r" b="b"/>
              <a:pathLst>
                <a:path w="64135" h="629285">
                  <a:moveTo>
                    <a:pt x="0" y="0"/>
                  </a:moveTo>
                  <a:lnTo>
                    <a:pt x="45399" y="522410"/>
                  </a:lnTo>
                  <a:lnTo>
                    <a:pt x="63961" y="629180"/>
                  </a:lnTo>
                  <a:lnTo>
                    <a:pt x="8352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2773129" y="2452795"/>
              <a:ext cx="66040" cy="610235"/>
            </a:xfrm>
            <a:custGeom>
              <a:avLst/>
              <a:gdLst/>
              <a:ahLst/>
              <a:cxnLst/>
              <a:rect l="l" t="t" r="r" b="b"/>
              <a:pathLst>
                <a:path w="66039" h="610235">
                  <a:moveTo>
                    <a:pt x="24423" y="0"/>
                  </a:moveTo>
                  <a:lnTo>
                    <a:pt x="0" y="0"/>
                  </a:lnTo>
                  <a:lnTo>
                    <a:pt x="52996" y="609731"/>
                  </a:lnTo>
                  <a:lnTo>
                    <a:pt x="65539" y="505339"/>
                  </a:lnTo>
                  <a:lnTo>
                    <a:pt x="24423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2773129" y="2452795"/>
              <a:ext cx="66040" cy="610235"/>
            </a:xfrm>
            <a:custGeom>
              <a:avLst/>
              <a:gdLst/>
              <a:ahLst/>
              <a:cxnLst/>
              <a:rect l="l" t="t" r="r" b="b"/>
              <a:pathLst>
                <a:path w="66039" h="610235">
                  <a:moveTo>
                    <a:pt x="0" y="0"/>
                  </a:moveTo>
                  <a:lnTo>
                    <a:pt x="52996" y="609731"/>
                  </a:lnTo>
                  <a:lnTo>
                    <a:pt x="65539" y="505339"/>
                  </a:lnTo>
                  <a:lnTo>
                    <a:pt x="2442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2810854" y="2452796"/>
              <a:ext cx="67310" cy="798830"/>
            </a:xfrm>
            <a:custGeom>
              <a:avLst/>
              <a:gdLst/>
              <a:ahLst/>
              <a:cxnLst/>
              <a:rect l="l" t="t" r="r" b="b"/>
              <a:pathLst>
                <a:path w="67310" h="798829">
                  <a:moveTo>
                    <a:pt x="1507" y="0"/>
                  </a:moveTo>
                  <a:lnTo>
                    <a:pt x="0" y="0"/>
                  </a:lnTo>
                  <a:lnTo>
                    <a:pt x="66980" y="798390"/>
                  </a:lnTo>
                  <a:lnTo>
                    <a:pt x="42022" y="498587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C8B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2810854" y="2452796"/>
              <a:ext cx="67310" cy="798830"/>
            </a:xfrm>
            <a:custGeom>
              <a:avLst/>
              <a:gdLst/>
              <a:ahLst/>
              <a:cxnLst/>
              <a:rect l="l" t="t" r="r" b="b"/>
              <a:pathLst>
                <a:path w="67310" h="798829">
                  <a:moveTo>
                    <a:pt x="0" y="0"/>
                  </a:moveTo>
                  <a:lnTo>
                    <a:pt x="1507" y="0"/>
                  </a:lnTo>
                  <a:lnTo>
                    <a:pt x="42022" y="498587"/>
                  </a:lnTo>
                  <a:lnTo>
                    <a:pt x="66980" y="79839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2922675" y="2452797"/>
              <a:ext cx="105410" cy="1115060"/>
            </a:xfrm>
            <a:custGeom>
              <a:avLst/>
              <a:gdLst/>
              <a:ahLst/>
              <a:cxnLst/>
              <a:rect l="l" t="t" r="r" b="b"/>
              <a:pathLst>
                <a:path w="105410" h="1115060">
                  <a:moveTo>
                    <a:pt x="15793" y="0"/>
                  </a:moveTo>
                  <a:lnTo>
                    <a:pt x="0" y="0"/>
                  </a:lnTo>
                  <a:lnTo>
                    <a:pt x="86692" y="1093899"/>
                  </a:lnTo>
                  <a:lnTo>
                    <a:pt x="105045" y="1114849"/>
                  </a:lnTo>
                  <a:lnTo>
                    <a:pt x="15793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2922675" y="2452797"/>
              <a:ext cx="105410" cy="1115060"/>
            </a:xfrm>
            <a:custGeom>
              <a:avLst/>
              <a:gdLst/>
              <a:ahLst/>
              <a:cxnLst/>
              <a:rect l="l" t="t" r="r" b="b"/>
              <a:pathLst>
                <a:path w="105410" h="1115060">
                  <a:moveTo>
                    <a:pt x="0" y="0"/>
                  </a:moveTo>
                  <a:lnTo>
                    <a:pt x="86692" y="1093899"/>
                  </a:lnTo>
                  <a:lnTo>
                    <a:pt x="105045" y="1114849"/>
                  </a:lnTo>
                  <a:lnTo>
                    <a:pt x="1579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2938469" y="2452797"/>
              <a:ext cx="106680" cy="1115060"/>
            </a:xfrm>
            <a:custGeom>
              <a:avLst/>
              <a:gdLst/>
              <a:ahLst/>
              <a:cxnLst/>
              <a:rect l="l" t="t" r="r" b="b"/>
              <a:pathLst>
                <a:path w="106680" h="1115060">
                  <a:moveTo>
                    <a:pt x="21706" y="0"/>
                  </a:moveTo>
                  <a:lnTo>
                    <a:pt x="0" y="0"/>
                  </a:lnTo>
                  <a:lnTo>
                    <a:pt x="89251" y="1114849"/>
                  </a:lnTo>
                  <a:lnTo>
                    <a:pt x="106093" y="1092738"/>
                  </a:lnTo>
                  <a:lnTo>
                    <a:pt x="21706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2938469" y="2452797"/>
              <a:ext cx="106680" cy="1115060"/>
            </a:xfrm>
            <a:custGeom>
              <a:avLst/>
              <a:gdLst/>
              <a:ahLst/>
              <a:cxnLst/>
              <a:rect l="l" t="t" r="r" b="b"/>
              <a:pathLst>
                <a:path w="106680" h="1115060">
                  <a:moveTo>
                    <a:pt x="0" y="0"/>
                  </a:moveTo>
                  <a:lnTo>
                    <a:pt x="89251" y="1114849"/>
                  </a:lnTo>
                  <a:lnTo>
                    <a:pt x="106093" y="1092738"/>
                  </a:lnTo>
                  <a:lnTo>
                    <a:pt x="2170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004153" y="2452796"/>
              <a:ext cx="111760" cy="1257300"/>
            </a:xfrm>
            <a:custGeom>
              <a:avLst/>
              <a:gdLst/>
              <a:ahLst/>
              <a:cxnLst/>
              <a:rect l="l" t="t" r="r" b="b"/>
              <a:pathLst>
                <a:path w="111760" h="1257300">
                  <a:moveTo>
                    <a:pt x="25027" y="0"/>
                  </a:moveTo>
                  <a:lnTo>
                    <a:pt x="0" y="0"/>
                  </a:lnTo>
                  <a:lnTo>
                    <a:pt x="97008" y="1257281"/>
                  </a:lnTo>
                  <a:lnTo>
                    <a:pt x="111542" y="1135404"/>
                  </a:lnTo>
                  <a:lnTo>
                    <a:pt x="25027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004153" y="2452796"/>
              <a:ext cx="111760" cy="1257300"/>
            </a:xfrm>
            <a:custGeom>
              <a:avLst/>
              <a:gdLst/>
              <a:ahLst/>
              <a:cxnLst/>
              <a:rect l="l" t="t" r="r" b="b"/>
              <a:pathLst>
                <a:path w="111760" h="1257300">
                  <a:moveTo>
                    <a:pt x="0" y="0"/>
                  </a:moveTo>
                  <a:lnTo>
                    <a:pt x="97008" y="1257281"/>
                  </a:lnTo>
                  <a:lnTo>
                    <a:pt x="111542" y="1135404"/>
                  </a:lnTo>
                  <a:lnTo>
                    <a:pt x="2502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2797552" y="2452795"/>
              <a:ext cx="55880" cy="505459"/>
            </a:xfrm>
            <a:custGeom>
              <a:avLst/>
              <a:gdLst/>
              <a:ahLst/>
              <a:cxnLst/>
              <a:rect l="l" t="t" r="r" b="b"/>
              <a:pathLst>
                <a:path w="55880" h="505460">
                  <a:moveTo>
                    <a:pt x="14809" y="0"/>
                  </a:moveTo>
                  <a:lnTo>
                    <a:pt x="0" y="0"/>
                  </a:lnTo>
                  <a:lnTo>
                    <a:pt x="41116" y="505340"/>
                  </a:lnTo>
                  <a:lnTo>
                    <a:pt x="55324" y="498589"/>
                  </a:lnTo>
                  <a:lnTo>
                    <a:pt x="14809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2797552" y="2452795"/>
              <a:ext cx="55880" cy="505459"/>
            </a:xfrm>
            <a:custGeom>
              <a:avLst/>
              <a:gdLst/>
              <a:ahLst/>
              <a:cxnLst/>
              <a:rect l="l" t="t" r="r" b="b"/>
              <a:pathLst>
                <a:path w="55880" h="505460">
                  <a:moveTo>
                    <a:pt x="0" y="0"/>
                  </a:moveTo>
                  <a:lnTo>
                    <a:pt x="41116" y="505340"/>
                  </a:lnTo>
                  <a:lnTo>
                    <a:pt x="55324" y="498589"/>
                  </a:lnTo>
                  <a:lnTo>
                    <a:pt x="1480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2747841" y="2452797"/>
              <a:ext cx="45720" cy="522605"/>
            </a:xfrm>
            <a:custGeom>
              <a:avLst/>
              <a:gdLst/>
              <a:ahLst/>
              <a:cxnLst/>
              <a:rect l="l" t="t" r="r" b="b"/>
              <a:pathLst>
                <a:path w="45719" h="522605">
                  <a:moveTo>
                    <a:pt x="6032" y="0"/>
                  </a:moveTo>
                  <a:lnTo>
                    <a:pt x="0" y="0"/>
                  </a:lnTo>
                  <a:lnTo>
                    <a:pt x="45399" y="522407"/>
                  </a:lnTo>
                  <a:lnTo>
                    <a:pt x="19012" y="156006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2747841" y="2452797"/>
              <a:ext cx="45720" cy="522605"/>
            </a:xfrm>
            <a:custGeom>
              <a:avLst/>
              <a:gdLst/>
              <a:ahLst/>
              <a:cxnLst/>
              <a:rect l="l" t="t" r="r" b="b"/>
              <a:pathLst>
                <a:path w="45719" h="522605">
                  <a:moveTo>
                    <a:pt x="0" y="0"/>
                  </a:moveTo>
                  <a:lnTo>
                    <a:pt x="6032" y="0"/>
                  </a:lnTo>
                  <a:lnTo>
                    <a:pt x="19012" y="156006"/>
                  </a:lnTo>
                  <a:lnTo>
                    <a:pt x="45399" y="522407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2998349" y="2452796"/>
              <a:ext cx="102870" cy="1257300"/>
            </a:xfrm>
            <a:custGeom>
              <a:avLst/>
              <a:gdLst/>
              <a:ahLst/>
              <a:cxnLst/>
              <a:rect l="l" t="t" r="r" b="b"/>
              <a:pathLst>
                <a:path w="102869" h="1257300">
                  <a:moveTo>
                    <a:pt x="5803" y="0"/>
                  </a:moveTo>
                  <a:lnTo>
                    <a:pt x="0" y="0"/>
                  </a:lnTo>
                  <a:lnTo>
                    <a:pt x="82156" y="1100687"/>
                  </a:lnTo>
                  <a:lnTo>
                    <a:pt x="102812" y="1257281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2998349" y="2452796"/>
              <a:ext cx="102870" cy="1257300"/>
            </a:xfrm>
            <a:custGeom>
              <a:avLst/>
              <a:gdLst/>
              <a:ahLst/>
              <a:cxnLst/>
              <a:rect l="l" t="t" r="r" b="b"/>
              <a:pathLst>
                <a:path w="102869" h="1257300">
                  <a:moveTo>
                    <a:pt x="0" y="0"/>
                  </a:moveTo>
                  <a:lnTo>
                    <a:pt x="82156" y="1100687"/>
                  </a:lnTo>
                  <a:lnTo>
                    <a:pt x="102812" y="1257281"/>
                  </a:lnTo>
                  <a:lnTo>
                    <a:pt x="580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2960174" y="2452796"/>
              <a:ext cx="101600" cy="1092835"/>
            </a:xfrm>
            <a:custGeom>
              <a:avLst/>
              <a:gdLst/>
              <a:ahLst/>
              <a:cxnLst/>
              <a:rect l="l" t="t" r="r" b="b"/>
              <a:pathLst>
                <a:path w="101600" h="1092835">
                  <a:moveTo>
                    <a:pt x="22790" y="0"/>
                  </a:moveTo>
                  <a:lnTo>
                    <a:pt x="0" y="0"/>
                  </a:lnTo>
                  <a:lnTo>
                    <a:pt x="84387" y="1092739"/>
                  </a:lnTo>
                  <a:lnTo>
                    <a:pt x="101399" y="1026794"/>
                  </a:lnTo>
                  <a:lnTo>
                    <a:pt x="22790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2960174" y="2452796"/>
              <a:ext cx="101600" cy="1092835"/>
            </a:xfrm>
            <a:custGeom>
              <a:avLst/>
              <a:gdLst/>
              <a:ahLst/>
              <a:cxnLst/>
              <a:rect l="l" t="t" r="r" b="b"/>
              <a:pathLst>
                <a:path w="101600" h="1092835">
                  <a:moveTo>
                    <a:pt x="0" y="0"/>
                  </a:moveTo>
                  <a:lnTo>
                    <a:pt x="84387" y="1092739"/>
                  </a:lnTo>
                  <a:lnTo>
                    <a:pt x="101399" y="1026794"/>
                  </a:lnTo>
                  <a:lnTo>
                    <a:pt x="2279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2915795" y="2452796"/>
              <a:ext cx="93980" cy="1094105"/>
            </a:xfrm>
            <a:custGeom>
              <a:avLst/>
              <a:gdLst/>
              <a:ahLst/>
              <a:cxnLst/>
              <a:rect l="l" t="t" r="r" b="b"/>
              <a:pathLst>
                <a:path w="93980" h="1094104">
                  <a:moveTo>
                    <a:pt x="6879" y="0"/>
                  </a:moveTo>
                  <a:lnTo>
                    <a:pt x="0" y="0"/>
                  </a:lnTo>
                  <a:lnTo>
                    <a:pt x="71203" y="919397"/>
                  </a:lnTo>
                  <a:lnTo>
                    <a:pt x="93572" y="1093901"/>
                  </a:lnTo>
                  <a:lnTo>
                    <a:pt x="6879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2915795" y="2452796"/>
              <a:ext cx="93980" cy="1094105"/>
            </a:xfrm>
            <a:custGeom>
              <a:avLst/>
              <a:gdLst/>
              <a:ahLst/>
              <a:cxnLst/>
              <a:rect l="l" t="t" r="r" b="b"/>
              <a:pathLst>
                <a:path w="93980" h="1094104">
                  <a:moveTo>
                    <a:pt x="0" y="0"/>
                  </a:moveTo>
                  <a:lnTo>
                    <a:pt x="71203" y="919397"/>
                  </a:lnTo>
                  <a:lnTo>
                    <a:pt x="93572" y="1093901"/>
                  </a:lnTo>
                  <a:lnTo>
                    <a:pt x="687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2882314" y="2452796"/>
              <a:ext cx="88900" cy="943610"/>
            </a:xfrm>
            <a:custGeom>
              <a:avLst/>
              <a:gdLst/>
              <a:ahLst/>
              <a:cxnLst/>
              <a:rect l="l" t="t" r="r" b="b"/>
              <a:pathLst>
                <a:path w="88900" h="943610">
                  <a:moveTo>
                    <a:pt x="13124" y="0"/>
                  </a:moveTo>
                  <a:lnTo>
                    <a:pt x="0" y="0"/>
                  </a:lnTo>
                  <a:lnTo>
                    <a:pt x="70169" y="887919"/>
                  </a:lnTo>
                  <a:lnTo>
                    <a:pt x="88311" y="943342"/>
                  </a:lnTo>
                  <a:lnTo>
                    <a:pt x="13124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2882314" y="2452796"/>
              <a:ext cx="88900" cy="943610"/>
            </a:xfrm>
            <a:custGeom>
              <a:avLst/>
              <a:gdLst/>
              <a:ahLst/>
              <a:cxnLst/>
              <a:rect l="l" t="t" r="r" b="b"/>
              <a:pathLst>
                <a:path w="88900" h="943610">
                  <a:moveTo>
                    <a:pt x="0" y="0"/>
                  </a:moveTo>
                  <a:lnTo>
                    <a:pt x="70169" y="887919"/>
                  </a:lnTo>
                  <a:lnTo>
                    <a:pt x="88311" y="943342"/>
                  </a:lnTo>
                  <a:lnTo>
                    <a:pt x="1312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2895438" y="2452796"/>
              <a:ext cx="92075" cy="943610"/>
            </a:xfrm>
            <a:custGeom>
              <a:avLst/>
              <a:gdLst/>
              <a:ahLst/>
              <a:cxnLst/>
              <a:rect l="l" t="t" r="r" b="b"/>
              <a:pathLst>
                <a:path w="92075" h="943610">
                  <a:moveTo>
                    <a:pt x="20357" y="0"/>
                  </a:moveTo>
                  <a:lnTo>
                    <a:pt x="0" y="0"/>
                  </a:lnTo>
                  <a:lnTo>
                    <a:pt x="75187" y="943342"/>
                  </a:lnTo>
                  <a:lnTo>
                    <a:pt x="91561" y="919397"/>
                  </a:lnTo>
                  <a:lnTo>
                    <a:pt x="20357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2895438" y="2452796"/>
              <a:ext cx="92075" cy="943610"/>
            </a:xfrm>
            <a:custGeom>
              <a:avLst/>
              <a:gdLst/>
              <a:ahLst/>
              <a:cxnLst/>
              <a:rect l="l" t="t" r="r" b="b"/>
              <a:pathLst>
                <a:path w="92075" h="943610">
                  <a:moveTo>
                    <a:pt x="0" y="0"/>
                  </a:moveTo>
                  <a:lnTo>
                    <a:pt x="75187" y="943342"/>
                  </a:lnTo>
                  <a:lnTo>
                    <a:pt x="91561" y="919397"/>
                  </a:lnTo>
                  <a:lnTo>
                    <a:pt x="2035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029180" y="2452795"/>
              <a:ext cx="105410" cy="1164590"/>
            </a:xfrm>
            <a:custGeom>
              <a:avLst/>
              <a:gdLst/>
              <a:ahLst/>
              <a:cxnLst/>
              <a:rect l="l" t="t" r="r" b="b"/>
              <a:pathLst>
                <a:path w="105410" h="1164589">
                  <a:moveTo>
                    <a:pt x="19375" y="0"/>
                  </a:moveTo>
                  <a:lnTo>
                    <a:pt x="0" y="0"/>
                  </a:lnTo>
                  <a:lnTo>
                    <a:pt x="86515" y="1135405"/>
                  </a:lnTo>
                  <a:lnTo>
                    <a:pt x="104839" y="1164042"/>
                  </a:lnTo>
                  <a:lnTo>
                    <a:pt x="19375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029180" y="2452795"/>
              <a:ext cx="105410" cy="1164590"/>
            </a:xfrm>
            <a:custGeom>
              <a:avLst/>
              <a:gdLst/>
              <a:ahLst/>
              <a:cxnLst/>
              <a:rect l="l" t="t" r="r" b="b"/>
              <a:pathLst>
                <a:path w="105410" h="1164589">
                  <a:moveTo>
                    <a:pt x="0" y="0"/>
                  </a:moveTo>
                  <a:lnTo>
                    <a:pt x="86515" y="1135405"/>
                  </a:lnTo>
                  <a:lnTo>
                    <a:pt x="104839" y="1164042"/>
                  </a:lnTo>
                  <a:lnTo>
                    <a:pt x="1937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2982965" y="2452797"/>
              <a:ext cx="97790" cy="1101090"/>
            </a:xfrm>
            <a:custGeom>
              <a:avLst/>
              <a:gdLst/>
              <a:ahLst/>
              <a:cxnLst/>
              <a:rect l="l" t="t" r="r" b="b"/>
              <a:pathLst>
                <a:path w="97789" h="1101089">
                  <a:moveTo>
                    <a:pt x="15383" y="0"/>
                  </a:moveTo>
                  <a:lnTo>
                    <a:pt x="0" y="0"/>
                  </a:lnTo>
                  <a:lnTo>
                    <a:pt x="78608" y="1026793"/>
                  </a:lnTo>
                  <a:lnTo>
                    <a:pt x="97539" y="1100686"/>
                  </a:lnTo>
                  <a:lnTo>
                    <a:pt x="15383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2982965" y="2452797"/>
              <a:ext cx="97790" cy="1101090"/>
            </a:xfrm>
            <a:custGeom>
              <a:avLst/>
              <a:gdLst/>
              <a:ahLst/>
              <a:cxnLst/>
              <a:rect l="l" t="t" r="r" b="b"/>
              <a:pathLst>
                <a:path w="97789" h="1101089">
                  <a:moveTo>
                    <a:pt x="0" y="0"/>
                  </a:moveTo>
                  <a:lnTo>
                    <a:pt x="78608" y="1026793"/>
                  </a:lnTo>
                  <a:lnTo>
                    <a:pt x="97539" y="1100686"/>
                  </a:lnTo>
                  <a:lnTo>
                    <a:pt x="1538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3048555" y="2452795"/>
              <a:ext cx="101600" cy="1164590"/>
            </a:xfrm>
            <a:custGeom>
              <a:avLst/>
              <a:gdLst/>
              <a:ahLst/>
              <a:cxnLst/>
              <a:rect l="l" t="t" r="r" b="b"/>
              <a:pathLst>
                <a:path w="101600" h="1164589">
                  <a:moveTo>
                    <a:pt x="21473" y="0"/>
                  </a:moveTo>
                  <a:lnTo>
                    <a:pt x="0" y="0"/>
                  </a:lnTo>
                  <a:lnTo>
                    <a:pt x="85463" y="1164042"/>
                  </a:lnTo>
                  <a:lnTo>
                    <a:pt x="101010" y="1086604"/>
                  </a:lnTo>
                  <a:lnTo>
                    <a:pt x="21473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3048555" y="2452795"/>
              <a:ext cx="101600" cy="1164590"/>
            </a:xfrm>
            <a:custGeom>
              <a:avLst/>
              <a:gdLst/>
              <a:ahLst/>
              <a:cxnLst/>
              <a:rect l="l" t="t" r="r" b="b"/>
              <a:pathLst>
                <a:path w="101600" h="1164589">
                  <a:moveTo>
                    <a:pt x="0" y="0"/>
                  </a:moveTo>
                  <a:lnTo>
                    <a:pt x="85463" y="1164042"/>
                  </a:lnTo>
                  <a:lnTo>
                    <a:pt x="101010" y="1086604"/>
                  </a:lnTo>
                  <a:lnTo>
                    <a:pt x="2147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3328196" y="2452796"/>
              <a:ext cx="131445" cy="2259330"/>
            </a:xfrm>
            <a:custGeom>
              <a:avLst/>
              <a:gdLst/>
              <a:ahLst/>
              <a:cxnLst/>
              <a:rect l="l" t="t" r="r" b="b"/>
              <a:pathLst>
                <a:path w="131445" h="2259329">
                  <a:moveTo>
                    <a:pt x="11789" y="0"/>
                  </a:moveTo>
                  <a:lnTo>
                    <a:pt x="0" y="0"/>
                  </a:lnTo>
                  <a:lnTo>
                    <a:pt x="40531" y="953680"/>
                  </a:lnTo>
                  <a:lnTo>
                    <a:pt x="131210" y="2258780"/>
                  </a:lnTo>
                  <a:lnTo>
                    <a:pt x="72520" y="1081823"/>
                  </a:lnTo>
                  <a:lnTo>
                    <a:pt x="11789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3328196" y="2452796"/>
              <a:ext cx="131445" cy="2259330"/>
            </a:xfrm>
            <a:custGeom>
              <a:avLst/>
              <a:gdLst/>
              <a:ahLst/>
              <a:cxnLst/>
              <a:rect l="l" t="t" r="r" b="b"/>
              <a:pathLst>
                <a:path w="131445" h="2259329">
                  <a:moveTo>
                    <a:pt x="0" y="0"/>
                  </a:moveTo>
                  <a:lnTo>
                    <a:pt x="11789" y="0"/>
                  </a:lnTo>
                  <a:lnTo>
                    <a:pt x="72520" y="1081823"/>
                  </a:lnTo>
                  <a:lnTo>
                    <a:pt x="131210" y="2258780"/>
                  </a:lnTo>
                  <a:lnTo>
                    <a:pt x="40531" y="95368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3298766" y="2452796"/>
              <a:ext cx="137160" cy="2360295"/>
            </a:xfrm>
            <a:custGeom>
              <a:avLst/>
              <a:gdLst/>
              <a:ahLst/>
              <a:cxnLst/>
              <a:rect l="l" t="t" r="r" b="b"/>
              <a:pathLst>
                <a:path w="137160" h="2360295">
                  <a:moveTo>
                    <a:pt x="14207" y="0"/>
                  </a:moveTo>
                  <a:lnTo>
                    <a:pt x="0" y="0"/>
                  </a:lnTo>
                  <a:lnTo>
                    <a:pt x="52674" y="1267168"/>
                  </a:lnTo>
                  <a:lnTo>
                    <a:pt x="137163" y="2360270"/>
                  </a:lnTo>
                  <a:lnTo>
                    <a:pt x="69960" y="953680"/>
                  </a:lnTo>
                  <a:lnTo>
                    <a:pt x="14207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3298766" y="2452796"/>
              <a:ext cx="137160" cy="2360295"/>
            </a:xfrm>
            <a:custGeom>
              <a:avLst/>
              <a:gdLst/>
              <a:ahLst/>
              <a:cxnLst/>
              <a:rect l="l" t="t" r="r" b="b"/>
              <a:pathLst>
                <a:path w="137160" h="2360295">
                  <a:moveTo>
                    <a:pt x="0" y="0"/>
                  </a:moveTo>
                  <a:lnTo>
                    <a:pt x="14207" y="0"/>
                  </a:lnTo>
                  <a:lnTo>
                    <a:pt x="69960" y="953680"/>
                  </a:lnTo>
                  <a:lnTo>
                    <a:pt x="137163" y="2360270"/>
                  </a:lnTo>
                  <a:lnTo>
                    <a:pt x="52674" y="126716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2880612" y="2452797"/>
              <a:ext cx="72390" cy="888365"/>
            </a:xfrm>
            <a:custGeom>
              <a:avLst/>
              <a:gdLst/>
              <a:ahLst/>
              <a:cxnLst/>
              <a:rect l="l" t="t" r="r" b="b"/>
              <a:pathLst>
                <a:path w="72389" h="888364">
                  <a:moveTo>
                    <a:pt x="1702" y="0"/>
                  </a:moveTo>
                  <a:lnTo>
                    <a:pt x="0" y="0"/>
                  </a:lnTo>
                  <a:lnTo>
                    <a:pt x="44862" y="568969"/>
                  </a:lnTo>
                  <a:lnTo>
                    <a:pt x="71871" y="887918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C8B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2880612" y="2452797"/>
              <a:ext cx="72390" cy="888365"/>
            </a:xfrm>
            <a:custGeom>
              <a:avLst/>
              <a:gdLst/>
              <a:ahLst/>
              <a:cxnLst/>
              <a:rect l="l" t="t" r="r" b="b"/>
              <a:pathLst>
                <a:path w="72389" h="888364">
                  <a:moveTo>
                    <a:pt x="0" y="0"/>
                  </a:moveTo>
                  <a:lnTo>
                    <a:pt x="44862" y="568969"/>
                  </a:lnTo>
                  <a:lnTo>
                    <a:pt x="71871" y="887918"/>
                  </a:lnTo>
                  <a:lnTo>
                    <a:pt x="1702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339628" y="2452796"/>
              <a:ext cx="109855" cy="1814830"/>
            </a:xfrm>
            <a:custGeom>
              <a:avLst/>
              <a:gdLst/>
              <a:ahLst/>
              <a:cxnLst/>
              <a:rect l="l" t="t" r="r" b="b"/>
              <a:pathLst>
                <a:path w="109854" h="1814829">
                  <a:moveTo>
                    <a:pt x="506" y="0"/>
                  </a:moveTo>
                  <a:lnTo>
                    <a:pt x="0" y="0"/>
                  </a:lnTo>
                  <a:lnTo>
                    <a:pt x="69321" y="1242490"/>
                  </a:lnTo>
                  <a:lnTo>
                    <a:pt x="109680" y="1814546"/>
                  </a:lnTo>
                  <a:lnTo>
                    <a:pt x="4066" y="6314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3339628" y="2452796"/>
              <a:ext cx="109855" cy="1814830"/>
            </a:xfrm>
            <a:custGeom>
              <a:avLst/>
              <a:gdLst/>
              <a:ahLst/>
              <a:cxnLst/>
              <a:rect l="l" t="t" r="r" b="b"/>
              <a:pathLst>
                <a:path w="109854" h="1814829">
                  <a:moveTo>
                    <a:pt x="0" y="0"/>
                  </a:moveTo>
                  <a:lnTo>
                    <a:pt x="69321" y="1242490"/>
                  </a:lnTo>
                  <a:lnTo>
                    <a:pt x="109680" y="1814546"/>
                  </a:lnTo>
                  <a:lnTo>
                    <a:pt x="4066" y="63143"/>
                  </a:lnTo>
                  <a:lnTo>
                    <a:pt x="50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2843085" y="2452797"/>
              <a:ext cx="58419" cy="618490"/>
            </a:xfrm>
            <a:custGeom>
              <a:avLst/>
              <a:gdLst/>
              <a:ahLst/>
              <a:cxnLst/>
              <a:rect l="l" t="t" r="r" b="b"/>
              <a:pathLst>
                <a:path w="58419" h="618489">
                  <a:moveTo>
                    <a:pt x="35087" y="0"/>
                  </a:moveTo>
                  <a:lnTo>
                    <a:pt x="0" y="0"/>
                  </a:lnTo>
                  <a:lnTo>
                    <a:pt x="50410" y="618049"/>
                  </a:lnTo>
                  <a:lnTo>
                    <a:pt x="57976" y="297981"/>
                  </a:lnTo>
                  <a:lnTo>
                    <a:pt x="35087" y="0"/>
                  </a:lnTo>
                  <a:close/>
                </a:path>
              </a:pathLst>
            </a:custGeom>
            <a:solidFill>
              <a:srgbClr val="CBB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2843085" y="2452797"/>
              <a:ext cx="58419" cy="618490"/>
            </a:xfrm>
            <a:custGeom>
              <a:avLst/>
              <a:gdLst/>
              <a:ahLst/>
              <a:cxnLst/>
              <a:rect l="l" t="t" r="r" b="b"/>
              <a:pathLst>
                <a:path w="58419" h="618489">
                  <a:moveTo>
                    <a:pt x="0" y="0"/>
                  </a:moveTo>
                  <a:lnTo>
                    <a:pt x="50410" y="618049"/>
                  </a:lnTo>
                  <a:lnTo>
                    <a:pt x="57976" y="297981"/>
                  </a:lnTo>
                  <a:lnTo>
                    <a:pt x="3508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2753873" y="2452798"/>
              <a:ext cx="13335" cy="156210"/>
            </a:xfrm>
            <a:custGeom>
              <a:avLst/>
              <a:gdLst/>
              <a:ahLst/>
              <a:cxnLst/>
              <a:rect l="l" t="t" r="r" b="b"/>
              <a:pathLst>
                <a:path w="13335" h="156210">
                  <a:moveTo>
                    <a:pt x="880" y="0"/>
                  </a:moveTo>
                  <a:lnTo>
                    <a:pt x="0" y="0"/>
                  </a:lnTo>
                  <a:lnTo>
                    <a:pt x="12980" y="156006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rgbClr val="CFB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2753873" y="2452798"/>
              <a:ext cx="13335" cy="156210"/>
            </a:xfrm>
            <a:custGeom>
              <a:avLst/>
              <a:gdLst/>
              <a:ahLst/>
              <a:cxnLst/>
              <a:rect l="l" t="t" r="r" b="b"/>
              <a:pathLst>
                <a:path w="13335" h="156210">
                  <a:moveTo>
                    <a:pt x="0" y="0"/>
                  </a:moveTo>
                  <a:lnTo>
                    <a:pt x="880" y="0"/>
                  </a:lnTo>
                  <a:lnTo>
                    <a:pt x="12980" y="156006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3327002" y="2452798"/>
              <a:ext cx="113030" cy="1871980"/>
            </a:xfrm>
            <a:custGeom>
              <a:avLst/>
              <a:gdLst/>
              <a:ahLst/>
              <a:cxnLst/>
              <a:rect l="l" t="t" r="r" b="b"/>
              <a:pathLst>
                <a:path w="113029" h="1871979">
                  <a:moveTo>
                    <a:pt x="17489" y="0"/>
                  </a:moveTo>
                  <a:lnTo>
                    <a:pt x="0" y="0"/>
                  </a:lnTo>
                  <a:lnTo>
                    <a:pt x="112656" y="1871745"/>
                  </a:lnTo>
                  <a:lnTo>
                    <a:pt x="74562" y="1057905"/>
                  </a:lnTo>
                  <a:lnTo>
                    <a:pt x="17489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3327002" y="2452798"/>
              <a:ext cx="113030" cy="1871980"/>
            </a:xfrm>
            <a:custGeom>
              <a:avLst/>
              <a:gdLst/>
              <a:ahLst/>
              <a:cxnLst/>
              <a:rect l="l" t="t" r="r" b="b"/>
              <a:pathLst>
                <a:path w="113029" h="1871979">
                  <a:moveTo>
                    <a:pt x="0" y="0"/>
                  </a:moveTo>
                  <a:lnTo>
                    <a:pt x="17489" y="0"/>
                  </a:lnTo>
                  <a:lnTo>
                    <a:pt x="74562" y="1057905"/>
                  </a:lnTo>
                  <a:lnTo>
                    <a:pt x="112656" y="187174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3070029" y="2452797"/>
              <a:ext cx="85090" cy="1087120"/>
            </a:xfrm>
            <a:custGeom>
              <a:avLst/>
              <a:gdLst/>
              <a:ahLst/>
              <a:cxnLst/>
              <a:rect l="l" t="t" r="r" b="b"/>
              <a:pathLst>
                <a:path w="85089" h="1087120">
                  <a:moveTo>
                    <a:pt x="52651" y="0"/>
                  </a:moveTo>
                  <a:lnTo>
                    <a:pt x="0" y="0"/>
                  </a:lnTo>
                  <a:lnTo>
                    <a:pt x="79536" y="1086601"/>
                  </a:lnTo>
                  <a:lnTo>
                    <a:pt x="84951" y="512821"/>
                  </a:lnTo>
                  <a:lnTo>
                    <a:pt x="52651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3070029" y="2452797"/>
              <a:ext cx="85090" cy="1087120"/>
            </a:xfrm>
            <a:custGeom>
              <a:avLst/>
              <a:gdLst/>
              <a:ahLst/>
              <a:cxnLst/>
              <a:rect l="l" t="t" r="r" b="b"/>
              <a:pathLst>
                <a:path w="85089" h="1087120">
                  <a:moveTo>
                    <a:pt x="0" y="0"/>
                  </a:moveTo>
                  <a:lnTo>
                    <a:pt x="79536" y="1086601"/>
                  </a:lnTo>
                  <a:lnTo>
                    <a:pt x="84951" y="512821"/>
                  </a:lnTo>
                  <a:lnTo>
                    <a:pt x="5265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2878173" y="2452797"/>
              <a:ext cx="47625" cy="569595"/>
            </a:xfrm>
            <a:custGeom>
              <a:avLst/>
              <a:gdLst/>
              <a:ahLst/>
              <a:cxnLst/>
              <a:rect l="l" t="t" r="r" b="b"/>
              <a:pathLst>
                <a:path w="47625" h="569594">
                  <a:moveTo>
                    <a:pt x="2438" y="0"/>
                  </a:moveTo>
                  <a:lnTo>
                    <a:pt x="0" y="0"/>
                  </a:lnTo>
                  <a:lnTo>
                    <a:pt x="22889" y="297981"/>
                  </a:lnTo>
                  <a:lnTo>
                    <a:pt x="47301" y="568969"/>
                  </a:lnTo>
                  <a:lnTo>
                    <a:pt x="2438" y="0"/>
                  </a:lnTo>
                  <a:close/>
                </a:path>
              </a:pathLst>
            </a:custGeom>
            <a:solidFill>
              <a:srgbClr val="CDB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2878173" y="2452797"/>
              <a:ext cx="47625" cy="569595"/>
            </a:xfrm>
            <a:custGeom>
              <a:avLst/>
              <a:gdLst/>
              <a:ahLst/>
              <a:cxnLst/>
              <a:rect l="l" t="t" r="r" b="b"/>
              <a:pathLst>
                <a:path w="47625" h="569594">
                  <a:moveTo>
                    <a:pt x="0" y="0"/>
                  </a:moveTo>
                  <a:lnTo>
                    <a:pt x="22889" y="297981"/>
                  </a:lnTo>
                  <a:lnTo>
                    <a:pt x="47301" y="568969"/>
                  </a:lnTo>
                  <a:lnTo>
                    <a:pt x="2438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2843085" y="2452797"/>
              <a:ext cx="50800" cy="618490"/>
            </a:xfrm>
            <a:custGeom>
              <a:avLst/>
              <a:gdLst/>
              <a:ahLst/>
              <a:cxnLst/>
              <a:rect l="l" t="t" r="r" b="b"/>
              <a:pathLst>
                <a:path w="50800" h="618489">
                  <a:moveTo>
                    <a:pt x="9284" y="0"/>
                  </a:moveTo>
                  <a:lnTo>
                    <a:pt x="0" y="0"/>
                  </a:lnTo>
                  <a:lnTo>
                    <a:pt x="50410" y="618049"/>
                  </a:lnTo>
                  <a:lnTo>
                    <a:pt x="18246" y="116905"/>
                  </a:lnTo>
                  <a:lnTo>
                    <a:pt x="9284" y="0"/>
                  </a:lnTo>
                  <a:close/>
                </a:path>
              </a:pathLst>
            </a:custGeom>
            <a:solidFill>
              <a:srgbClr val="CDB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2843085" y="2452797"/>
              <a:ext cx="50800" cy="618490"/>
            </a:xfrm>
            <a:custGeom>
              <a:avLst/>
              <a:gdLst/>
              <a:ahLst/>
              <a:cxnLst/>
              <a:rect l="l" t="t" r="r" b="b"/>
              <a:pathLst>
                <a:path w="50800" h="618489">
                  <a:moveTo>
                    <a:pt x="0" y="0"/>
                  </a:moveTo>
                  <a:lnTo>
                    <a:pt x="9284" y="0"/>
                  </a:lnTo>
                  <a:lnTo>
                    <a:pt x="18246" y="116905"/>
                  </a:lnTo>
                  <a:lnTo>
                    <a:pt x="50410" y="61804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3318768" y="2452795"/>
              <a:ext cx="83185" cy="1057910"/>
            </a:xfrm>
            <a:custGeom>
              <a:avLst/>
              <a:gdLst/>
              <a:ahLst/>
              <a:cxnLst/>
              <a:rect l="l" t="t" r="r" b="b"/>
              <a:pathLst>
                <a:path w="83185" h="1057910">
                  <a:moveTo>
                    <a:pt x="25723" y="0"/>
                  </a:moveTo>
                  <a:lnTo>
                    <a:pt x="0" y="0"/>
                  </a:lnTo>
                  <a:lnTo>
                    <a:pt x="55706" y="1006154"/>
                  </a:lnTo>
                  <a:lnTo>
                    <a:pt x="82797" y="1057908"/>
                  </a:lnTo>
                  <a:lnTo>
                    <a:pt x="25723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3318768" y="2452795"/>
              <a:ext cx="83185" cy="1057910"/>
            </a:xfrm>
            <a:custGeom>
              <a:avLst/>
              <a:gdLst/>
              <a:ahLst/>
              <a:cxnLst/>
              <a:rect l="l" t="t" r="r" b="b"/>
              <a:pathLst>
                <a:path w="83185" h="1057910">
                  <a:moveTo>
                    <a:pt x="0" y="0"/>
                  </a:moveTo>
                  <a:lnTo>
                    <a:pt x="55706" y="1006154"/>
                  </a:lnTo>
                  <a:lnTo>
                    <a:pt x="82797" y="1057908"/>
                  </a:lnTo>
                  <a:lnTo>
                    <a:pt x="2572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2836695" y="2452797"/>
              <a:ext cx="24765" cy="117475"/>
            </a:xfrm>
            <a:custGeom>
              <a:avLst/>
              <a:gdLst/>
              <a:ahLst/>
              <a:cxnLst/>
              <a:rect l="l" t="t" r="r" b="b"/>
              <a:pathLst>
                <a:path w="24764" h="117475">
                  <a:moveTo>
                    <a:pt x="15675" y="0"/>
                  </a:moveTo>
                  <a:lnTo>
                    <a:pt x="0" y="0"/>
                  </a:lnTo>
                  <a:lnTo>
                    <a:pt x="5153" y="67065"/>
                  </a:lnTo>
                  <a:lnTo>
                    <a:pt x="24636" y="116905"/>
                  </a:lnTo>
                  <a:lnTo>
                    <a:pt x="15675" y="0"/>
                  </a:lnTo>
                  <a:close/>
                </a:path>
              </a:pathLst>
            </a:custGeom>
            <a:solidFill>
              <a:srgbClr val="D0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2836695" y="2452797"/>
              <a:ext cx="24765" cy="117475"/>
            </a:xfrm>
            <a:custGeom>
              <a:avLst/>
              <a:gdLst/>
              <a:ahLst/>
              <a:cxnLst/>
              <a:rect l="l" t="t" r="r" b="b"/>
              <a:pathLst>
                <a:path w="24764" h="117475">
                  <a:moveTo>
                    <a:pt x="0" y="0"/>
                  </a:moveTo>
                  <a:lnTo>
                    <a:pt x="5153" y="67065"/>
                  </a:lnTo>
                  <a:lnTo>
                    <a:pt x="24636" y="116905"/>
                  </a:lnTo>
                  <a:lnTo>
                    <a:pt x="1567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3303100" y="2452796"/>
              <a:ext cx="71755" cy="1006475"/>
            </a:xfrm>
            <a:custGeom>
              <a:avLst/>
              <a:gdLst/>
              <a:ahLst/>
              <a:cxnLst/>
              <a:rect l="l" t="t" r="r" b="b"/>
              <a:pathLst>
                <a:path w="71754" h="1006475">
                  <a:moveTo>
                    <a:pt x="15667" y="0"/>
                  </a:moveTo>
                  <a:lnTo>
                    <a:pt x="0" y="0"/>
                  </a:lnTo>
                  <a:lnTo>
                    <a:pt x="43728" y="781521"/>
                  </a:lnTo>
                  <a:lnTo>
                    <a:pt x="71373" y="1006153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CBB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3303100" y="2452796"/>
              <a:ext cx="71755" cy="1006475"/>
            </a:xfrm>
            <a:custGeom>
              <a:avLst/>
              <a:gdLst/>
              <a:ahLst/>
              <a:cxnLst/>
              <a:rect l="l" t="t" r="r" b="b"/>
              <a:pathLst>
                <a:path w="71754" h="1006475">
                  <a:moveTo>
                    <a:pt x="0" y="0"/>
                  </a:moveTo>
                  <a:lnTo>
                    <a:pt x="43728" y="781521"/>
                  </a:lnTo>
                  <a:lnTo>
                    <a:pt x="71373" y="1006153"/>
                  </a:lnTo>
                  <a:lnTo>
                    <a:pt x="1566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3327831" y="2452796"/>
              <a:ext cx="81280" cy="1242695"/>
            </a:xfrm>
            <a:custGeom>
              <a:avLst/>
              <a:gdLst/>
              <a:ahLst/>
              <a:cxnLst/>
              <a:rect l="l" t="t" r="r" b="b"/>
              <a:pathLst>
                <a:path w="81279" h="1242695">
                  <a:moveTo>
                    <a:pt x="11796" y="0"/>
                  </a:moveTo>
                  <a:lnTo>
                    <a:pt x="0" y="0"/>
                  </a:lnTo>
                  <a:lnTo>
                    <a:pt x="38859" y="721291"/>
                  </a:lnTo>
                  <a:lnTo>
                    <a:pt x="81117" y="1242491"/>
                  </a:lnTo>
                  <a:lnTo>
                    <a:pt x="11796" y="0"/>
                  </a:lnTo>
                  <a:close/>
                </a:path>
              </a:pathLst>
            </a:custGeom>
            <a:solidFill>
              <a:srgbClr val="CBB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3327831" y="2452796"/>
              <a:ext cx="81280" cy="1242695"/>
            </a:xfrm>
            <a:custGeom>
              <a:avLst/>
              <a:gdLst/>
              <a:ahLst/>
              <a:cxnLst/>
              <a:rect l="l" t="t" r="r" b="b"/>
              <a:pathLst>
                <a:path w="81279" h="1242695">
                  <a:moveTo>
                    <a:pt x="0" y="0"/>
                  </a:moveTo>
                  <a:lnTo>
                    <a:pt x="38859" y="721291"/>
                  </a:lnTo>
                  <a:lnTo>
                    <a:pt x="81117" y="1242491"/>
                  </a:lnTo>
                  <a:lnTo>
                    <a:pt x="1179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3122680" y="2452797"/>
              <a:ext cx="49530" cy="513080"/>
            </a:xfrm>
            <a:custGeom>
              <a:avLst/>
              <a:gdLst/>
              <a:ahLst/>
              <a:cxnLst/>
              <a:rect l="l" t="t" r="r" b="b"/>
              <a:pathLst>
                <a:path w="49530" h="513080">
                  <a:moveTo>
                    <a:pt x="18816" y="0"/>
                  </a:moveTo>
                  <a:lnTo>
                    <a:pt x="0" y="0"/>
                  </a:lnTo>
                  <a:lnTo>
                    <a:pt x="32299" y="512822"/>
                  </a:lnTo>
                  <a:lnTo>
                    <a:pt x="49182" y="475788"/>
                  </a:lnTo>
                  <a:lnTo>
                    <a:pt x="18816" y="0"/>
                  </a:lnTo>
                  <a:close/>
                </a:path>
              </a:pathLst>
            </a:custGeom>
            <a:solidFill>
              <a:srgbClr val="CFB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3122680" y="2452797"/>
              <a:ext cx="49530" cy="513080"/>
            </a:xfrm>
            <a:custGeom>
              <a:avLst/>
              <a:gdLst/>
              <a:ahLst/>
              <a:cxnLst/>
              <a:rect l="l" t="t" r="r" b="b"/>
              <a:pathLst>
                <a:path w="49530" h="513080">
                  <a:moveTo>
                    <a:pt x="0" y="0"/>
                  </a:moveTo>
                  <a:lnTo>
                    <a:pt x="32299" y="512822"/>
                  </a:lnTo>
                  <a:lnTo>
                    <a:pt x="49182" y="475788"/>
                  </a:lnTo>
                  <a:lnTo>
                    <a:pt x="1881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3141496" y="2452796"/>
              <a:ext cx="48895" cy="476250"/>
            </a:xfrm>
            <a:custGeom>
              <a:avLst/>
              <a:gdLst/>
              <a:ahLst/>
              <a:cxnLst/>
              <a:rect l="l" t="t" r="r" b="b"/>
              <a:pathLst>
                <a:path w="48894" h="476250">
                  <a:moveTo>
                    <a:pt x="22614" y="0"/>
                  </a:moveTo>
                  <a:lnTo>
                    <a:pt x="0" y="0"/>
                  </a:lnTo>
                  <a:lnTo>
                    <a:pt x="30366" y="475789"/>
                  </a:lnTo>
                  <a:lnTo>
                    <a:pt x="48520" y="411018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D0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3141496" y="2452796"/>
              <a:ext cx="48895" cy="476250"/>
            </a:xfrm>
            <a:custGeom>
              <a:avLst/>
              <a:gdLst/>
              <a:ahLst/>
              <a:cxnLst/>
              <a:rect l="l" t="t" r="r" b="b"/>
              <a:pathLst>
                <a:path w="48894" h="476250">
                  <a:moveTo>
                    <a:pt x="0" y="0"/>
                  </a:moveTo>
                  <a:lnTo>
                    <a:pt x="30366" y="475789"/>
                  </a:lnTo>
                  <a:lnTo>
                    <a:pt x="48520" y="411018"/>
                  </a:lnTo>
                  <a:lnTo>
                    <a:pt x="2261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2836695" y="2452797"/>
              <a:ext cx="5715" cy="67310"/>
            </a:xfrm>
            <a:custGeom>
              <a:avLst/>
              <a:gdLst/>
              <a:ahLst/>
              <a:cxnLst/>
              <a:rect l="l" t="t" r="r" b="b"/>
              <a:pathLst>
                <a:path w="5714" h="67310">
                  <a:moveTo>
                    <a:pt x="835" y="0"/>
                  </a:moveTo>
                  <a:lnTo>
                    <a:pt x="0" y="0"/>
                  </a:lnTo>
                  <a:lnTo>
                    <a:pt x="5153" y="67065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D5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2836695" y="2452797"/>
              <a:ext cx="5715" cy="67310"/>
            </a:xfrm>
            <a:custGeom>
              <a:avLst/>
              <a:gdLst/>
              <a:ahLst/>
              <a:cxnLst/>
              <a:rect l="l" t="t" r="r" b="b"/>
              <a:pathLst>
                <a:path w="5714" h="67310">
                  <a:moveTo>
                    <a:pt x="0" y="0"/>
                  </a:moveTo>
                  <a:lnTo>
                    <a:pt x="835" y="0"/>
                  </a:lnTo>
                  <a:lnTo>
                    <a:pt x="5153" y="6706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3164111" y="2452796"/>
              <a:ext cx="40640" cy="411480"/>
            </a:xfrm>
            <a:custGeom>
              <a:avLst/>
              <a:gdLst/>
              <a:ahLst/>
              <a:cxnLst/>
              <a:rect l="l" t="t" r="r" b="b"/>
              <a:pathLst>
                <a:path w="40639" h="411480">
                  <a:moveTo>
                    <a:pt x="32791" y="0"/>
                  </a:moveTo>
                  <a:lnTo>
                    <a:pt x="0" y="0"/>
                  </a:lnTo>
                  <a:lnTo>
                    <a:pt x="25906" y="411018"/>
                  </a:lnTo>
                  <a:lnTo>
                    <a:pt x="40161" y="125109"/>
                  </a:lnTo>
                  <a:lnTo>
                    <a:pt x="32791" y="0"/>
                  </a:lnTo>
                  <a:close/>
                </a:path>
              </a:pathLst>
            </a:custGeom>
            <a:solidFill>
              <a:srgbClr val="D2B4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3164111" y="2452796"/>
              <a:ext cx="40640" cy="411480"/>
            </a:xfrm>
            <a:custGeom>
              <a:avLst/>
              <a:gdLst/>
              <a:ahLst/>
              <a:cxnLst/>
              <a:rect l="l" t="t" r="r" b="b"/>
              <a:pathLst>
                <a:path w="40639" h="411480">
                  <a:moveTo>
                    <a:pt x="0" y="0"/>
                  </a:moveTo>
                  <a:lnTo>
                    <a:pt x="25906" y="411018"/>
                  </a:lnTo>
                  <a:lnTo>
                    <a:pt x="40161" y="125109"/>
                  </a:lnTo>
                  <a:lnTo>
                    <a:pt x="3279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3211947" y="2452798"/>
              <a:ext cx="39370" cy="414020"/>
            </a:xfrm>
            <a:custGeom>
              <a:avLst/>
              <a:gdLst/>
              <a:ahLst/>
              <a:cxnLst/>
              <a:rect l="l" t="t" r="r" b="b"/>
              <a:pathLst>
                <a:path w="39370" h="414019">
                  <a:moveTo>
                    <a:pt x="14955" y="0"/>
                  </a:moveTo>
                  <a:lnTo>
                    <a:pt x="0" y="0"/>
                  </a:lnTo>
                  <a:lnTo>
                    <a:pt x="13995" y="239595"/>
                  </a:lnTo>
                  <a:lnTo>
                    <a:pt x="38920" y="413763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D2B4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3211947" y="2452798"/>
              <a:ext cx="39370" cy="414020"/>
            </a:xfrm>
            <a:custGeom>
              <a:avLst/>
              <a:gdLst/>
              <a:ahLst/>
              <a:cxnLst/>
              <a:rect l="l" t="t" r="r" b="b"/>
              <a:pathLst>
                <a:path w="39370" h="414019">
                  <a:moveTo>
                    <a:pt x="0" y="0"/>
                  </a:moveTo>
                  <a:lnTo>
                    <a:pt x="13995" y="239595"/>
                  </a:lnTo>
                  <a:lnTo>
                    <a:pt x="38920" y="413763"/>
                  </a:lnTo>
                  <a:lnTo>
                    <a:pt x="1495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3339985" y="2452797"/>
              <a:ext cx="60960" cy="1082040"/>
            </a:xfrm>
            <a:custGeom>
              <a:avLst/>
              <a:gdLst/>
              <a:ahLst/>
              <a:cxnLst/>
              <a:rect l="l" t="t" r="r" b="b"/>
              <a:pathLst>
                <a:path w="60960" h="1082039">
                  <a:moveTo>
                    <a:pt x="529" y="0"/>
                  </a:moveTo>
                  <a:lnTo>
                    <a:pt x="0" y="0"/>
                  </a:lnTo>
                  <a:lnTo>
                    <a:pt x="60730" y="1081823"/>
                  </a:lnTo>
                  <a:lnTo>
                    <a:pt x="3708" y="6314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0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339986" y="2452797"/>
              <a:ext cx="60960" cy="1082040"/>
            </a:xfrm>
            <a:custGeom>
              <a:avLst/>
              <a:gdLst/>
              <a:ahLst/>
              <a:cxnLst/>
              <a:rect l="l" t="t" r="r" b="b"/>
              <a:pathLst>
                <a:path w="60960" h="1082039">
                  <a:moveTo>
                    <a:pt x="0" y="0"/>
                  </a:moveTo>
                  <a:lnTo>
                    <a:pt x="529" y="0"/>
                  </a:lnTo>
                  <a:lnTo>
                    <a:pt x="3708" y="63142"/>
                  </a:lnTo>
                  <a:lnTo>
                    <a:pt x="60730" y="1081823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3226902" y="2452798"/>
              <a:ext cx="38735" cy="414020"/>
            </a:xfrm>
            <a:custGeom>
              <a:avLst/>
              <a:gdLst/>
              <a:ahLst/>
              <a:cxnLst/>
              <a:rect l="l" t="t" r="r" b="b"/>
              <a:pathLst>
                <a:path w="38735" h="414019">
                  <a:moveTo>
                    <a:pt x="35129" y="0"/>
                  </a:moveTo>
                  <a:lnTo>
                    <a:pt x="0" y="0"/>
                  </a:lnTo>
                  <a:lnTo>
                    <a:pt x="23965" y="413763"/>
                  </a:lnTo>
                  <a:lnTo>
                    <a:pt x="38169" y="56824"/>
                  </a:lnTo>
                  <a:lnTo>
                    <a:pt x="35129" y="0"/>
                  </a:lnTo>
                  <a:close/>
                </a:path>
              </a:pathLst>
            </a:custGeom>
            <a:solidFill>
              <a:srgbClr val="D4B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226902" y="2452798"/>
              <a:ext cx="38735" cy="414020"/>
            </a:xfrm>
            <a:custGeom>
              <a:avLst/>
              <a:gdLst/>
              <a:ahLst/>
              <a:cxnLst/>
              <a:rect l="l" t="t" r="r" b="b"/>
              <a:pathLst>
                <a:path w="38735" h="414019">
                  <a:moveTo>
                    <a:pt x="0" y="0"/>
                  </a:moveTo>
                  <a:lnTo>
                    <a:pt x="23965" y="413763"/>
                  </a:lnTo>
                  <a:lnTo>
                    <a:pt x="38169" y="56824"/>
                  </a:lnTo>
                  <a:lnTo>
                    <a:pt x="3512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196903" y="2452796"/>
              <a:ext cx="29209" cy="240029"/>
            </a:xfrm>
            <a:custGeom>
              <a:avLst/>
              <a:gdLst/>
              <a:ahLst/>
              <a:cxnLst/>
              <a:rect l="l" t="t" r="r" b="b"/>
              <a:pathLst>
                <a:path w="29210" h="240030">
                  <a:moveTo>
                    <a:pt x="15044" y="0"/>
                  </a:moveTo>
                  <a:lnTo>
                    <a:pt x="0" y="0"/>
                  </a:lnTo>
                  <a:lnTo>
                    <a:pt x="7369" y="125109"/>
                  </a:lnTo>
                  <a:lnTo>
                    <a:pt x="29040" y="239597"/>
                  </a:lnTo>
                  <a:lnTo>
                    <a:pt x="15044" y="0"/>
                  </a:lnTo>
                  <a:close/>
                </a:path>
              </a:pathLst>
            </a:custGeom>
            <a:solidFill>
              <a:srgbClr val="D4B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196903" y="2452796"/>
              <a:ext cx="29209" cy="240029"/>
            </a:xfrm>
            <a:custGeom>
              <a:avLst/>
              <a:gdLst/>
              <a:ahLst/>
              <a:cxnLst/>
              <a:rect l="l" t="t" r="r" b="b"/>
              <a:pathLst>
                <a:path w="29210" h="240030">
                  <a:moveTo>
                    <a:pt x="0" y="0"/>
                  </a:moveTo>
                  <a:lnTo>
                    <a:pt x="7369" y="125109"/>
                  </a:lnTo>
                  <a:lnTo>
                    <a:pt x="29040" y="239597"/>
                  </a:lnTo>
                  <a:lnTo>
                    <a:pt x="1504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303100" y="2452798"/>
              <a:ext cx="43815" cy="781685"/>
            </a:xfrm>
            <a:custGeom>
              <a:avLst/>
              <a:gdLst/>
              <a:ahLst/>
              <a:cxnLst/>
              <a:rect l="l" t="t" r="r" b="b"/>
              <a:pathLst>
                <a:path w="43814" h="781685">
                  <a:moveTo>
                    <a:pt x="3089" y="0"/>
                  </a:moveTo>
                  <a:lnTo>
                    <a:pt x="0" y="0"/>
                  </a:lnTo>
                  <a:lnTo>
                    <a:pt x="43728" y="781518"/>
                  </a:lnTo>
                  <a:lnTo>
                    <a:pt x="8240" y="100822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rgbClr val="D4B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3303101" y="2452798"/>
              <a:ext cx="43815" cy="781685"/>
            </a:xfrm>
            <a:custGeom>
              <a:avLst/>
              <a:gdLst/>
              <a:ahLst/>
              <a:cxnLst/>
              <a:rect l="l" t="t" r="r" b="b"/>
              <a:pathLst>
                <a:path w="43814" h="781685">
                  <a:moveTo>
                    <a:pt x="0" y="0"/>
                  </a:moveTo>
                  <a:lnTo>
                    <a:pt x="3089" y="0"/>
                  </a:lnTo>
                  <a:lnTo>
                    <a:pt x="8240" y="100822"/>
                  </a:lnTo>
                  <a:lnTo>
                    <a:pt x="43728" y="78151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3271220" y="2452796"/>
              <a:ext cx="40640" cy="425450"/>
            </a:xfrm>
            <a:custGeom>
              <a:avLst/>
              <a:gdLst/>
              <a:ahLst/>
              <a:cxnLst/>
              <a:rect l="l" t="t" r="r" b="b"/>
              <a:pathLst>
                <a:path w="40639" h="425450">
                  <a:moveTo>
                    <a:pt x="34969" y="0"/>
                  </a:moveTo>
                  <a:lnTo>
                    <a:pt x="0" y="0"/>
                  </a:lnTo>
                  <a:lnTo>
                    <a:pt x="23761" y="425407"/>
                  </a:lnTo>
                  <a:lnTo>
                    <a:pt x="40121" y="100824"/>
                  </a:lnTo>
                  <a:lnTo>
                    <a:pt x="34969" y="0"/>
                  </a:lnTo>
                  <a:close/>
                </a:path>
              </a:pathLst>
            </a:custGeom>
            <a:solidFill>
              <a:srgbClr val="D4B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3271220" y="2452796"/>
              <a:ext cx="40640" cy="425450"/>
            </a:xfrm>
            <a:custGeom>
              <a:avLst/>
              <a:gdLst/>
              <a:ahLst/>
              <a:cxnLst/>
              <a:rect l="l" t="t" r="r" b="b"/>
              <a:pathLst>
                <a:path w="40639" h="425450">
                  <a:moveTo>
                    <a:pt x="0" y="0"/>
                  </a:moveTo>
                  <a:lnTo>
                    <a:pt x="23761" y="425407"/>
                  </a:lnTo>
                  <a:lnTo>
                    <a:pt x="40121" y="100824"/>
                  </a:lnTo>
                  <a:lnTo>
                    <a:pt x="3496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3262032" y="2452796"/>
              <a:ext cx="33020" cy="425450"/>
            </a:xfrm>
            <a:custGeom>
              <a:avLst/>
              <a:gdLst/>
              <a:ahLst/>
              <a:cxnLst/>
              <a:rect l="l" t="t" r="r" b="b"/>
              <a:pathLst>
                <a:path w="33020" h="425450">
                  <a:moveTo>
                    <a:pt x="9188" y="0"/>
                  </a:moveTo>
                  <a:lnTo>
                    <a:pt x="0" y="0"/>
                  </a:lnTo>
                  <a:lnTo>
                    <a:pt x="3040" y="56826"/>
                  </a:lnTo>
                  <a:lnTo>
                    <a:pt x="32949" y="425407"/>
                  </a:lnTo>
                  <a:lnTo>
                    <a:pt x="9188" y="0"/>
                  </a:lnTo>
                  <a:close/>
                </a:path>
              </a:pathLst>
            </a:custGeom>
            <a:solidFill>
              <a:srgbClr val="D5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3262032" y="2452796"/>
              <a:ext cx="33020" cy="425450"/>
            </a:xfrm>
            <a:custGeom>
              <a:avLst/>
              <a:gdLst/>
              <a:ahLst/>
              <a:cxnLst/>
              <a:rect l="l" t="t" r="r" b="b"/>
              <a:pathLst>
                <a:path w="33020" h="425450">
                  <a:moveTo>
                    <a:pt x="0" y="0"/>
                  </a:moveTo>
                  <a:lnTo>
                    <a:pt x="3040" y="56826"/>
                  </a:lnTo>
                  <a:lnTo>
                    <a:pt x="32949" y="425407"/>
                  </a:lnTo>
                  <a:lnTo>
                    <a:pt x="9188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3326651" y="2452796"/>
              <a:ext cx="40640" cy="721360"/>
            </a:xfrm>
            <a:custGeom>
              <a:avLst/>
              <a:gdLst/>
              <a:ahLst/>
              <a:cxnLst/>
              <a:rect l="l" t="t" r="r" b="b"/>
              <a:pathLst>
                <a:path w="40639" h="721360">
                  <a:moveTo>
                    <a:pt x="0" y="0"/>
                  </a:moveTo>
                  <a:lnTo>
                    <a:pt x="40039" y="721291"/>
                  </a:lnTo>
                  <a:lnTo>
                    <a:pt x="118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3312974" y="2452797"/>
              <a:ext cx="55880" cy="953769"/>
            </a:xfrm>
            <a:custGeom>
              <a:avLst/>
              <a:gdLst/>
              <a:ahLst/>
              <a:cxnLst/>
              <a:rect l="l" t="t" r="r" b="b"/>
              <a:pathLst>
                <a:path w="55879" h="953770">
                  <a:moveTo>
                    <a:pt x="15221" y="0"/>
                  </a:moveTo>
                  <a:lnTo>
                    <a:pt x="0" y="0"/>
                  </a:lnTo>
                  <a:lnTo>
                    <a:pt x="55752" y="953679"/>
                  </a:lnTo>
                  <a:lnTo>
                    <a:pt x="15221" y="0"/>
                  </a:lnTo>
                  <a:close/>
                </a:path>
              </a:pathLst>
            </a:custGeom>
            <a:solidFill>
              <a:srgbClr val="D7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3312974" y="2452797"/>
              <a:ext cx="55880" cy="953769"/>
            </a:xfrm>
            <a:custGeom>
              <a:avLst/>
              <a:gdLst/>
              <a:ahLst/>
              <a:cxnLst/>
              <a:rect l="l" t="t" r="r" b="b"/>
              <a:pathLst>
                <a:path w="55879" h="953770">
                  <a:moveTo>
                    <a:pt x="0" y="0"/>
                  </a:moveTo>
                  <a:lnTo>
                    <a:pt x="15221" y="0"/>
                  </a:lnTo>
                  <a:lnTo>
                    <a:pt x="55752" y="95367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3340134" y="2452796"/>
              <a:ext cx="3810" cy="63500"/>
            </a:xfrm>
            <a:custGeom>
              <a:avLst/>
              <a:gdLst/>
              <a:ahLst/>
              <a:cxnLst/>
              <a:rect l="l" t="t" r="r" b="b"/>
              <a:pathLst>
                <a:path w="3810" h="63500">
                  <a:moveTo>
                    <a:pt x="381" y="0"/>
                  </a:moveTo>
                  <a:lnTo>
                    <a:pt x="0" y="0"/>
                  </a:lnTo>
                  <a:lnTo>
                    <a:pt x="3560" y="631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DEB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3340134" y="2452796"/>
              <a:ext cx="3810" cy="63500"/>
            </a:xfrm>
            <a:custGeom>
              <a:avLst/>
              <a:gdLst/>
              <a:ahLst/>
              <a:cxnLst/>
              <a:rect l="l" t="t" r="r" b="b"/>
              <a:pathLst>
                <a:path w="3810" h="63500">
                  <a:moveTo>
                    <a:pt x="0" y="0"/>
                  </a:moveTo>
                  <a:lnTo>
                    <a:pt x="3560" y="63143"/>
                  </a:lnTo>
                  <a:lnTo>
                    <a:pt x="38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4077911" y="4612533"/>
              <a:ext cx="725936" cy="355832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5" name="object 745"/>
          <p:cNvSpPr txBox="1"/>
          <p:nvPr/>
        </p:nvSpPr>
        <p:spPr>
          <a:xfrm>
            <a:off x="8637006" y="4850756"/>
            <a:ext cx="4434205" cy="19304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3600" spc="165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3600" spc="-114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85" dirty="0">
                <a:latin typeface="Arial" panose="020B0604020202020204" pitchFamily="34" charset="0"/>
                <a:cs typeface="Arial" panose="020B0604020202020204" pitchFamily="34" charset="0"/>
              </a:rPr>
              <a:t>learning: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still</a:t>
            </a:r>
            <a:r>
              <a:rPr sz="36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3600" spc="-35" dirty="0">
                <a:latin typeface="Arial" panose="020B0604020202020204" pitchFamily="34" charset="0"/>
                <a:cs typeface="Arial" panose="020B0604020202020204" pitchFamily="34" charset="0"/>
              </a:rPr>
              <a:t>curvature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3600" spc="-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14" dirty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850900"/>
            <a:ext cx="99783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5" dirty="0"/>
              <a:t>Iterative</a:t>
            </a:r>
            <a:r>
              <a:rPr sz="8000" spc="680" dirty="0"/>
              <a:t> </a:t>
            </a:r>
            <a:r>
              <a:rPr sz="8000" spc="-50" dirty="0"/>
              <a:t>Optimization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4267200"/>
            <a:ext cx="5599430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sz="36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Curvature</a:t>
            </a: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45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sz="3600" spc="30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45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016000" y="990600"/>
            <a:ext cx="11565890" cy="12590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2545" marR="5080" indent="-1295400">
              <a:lnSpc>
                <a:spcPct val="115500"/>
              </a:lnSpc>
              <a:spcBef>
                <a:spcPts val="90"/>
              </a:spcBef>
            </a:pPr>
            <a:r>
              <a:rPr lang="en-US" spc="-145" dirty="0"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Numerical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endParaRPr spc="-1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achine Learning: Trying to predict a numerical value | by Stacey Ronaghan  | Medium">
            <a:extLst>
              <a:ext uri="{FF2B5EF4-FFF2-40B4-BE49-F238E27FC236}">
                <a16:creationId xmlns:a16="http://schemas.microsoft.com/office/drawing/2014/main" id="{B44D05A9-AC84-4A5D-AF1C-A30D9EC4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84" y="3200400"/>
            <a:ext cx="7153906" cy="61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F62E66-FAC1-44CE-9204-4C066920A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5064364"/>
            <a:ext cx="3818468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3C342-4B15-42EB-83D5-50069729B143}"/>
              </a:ext>
            </a:extLst>
          </p:cNvPr>
          <p:cNvSpPr txBox="1"/>
          <p:nvPr/>
        </p:nvSpPr>
        <p:spPr>
          <a:xfrm>
            <a:off x="1323046" y="7315200"/>
            <a:ext cx="2899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What’s in the box?</a:t>
            </a:r>
            <a:endParaRPr lang="en-GB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DA5695-1547-4F84-B528-4AD6C5EC3182}"/>
              </a:ext>
            </a:extLst>
          </p:cNvPr>
          <p:cNvCxnSpPr>
            <a:cxnSpLocks/>
          </p:cNvCxnSpPr>
          <p:nvPr/>
        </p:nvCxnSpPr>
        <p:spPr>
          <a:xfrm flipV="1">
            <a:off x="4368800" y="6324600"/>
            <a:ext cx="3818468" cy="114300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850900"/>
            <a:ext cx="75031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715" dirty="0"/>
              <a:t>KKT</a:t>
            </a:r>
            <a:r>
              <a:rPr sz="8000" spc="690" dirty="0"/>
              <a:t> </a:t>
            </a:r>
            <a:r>
              <a:rPr sz="8000" spc="-114" dirty="0"/>
              <a:t>Multipliers</a:t>
            </a:r>
            <a:endParaRPr sz="8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D637D-A28F-47E7-B3F5-FD86A8212352}"/>
              </a:ext>
            </a:extLst>
          </p:cNvPr>
          <p:cNvSpPr txBox="1"/>
          <p:nvPr/>
        </p:nvSpPr>
        <p:spPr>
          <a:xfrm>
            <a:off x="757810" y="2895600"/>
            <a:ext cx="1203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al optimization"/>
              </a:rPr>
              <a:t>mathematical optimization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GB" sz="2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Karush</a:t>
            </a: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–Kuhn–Tucker (KKT) conditions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also known as the </a:t>
            </a: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Kuhn–Tucker conditions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are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First-order condition"/>
              </a:rPr>
              <a:t>first derivative tests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(sometimes called first-order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Necessary and sufficient conditions"/>
              </a:rPr>
              <a:t>necessary conditions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for a solution in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Nonlinear programming"/>
              </a:rPr>
              <a:t>nonlinear programming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be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Optimization (mathematics)"/>
              </a:rPr>
              <a:t>optimal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provided that some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/>
              </a:rPr>
              <a:t>regularity conditions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satisfied.</a:t>
            </a:r>
            <a:endParaRPr lang="en-GB" sz="2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6B6D7E-FF7F-45C0-9E79-C91720FB7E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00" y="5844482"/>
            <a:ext cx="11668889" cy="15445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800" y="838200"/>
            <a:ext cx="4876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10" dirty="0"/>
              <a:t>Roadmap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65200" y="4851400"/>
            <a:ext cx="7702550" cy="1787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  <a:r>
              <a:rPr sz="36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65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Rounding </a:t>
            </a:r>
            <a:r>
              <a:rPr sz="3600" spc="-8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error, </a:t>
            </a:r>
            <a:r>
              <a:rPr sz="3600" spc="-10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underflow,</a:t>
            </a:r>
            <a:r>
              <a:rPr sz="3600" spc="-475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2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9775" marR="5080" indent="-1663700">
              <a:lnSpc>
                <a:spcPct val="114700"/>
              </a:lnSpc>
              <a:spcBef>
                <a:spcPts val="100"/>
              </a:spcBef>
            </a:pPr>
            <a:r>
              <a:rPr spc="-135" dirty="0"/>
              <a:t>Numerical </a:t>
            </a:r>
            <a:r>
              <a:rPr spc="-120" dirty="0"/>
              <a:t>Precision: </a:t>
            </a:r>
            <a:r>
              <a:rPr spc="484" dirty="0"/>
              <a:t>A </a:t>
            </a:r>
            <a:r>
              <a:rPr spc="-185" dirty="0"/>
              <a:t>deep  </a:t>
            </a:r>
            <a:r>
              <a:rPr spc="-140" dirty="0"/>
              <a:t>learning super</a:t>
            </a:r>
            <a:r>
              <a:rPr spc="-100" dirty="0"/>
              <a:t> </a:t>
            </a:r>
            <a:r>
              <a:rPr spc="-105" dirty="0"/>
              <a:t>skill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656332"/>
            <a:ext cx="10675620" cy="62387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buSzPct val="74626"/>
              <a:tabLst>
                <a:tab pos="443865" algn="l"/>
                <a:tab pos="444500" algn="l"/>
              </a:tabLst>
            </a:pPr>
            <a:r>
              <a:rPr sz="3350" b="1" dirty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sz="3350" b="1" spc="-80" dirty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sz="3350" b="1" spc="-6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3350" b="1" spc="-40" dirty="0">
                <a:latin typeface="Arial" panose="020B0604020202020204" pitchFamily="34" charset="0"/>
                <a:cs typeface="Arial" panose="020B0604020202020204" pitchFamily="34" charset="0"/>
              </a:rPr>
              <a:t>algorithms </a:t>
            </a:r>
            <a:r>
              <a:rPr sz="3350" b="1" spc="-75" dirty="0">
                <a:latin typeface="Arial" panose="020B0604020202020204" pitchFamily="34" charset="0"/>
                <a:cs typeface="Arial" panose="020B0604020202020204" pitchFamily="34" charset="0"/>
              </a:rPr>
              <a:t>“sort </a:t>
            </a:r>
            <a:r>
              <a:rPr sz="3350" b="1" spc="-9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350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b="1" spc="-110" dirty="0">
                <a:latin typeface="Arial" panose="020B0604020202020204" pitchFamily="34" charset="0"/>
                <a:cs typeface="Arial" panose="020B0604020202020204" pitchFamily="34" charset="0"/>
              </a:rPr>
              <a:t>work”</a:t>
            </a:r>
            <a:endParaRPr sz="3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1626870" lvl="1">
              <a:lnSpc>
                <a:spcPct val="116900"/>
              </a:lnSpc>
              <a:spcBef>
                <a:spcPts val="3900"/>
              </a:spcBef>
              <a:buSzPct val="74626"/>
              <a:tabLst>
                <a:tab pos="888365" algn="l"/>
                <a:tab pos="889000" algn="l"/>
              </a:tabLst>
            </a:pPr>
            <a:r>
              <a:rPr lang="en-US" sz="3350" spc="-6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350" spc="-65" dirty="0"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  <a:r>
              <a:rPr sz="3350" spc="-70" dirty="0">
                <a:latin typeface="Arial" panose="020B0604020202020204" pitchFamily="34" charset="0"/>
                <a:cs typeface="Arial" panose="020B0604020202020204" pitchFamily="34" charset="0"/>
              </a:rPr>
              <a:t>goes down, </a:t>
            </a:r>
            <a:r>
              <a:rPr sz="3350" spc="-5" dirty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sz="3350" spc="-25" dirty="0">
                <a:latin typeface="Arial" panose="020B0604020202020204" pitchFamily="34" charset="0"/>
                <a:cs typeface="Arial" panose="020B0604020202020204" pitchFamily="34" charset="0"/>
              </a:rPr>
              <a:t>gets within </a:t>
            </a:r>
            <a:r>
              <a:rPr sz="335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350" spc="-70" dirty="0">
                <a:latin typeface="Arial" panose="020B0604020202020204" pitchFamily="34" charset="0"/>
                <a:cs typeface="Arial" panose="020B0604020202020204" pitchFamily="34" charset="0"/>
              </a:rPr>
              <a:t>few  </a:t>
            </a:r>
            <a:r>
              <a:rPr sz="3350" spc="-45" dirty="0">
                <a:latin typeface="Arial" panose="020B0604020202020204" pitchFamily="34" charset="0"/>
                <a:cs typeface="Arial" panose="020B0604020202020204" pitchFamily="34" charset="0"/>
              </a:rPr>
              <a:t>percentage points </a:t>
            </a:r>
            <a:r>
              <a:rPr sz="3350" spc="-9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350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-25" dirty="0">
                <a:latin typeface="Arial" panose="020B0604020202020204" pitchFamily="34" charset="0"/>
                <a:cs typeface="Arial" panose="020B0604020202020204" pitchFamily="34" charset="0"/>
              </a:rPr>
              <a:t>state-of-the-art</a:t>
            </a: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</a:pP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>
              <a:lnSpc>
                <a:spcPct val="100000"/>
              </a:lnSpc>
              <a:buSzPct val="74626"/>
              <a:tabLst>
                <a:tab pos="888365" algn="l"/>
                <a:tab pos="889000" algn="l"/>
              </a:tabLst>
            </a:pPr>
            <a:r>
              <a:rPr lang="en-US" sz="3350" spc="-7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350" spc="-75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3350" spc="-114" dirty="0">
                <a:latin typeface="Arial" panose="020B0604020202020204" pitchFamily="34" charset="0"/>
                <a:cs typeface="Arial" panose="020B0604020202020204" pitchFamily="34" charset="0"/>
              </a:rPr>
              <a:t>“bugs” </a:t>
            </a:r>
            <a:r>
              <a:rPr sz="3350" spc="-4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335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-12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marR="17780">
              <a:lnSpc>
                <a:spcPct val="116900"/>
              </a:lnSpc>
              <a:spcBef>
                <a:spcPts val="3900"/>
              </a:spcBef>
              <a:buSzPct val="74626"/>
              <a:tabLst>
                <a:tab pos="443865" algn="l"/>
                <a:tab pos="444500" algn="l"/>
              </a:tabLst>
            </a:pPr>
            <a:r>
              <a:rPr sz="3350" b="1" dirty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sz="3350" b="1" spc="-80" dirty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sz="3350" b="1" spc="-6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3350" b="1" spc="-40" dirty="0">
                <a:latin typeface="Arial" panose="020B0604020202020204" pitchFamily="34" charset="0"/>
                <a:cs typeface="Arial" panose="020B0604020202020204" pitchFamily="34" charset="0"/>
              </a:rPr>
              <a:t>algorithms </a:t>
            </a:r>
            <a:r>
              <a:rPr sz="3350" b="1" spc="-85" dirty="0">
                <a:latin typeface="Arial" panose="020B0604020202020204" pitchFamily="34" charset="0"/>
                <a:cs typeface="Arial" panose="020B0604020202020204" pitchFamily="34" charset="0"/>
              </a:rPr>
              <a:t>“explode” </a:t>
            </a:r>
            <a:r>
              <a:rPr sz="3350" b="1" spc="-15" dirty="0">
                <a:latin typeface="Arial" panose="020B0604020202020204" pitchFamily="34" charset="0"/>
                <a:cs typeface="Arial" panose="020B0604020202020204" pitchFamily="34" charset="0"/>
              </a:rPr>
              <a:t>(NaNs, </a:t>
            </a:r>
            <a:r>
              <a:rPr sz="3350" b="1" spc="-40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sz="3350" b="1" spc="7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b="1" spc="-35" dirty="0">
                <a:latin typeface="Arial" panose="020B0604020202020204" pitchFamily="34" charset="0"/>
                <a:cs typeface="Arial" panose="020B0604020202020204" pitchFamily="34" charset="0"/>
              </a:rPr>
              <a:t>values)</a:t>
            </a:r>
            <a:endParaRPr sz="3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buSzPct val="74626"/>
              <a:tabLst>
                <a:tab pos="443865" algn="l"/>
                <a:tab pos="444500" algn="l"/>
              </a:tabLst>
            </a:pPr>
            <a:r>
              <a:rPr sz="3350" b="1" spc="35" dirty="0">
                <a:latin typeface="Arial" panose="020B0604020202020204" pitchFamily="34" charset="0"/>
                <a:cs typeface="Arial" panose="020B0604020202020204" pitchFamily="34" charset="0"/>
              </a:rPr>
              <a:t>Culprit </a:t>
            </a:r>
            <a:r>
              <a:rPr sz="3350" b="1" spc="-8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350" b="1" spc="-50" dirty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sz="3350" b="1" spc="-95" dirty="0"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  <a:r>
              <a:rPr sz="3350" b="1" spc="-9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350" b="1" spc="-70" dirty="0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sz="335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b="1" spc="-75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sz="3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5775" marR="5080" indent="-3390900">
              <a:lnSpc>
                <a:spcPct val="114700"/>
              </a:lnSpc>
              <a:spcBef>
                <a:spcPts val="100"/>
              </a:spcBef>
            </a:pPr>
            <a:r>
              <a:rPr spc="-120" dirty="0"/>
              <a:t>Rounding </a:t>
            </a:r>
            <a:r>
              <a:rPr spc="-130" dirty="0"/>
              <a:t>and </a:t>
            </a:r>
            <a:r>
              <a:rPr spc="-65" dirty="0"/>
              <a:t>truncation  </a:t>
            </a:r>
            <a:r>
              <a:rPr spc="-185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961639"/>
            <a:ext cx="10354310" cy="55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276860">
              <a:lnSpc>
                <a:spcPct val="1157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computer, </a:t>
            </a:r>
            <a:r>
              <a:rPr sz="3600" spc="-155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600" spc="-120" dirty="0">
                <a:latin typeface="Arial" panose="020B0604020202020204" pitchFamily="34" charset="0"/>
                <a:cs typeface="Arial" panose="020B0604020202020204" pitchFamily="34" charset="0"/>
              </a:rPr>
              <a:t>approximate (e.g. </a:t>
            </a:r>
            <a:r>
              <a:rPr sz="3600" spc="195" dirty="0">
                <a:latin typeface="Arial"/>
                <a:cs typeface="Arial"/>
              </a:rPr>
              <a:t>float32 </a:t>
            </a:r>
            <a:r>
              <a:rPr sz="3600" spc="-105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en-US" sz="3600" spc="-8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sz="36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25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marR="17780">
              <a:lnSpc>
                <a:spcPct val="115700"/>
              </a:lnSpc>
              <a:spcBef>
                <a:spcPts val="42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28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3600" i="1" spc="65" dirty="0">
                <a:latin typeface="Times New Roman"/>
                <a:cs typeface="Times New Roman"/>
              </a:rPr>
              <a:t>x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is rounded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600" spc="490" dirty="0">
                <a:latin typeface="Arial"/>
                <a:cs typeface="Arial"/>
              </a:rPr>
              <a:t>x </a:t>
            </a:r>
            <a:r>
              <a:rPr sz="3600" spc="-305" dirty="0">
                <a:latin typeface="Arial"/>
                <a:cs typeface="Arial"/>
              </a:rPr>
              <a:t>+ </a:t>
            </a:r>
            <a:r>
              <a:rPr lang="en-US" sz="3600" spc="-305" dirty="0">
                <a:latin typeface="Arial"/>
                <a:cs typeface="Arial"/>
              </a:rPr>
              <a:t> </a:t>
            </a:r>
            <a:r>
              <a:rPr sz="3600" spc="165" dirty="0">
                <a:latin typeface="Arial"/>
                <a:cs typeface="Arial"/>
              </a:rPr>
              <a:t>delta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some 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36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delta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Overflow: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sz="3600" i="1" spc="65" dirty="0">
                <a:latin typeface="Times New Roman"/>
                <a:cs typeface="Times New Roman"/>
              </a:rPr>
              <a:t>x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replaced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36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280" dirty="0">
                <a:latin typeface="Arial"/>
                <a:cs typeface="Arial"/>
              </a:rPr>
              <a:t>inf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buSzPct val="75000"/>
              <a:tabLst>
                <a:tab pos="469265" algn="l"/>
                <a:tab pos="469900" algn="l"/>
              </a:tabLst>
            </a:pP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Underflow: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sz="3600" i="1" spc="65" dirty="0">
                <a:latin typeface="Times New Roman"/>
                <a:cs typeface="Times New Roman"/>
              </a:rPr>
              <a:t>x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replaced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36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290" dirty="0">
                <a:latin typeface="Arial"/>
                <a:cs typeface="Arial"/>
              </a:rPr>
              <a:t>0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600" y="850900"/>
            <a:ext cx="3902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80" dirty="0"/>
              <a:t>Example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635000" y="3405680"/>
            <a:ext cx="11226800" cy="124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1630">
              <a:lnSpc>
                <a:spcPct val="115700"/>
              </a:lnSpc>
              <a:spcBef>
                <a:spcPts val="100"/>
              </a:spcBef>
              <a:buSzPct val="75000"/>
              <a:tabLst>
                <a:tab pos="456565" algn="l"/>
                <a:tab pos="457200" algn="l"/>
              </a:tabLst>
            </a:pP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Adding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sz="3600" spc="-140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may 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3600" spc="-135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spc="5" dirty="0">
                <a:latin typeface="Arial"/>
                <a:cs typeface="Arial"/>
              </a:rPr>
              <a:t>ﬀ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ect. </a:t>
            </a:r>
            <a:r>
              <a:rPr sz="3600" spc="2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3600" spc="-85" dirty="0">
                <a:latin typeface="Arial" panose="020B0604020202020204" pitchFamily="34" charset="0"/>
                <a:cs typeface="Arial" panose="020B0604020202020204" pitchFamily="34" charset="0"/>
              </a:rPr>
              <a:t>cause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changes 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downstream: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ED08B-22C8-4DE7-96B5-7309C6B4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5105401"/>
            <a:ext cx="6245866" cy="3899415"/>
          </a:xfrm>
          <a:prstGeom prst="rect">
            <a:avLst/>
          </a:prstGeom>
        </p:spPr>
      </p:pic>
      <p:pic>
        <p:nvPicPr>
          <p:cNvPr id="2051" name="Picture 3" descr="POP Art Exclamation 4 by Gary Grayson | Pop art comic, Roy lichtenstein pop  art">
            <a:extLst>
              <a:ext uri="{FF2B5EF4-FFF2-40B4-BE49-F238E27FC236}">
                <a16:creationId xmlns:a16="http://schemas.microsoft.com/office/drawing/2014/main" id="{75A12529-168B-4F73-947C-368D8ED3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54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850900"/>
            <a:ext cx="90043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25" dirty="0"/>
              <a:t>Secondary</a:t>
            </a:r>
            <a:r>
              <a:rPr sz="8000" spc="670" dirty="0"/>
              <a:t> </a:t>
            </a:r>
            <a:r>
              <a:rPr sz="8000" spc="-50" dirty="0"/>
              <a:t>e</a:t>
            </a:r>
            <a:r>
              <a:rPr sz="8000" spc="-50" dirty="0">
                <a:latin typeface="Arial"/>
                <a:cs typeface="Arial"/>
              </a:rPr>
              <a:t>ﬀ</a:t>
            </a:r>
            <a:r>
              <a:rPr sz="8000" spc="-50" dirty="0"/>
              <a:t>ects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7750" y="3657600"/>
            <a:ext cx="9728200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Suppose</a:t>
            </a:r>
            <a:r>
              <a:rPr sz="3600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55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3600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36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sz="3600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45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3600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computes</a:t>
            </a:r>
            <a:r>
              <a:rPr sz="36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254" dirty="0">
                <a:latin typeface="Arial"/>
                <a:cs typeface="Arial"/>
              </a:rPr>
              <a:t>x-y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sz="3600" spc="490" dirty="0">
                <a:latin typeface="Arial"/>
                <a:cs typeface="Arial"/>
              </a:rPr>
              <a:t>x </a:t>
            </a:r>
            <a:r>
              <a:rPr sz="3600" spc="-125" dirty="0">
                <a:latin typeface="Arial" panose="020B0604020202020204" pitchFamily="34" charset="0"/>
                <a:cs typeface="Arial" panose="020B0604020202020204" pitchFamily="34" charset="0"/>
              </a:rPr>
              <a:t>overflows 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6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280" dirty="0">
                <a:latin typeface="Arial"/>
                <a:cs typeface="Arial"/>
              </a:rPr>
              <a:t>inf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sz="3600" spc="360" dirty="0">
                <a:latin typeface="Arial"/>
                <a:cs typeface="Arial"/>
              </a:rPr>
              <a:t>y </a:t>
            </a:r>
            <a:r>
              <a:rPr sz="3600" spc="-125" dirty="0">
                <a:latin typeface="Arial" panose="020B0604020202020204" pitchFamily="34" charset="0"/>
                <a:cs typeface="Arial" panose="020B0604020202020204" pitchFamily="34" charset="0"/>
              </a:rPr>
              <a:t>overflows 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600" spc="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280" dirty="0">
                <a:latin typeface="Arial"/>
                <a:cs typeface="Arial"/>
              </a:rPr>
              <a:t>inf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3600" spc="490" dirty="0">
                <a:latin typeface="Arial"/>
                <a:cs typeface="Arial"/>
              </a:rPr>
              <a:t>x</a:t>
            </a:r>
            <a:r>
              <a:rPr sz="3600" spc="-655" dirty="0">
                <a:latin typeface="Arial"/>
                <a:cs typeface="Arial"/>
              </a:rPr>
              <a:t> </a:t>
            </a:r>
            <a:r>
              <a:rPr sz="3600" spc="-90" dirty="0">
                <a:latin typeface="Arial"/>
                <a:cs typeface="Arial"/>
              </a:rPr>
              <a:t>- </a:t>
            </a:r>
            <a:r>
              <a:rPr sz="3600" spc="360" dirty="0">
                <a:latin typeface="Arial"/>
                <a:cs typeface="Arial"/>
              </a:rPr>
              <a:t>y </a:t>
            </a:r>
            <a:r>
              <a:rPr sz="3600" spc="-305" dirty="0">
                <a:latin typeface="Arial"/>
                <a:cs typeface="Arial"/>
              </a:rPr>
              <a:t>= </a:t>
            </a:r>
            <a:r>
              <a:rPr sz="3600" spc="280" dirty="0">
                <a:latin typeface="Arial"/>
                <a:cs typeface="Arial"/>
              </a:rPr>
              <a:t>inf </a:t>
            </a:r>
            <a:r>
              <a:rPr sz="3600" spc="-90" dirty="0">
                <a:latin typeface="Arial"/>
                <a:cs typeface="Arial"/>
              </a:rPr>
              <a:t>- </a:t>
            </a:r>
            <a:r>
              <a:rPr sz="3600" spc="280" dirty="0">
                <a:latin typeface="Arial"/>
                <a:cs typeface="Arial"/>
              </a:rPr>
              <a:t>inf </a:t>
            </a:r>
            <a:r>
              <a:rPr sz="3600" spc="-305" dirty="0">
                <a:latin typeface="Arial"/>
                <a:cs typeface="Arial"/>
              </a:rPr>
              <a:t>= </a:t>
            </a:r>
            <a:r>
              <a:rPr sz="3600" spc="70" dirty="0">
                <a:latin typeface="Arial"/>
                <a:cs typeface="Arial"/>
              </a:rPr>
              <a:t>NaN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6" name="Picture 3" descr="POP Art Exclamation 4 by Gary Grayson | Pop art comic, Roy lichtenstein pop  art">
            <a:extLst>
              <a:ext uri="{FF2B5EF4-FFF2-40B4-BE49-F238E27FC236}">
                <a16:creationId xmlns:a16="http://schemas.microsoft.com/office/drawing/2014/main" id="{0F5D9BA4-D699-4D24-80BC-2F91A153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0" y="825500"/>
            <a:ext cx="181863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05" dirty="0">
                <a:latin typeface="Arial"/>
                <a:cs typeface="Arial"/>
              </a:rPr>
              <a:t>exp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667000"/>
            <a:ext cx="10972165" cy="618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4074"/>
              <a:tabLst>
                <a:tab pos="342265" algn="l"/>
                <a:tab pos="342900" algn="l"/>
              </a:tabLst>
            </a:pPr>
            <a:r>
              <a:rPr sz="2700" b="1" spc="240" dirty="0">
                <a:latin typeface="Arial"/>
                <a:cs typeface="Arial"/>
              </a:rPr>
              <a:t>exp(x) </a:t>
            </a:r>
            <a:r>
              <a:rPr sz="2700" b="1" spc="-95" dirty="0">
                <a:latin typeface="Arial" panose="020B0604020202020204" pitchFamily="34" charset="0"/>
                <a:cs typeface="Arial" panose="020B0604020202020204" pitchFamily="34" charset="0"/>
              </a:rPr>
              <a:t>overflows </a:t>
            </a:r>
            <a:r>
              <a:rPr sz="2700" b="1" spc="-7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700" b="1" spc="-45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sz="2700" b="1" spc="-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b="1" spc="365" dirty="0">
                <a:latin typeface="Arial"/>
                <a:cs typeface="Arial"/>
              </a:rPr>
              <a:t>x</a:t>
            </a:r>
            <a:endParaRPr sz="2700" b="1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60"/>
              </a:spcBef>
              <a:buSzPct val="74074"/>
              <a:tabLst>
                <a:tab pos="786765" algn="l"/>
                <a:tab pos="787400" algn="l"/>
              </a:tabLst>
            </a:pPr>
            <a:r>
              <a:rPr sz="2700" spc="-10" dirty="0">
                <a:latin typeface="Arial" panose="020B0604020202020204" pitchFamily="34" charset="0"/>
                <a:cs typeface="Arial" panose="020B0604020202020204" pitchFamily="34" charset="0"/>
              </a:rPr>
              <a:t>Doesn’t </a:t>
            </a:r>
            <a:r>
              <a:rPr sz="2700" spc="-95" dirty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sz="27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700" spc="-2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700" spc="-20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sz="27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45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SzPct val="74074"/>
              <a:tabLst>
                <a:tab pos="786765" algn="l"/>
                <a:tab pos="787400" algn="l"/>
              </a:tabLst>
            </a:pPr>
            <a:r>
              <a:rPr sz="2700" spc="125" dirty="0">
                <a:latin typeface="Arial"/>
                <a:cs typeface="Arial"/>
              </a:rPr>
              <a:t>float32: </a:t>
            </a:r>
            <a:r>
              <a:rPr sz="2700" spc="215" dirty="0">
                <a:latin typeface="Arial"/>
                <a:cs typeface="Arial"/>
              </a:rPr>
              <a:t>89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-95" dirty="0">
                <a:latin typeface="Arial" panose="020B0604020202020204" pitchFamily="34" charset="0"/>
                <a:cs typeface="Arial" panose="020B0604020202020204" pitchFamily="34" charset="0"/>
              </a:rPr>
              <a:t>overflows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3559"/>
              </a:spcBef>
              <a:buSzPct val="74074"/>
              <a:tabLst>
                <a:tab pos="786765" algn="l"/>
                <a:tab pos="787400" algn="l"/>
              </a:tabLst>
            </a:pPr>
            <a:r>
              <a:rPr sz="2700" spc="-65" dirty="0">
                <a:latin typeface="Arial" panose="020B0604020202020204" pitchFamily="34" charset="0"/>
                <a:cs typeface="Arial" panose="020B0604020202020204" pitchFamily="34" charset="0"/>
              </a:rPr>
              <a:t>Never </a:t>
            </a:r>
            <a:r>
              <a:rPr sz="2700" spc="-9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2700" spc="-45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sz="2700" spc="-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365" dirty="0">
                <a:latin typeface="Arial"/>
                <a:cs typeface="Arial"/>
              </a:rPr>
              <a:t>x</a:t>
            </a:r>
            <a:endParaRPr sz="27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</a:pPr>
            <a:endParaRPr sz="3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SzPct val="74074"/>
              <a:tabLst>
                <a:tab pos="342265" algn="l"/>
                <a:tab pos="342900" algn="l"/>
              </a:tabLst>
            </a:pPr>
            <a:r>
              <a:rPr sz="2700" b="1" spc="240" dirty="0">
                <a:latin typeface="Arial"/>
                <a:cs typeface="Arial"/>
              </a:rPr>
              <a:t>exp(x) </a:t>
            </a:r>
            <a:r>
              <a:rPr sz="2700" b="1" spc="-85" dirty="0">
                <a:latin typeface="Arial" panose="020B0604020202020204" pitchFamily="34" charset="0"/>
                <a:cs typeface="Arial" panose="020B0604020202020204" pitchFamily="34" charset="0"/>
              </a:rPr>
              <a:t>underflows </a:t>
            </a:r>
            <a:r>
              <a:rPr sz="2700" b="1" spc="-7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700" b="1" spc="-20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sz="2700" b="1" spc="-35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sz="27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b="1" spc="365" dirty="0">
                <a:latin typeface="Arial"/>
                <a:cs typeface="Arial"/>
              </a:rPr>
              <a:t>x</a:t>
            </a:r>
            <a:endParaRPr sz="2700" b="1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60"/>
              </a:spcBef>
              <a:buSzPct val="74074"/>
              <a:tabLst>
                <a:tab pos="786765" algn="l"/>
                <a:tab pos="787400" algn="l"/>
              </a:tabLst>
            </a:pPr>
            <a:r>
              <a:rPr sz="2700" spc="-25" dirty="0">
                <a:latin typeface="Arial" panose="020B0604020202020204" pitchFamily="34" charset="0"/>
                <a:cs typeface="Arial" panose="020B0604020202020204" pitchFamily="34" charset="0"/>
              </a:rPr>
              <a:t>Possibly </a:t>
            </a:r>
            <a:r>
              <a:rPr sz="2700" spc="-30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27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700"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7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lvl="1">
              <a:lnSpc>
                <a:spcPct val="114199"/>
              </a:lnSpc>
              <a:spcBef>
                <a:spcPts val="3200"/>
              </a:spcBef>
              <a:buSzPct val="74074"/>
              <a:tabLst>
                <a:tab pos="786765" algn="l"/>
                <a:tab pos="787400" algn="l"/>
              </a:tabLst>
            </a:pPr>
            <a:r>
              <a:rPr sz="2700" spc="-25" dirty="0">
                <a:latin typeface="Arial" panose="020B0604020202020204" pitchFamily="34" charset="0"/>
                <a:cs typeface="Arial" panose="020B0604020202020204" pitchFamily="34" charset="0"/>
              </a:rPr>
              <a:t>Possibly catastrophic </a:t>
            </a:r>
            <a:r>
              <a:rPr sz="2700" spc="-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700" spc="240" dirty="0">
                <a:latin typeface="Arial"/>
                <a:cs typeface="Arial"/>
              </a:rPr>
              <a:t>exp(x) </a:t>
            </a:r>
            <a:r>
              <a:rPr sz="2700" spc="-7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700" spc="-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700" spc="-55" dirty="0">
                <a:latin typeface="Arial" panose="020B0604020202020204" pitchFamily="34" charset="0"/>
                <a:cs typeface="Arial" panose="020B0604020202020204" pitchFamily="34" charset="0"/>
              </a:rPr>
              <a:t>denominator, an argument </a:t>
            </a:r>
            <a:r>
              <a:rPr sz="27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700" spc="-15" dirty="0"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sz="2700" spc="-35" dirty="0">
                <a:latin typeface="Arial" panose="020B0604020202020204" pitchFamily="34" charset="0"/>
                <a:cs typeface="Arial" panose="020B0604020202020204" pitchFamily="34" charset="0"/>
              </a:rPr>
              <a:t>logarithm,</a:t>
            </a:r>
            <a:r>
              <a:rPr sz="27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0" y="850900"/>
            <a:ext cx="52152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5" dirty="0"/>
              <a:t>Subtraction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222500"/>
            <a:ext cx="936371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sz="3600" i="1" spc="65" dirty="0">
                <a:latin typeface="Times New Roman"/>
                <a:cs typeface="Times New Roman"/>
              </a:rPr>
              <a:t>x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600" i="1" spc="145" dirty="0">
                <a:latin typeface="Times New Roman"/>
                <a:cs typeface="Times New Roman"/>
              </a:rPr>
              <a:t>y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sz="3600" spc="-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buSzPct val="75000"/>
              <a:tabLst>
                <a:tab pos="469265" algn="l"/>
                <a:tab pos="469900" algn="l"/>
              </a:tabLst>
            </a:pP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sz="3600" i="1" spc="65" dirty="0">
                <a:latin typeface="Times New Roman"/>
                <a:cs typeface="Times New Roman"/>
              </a:rPr>
              <a:t>x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always 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greater </a:t>
            </a: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3600" spc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i="1" spc="145" dirty="0">
                <a:latin typeface="Times New Roman"/>
                <a:cs typeface="Times New Roman"/>
              </a:rPr>
              <a:t>y</a:t>
            </a:r>
            <a:endParaRPr sz="3600" dirty="0">
              <a:latin typeface="Times New Roman"/>
              <a:cs typeface="Times New Roman"/>
            </a:endParaRPr>
          </a:p>
          <a:p>
            <a:pPr marL="25400" marR="17780">
              <a:lnSpc>
                <a:spcPct val="115700"/>
              </a:lnSpc>
              <a:spcBef>
                <a:spcPts val="42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computer, </a:t>
            </a:r>
            <a:r>
              <a:rPr sz="3600" i="1" spc="65" dirty="0">
                <a:latin typeface="Times New Roman"/>
                <a:cs typeface="Times New Roman"/>
              </a:rPr>
              <a:t>x </a:t>
            </a:r>
            <a:r>
              <a:rPr sz="3600" i="1" spc="90" dirty="0">
                <a:latin typeface="Times New Roman"/>
                <a:cs typeface="Times New Roman"/>
              </a:rPr>
              <a:t>- </a:t>
            </a:r>
            <a:r>
              <a:rPr sz="3600" i="1" spc="145" dirty="0">
                <a:latin typeface="Times New Roman"/>
                <a:cs typeface="Times New Roman"/>
              </a:rPr>
              <a:t>y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rounding</a:t>
            </a:r>
            <a:r>
              <a:rPr sz="36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6362700"/>
            <a:ext cx="7123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-5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sz="36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200" y="6121400"/>
            <a:ext cx="38207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-97" baseline="46296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  <a:r>
              <a:rPr sz="5400" spc="-262" baseline="46296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80" dirty="0">
                <a:solidFill>
                  <a:srgbClr val="C825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Dangerous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55449" y="6283571"/>
            <a:ext cx="1608455" cy="1990089"/>
            <a:chOff x="7955449" y="6283571"/>
            <a:chExt cx="1608455" cy="1990089"/>
          </a:xfrm>
        </p:grpSpPr>
        <p:sp>
          <p:nvSpPr>
            <p:cNvPr id="9" name="object 9"/>
            <p:cNvSpPr/>
            <p:nvPr/>
          </p:nvSpPr>
          <p:spPr>
            <a:xfrm>
              <a:off x="8032679" y="6296271"/>
              <a:ext cx="703580" cy="703580"/>
            </a:xfrm>
            <a:custGeom>
              <a:avLst/>
              <a:gdLst/>
              <a:ahLst/>
              <a:cxnLst/>
              <a:rect l="l" t="t" r="r" b="b"/>
              <a:pathLst>
                <a:path w="703579" h="703579">
                  <a:moveTo>
                    <a:pt x="703255" y="0"/>
                  </a:moveTo>
                  <a:lnTo>
                    <a:pt x="8980" y="694274"/>
                  </a:lnTo>
                  <a:lnTo>
                    <a:pt x="0" y="70325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55449" y="6947441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40">
                  <a:moveTo>
                    <a:pt x="43105" y="0"/>
                  </a:moveTo>
                  <a:lnTo>
                    <a:pt x="0" y="129315"/>
                  </a:lnTo>
                  <a:lnTo>
                    <a:pt x="129315" y="86210"/>
                  </a:lnTo>
                  <a:lnTo>
                    <a:pt x="43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99994" y="6785234"/>
              <a:ext cx="1251585" cy="1407160"/>
            </a:xfrm>
            <a:custGeom>
              <a:avLst/>
              <a:gdLst/>
              <a:ahLst/>
              <a:cxnLst/>
              <a:rect l="l" t="t" r="r" b="b"/>
              <a:pathLst>
                <a:path w="1251584" h="1407159">
                  <a:moveTo>
                    <a:pt x="1251169" y="0"/>
                  </a:moveTo>
                  <a:lnTo>
                    <a:pt x="8440" y="1397132"/>
                  </a:lnTo>
                  <a:lnTo>
                    <a:pt x="0" y="140662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27405" y="8141850"/>
              <a:ext cx="127000" cy="132080"/>
            </a:xfrm>
            <a:custGeom>
              <a:avLst/>
              <a:gdLst/>
              <a:ahLst/>
              <a:cxnLst/>
              <a:rect l="l" t="t" r="r" b="b"/>
              <a:pathLst>
                <a:path w="127000" h="132079">
                  <a:moveTo>
                    <a:pt x="35481" y="0"/>
                  </a:moveTo>
                  <a:lnTo>
                    <a:pt x="0" y="131612"/>
                  </a:lnTo>
                  <a:lnTo>
                    <a:pt x="126578" y="81029"/>
                  </a:lnTo>
                  <a:lnTo>
                    <a:pt x="35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67548D5-304A-4024-B28B-B89B0A5D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7068078"/>
            <a:ext cx="6119992" cy="896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5436B2-5122-4FED-A32A-878C9AA2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726" y="8141850"/>
            <a:ext cx="4712611" cy="7608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50900"/>
            <a:ext cx="6604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75" dirty="0">
                <a:latin typeface="Arial"/>
                <a:cs typeface="Arial"/>
              </a:rPr>
              <a:t>log </a:t>
            </a:r>
            <a:r>
              <a:rPr sz="8000" spc="-160" dirty="0"/>
              <a:t>and</a:t>
            </a:r>
            <a:r>
              <a:rPr sz="8000" spc="-405" dirty="0"/>
              <a:t> </a:t>
            </a:r>
            <a:r>
              <a:rPr sz="8000" spc="595" dirty="0">
                <a:latin typeface="Arial"/>
                <a:cs typeface="Arial"/>
              </a:rPr>
              <a:t>sqrt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926588"/>
            <a:ext cx="11015980" cy="5690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indent="-431800">
              <a:lnSpc>
                <a:spcPct val="100000"/>
              </a:lnSpc>
              <a:spcBef>
                <a:spcPts val="105"/>
              </a:spcBef>
              <a:buSzPct val="75362"/>
              <a:buChar char="•"/>
              <a:tabLst>
                <a:tab pos="481965" algn="l"/>
                <a:tab pos="482600" algn="l"/>
              </a:tabLst>
            </a:pPr>
            <a:r>
              <a:rPr sz="3450" spc="225" dirty="0">
                <a:latin typeface="Arial"/>
                <a:cs typeface="Arial"/>
              </a:rPr>
              <a:t>log(0) </a:t>
            </a:r>
            <a:r>
              <a:rPr sz="3450" spc="-290" dirty="0">
                <a:latin typeface="Arial"/>
                <a:cs typeface="Arial"/>
              </a:rPr>
              <a:t>= </a:t>
            </a:r>
            <a:r>
              <a:rPr sz="3450" spc="-85" dirty="0">
                <a:latin typeface="Arial"/>
                <a:cs typeface="Arial"/>
              </a:rPr>
              <a:t>-</a:t>
            </a:r>
            <a:r>
              <a:rPr sz="3450" spc="-225" dirty="0">
                <a:latin typeface="Arial"/>
                <a:cs typeface="Arial"/>
              </a:rPr>
              <a:t> </a:t>
            </a:r>
            <a:r>
              <a:rPr sz="3450" spc="275" dirty="0">
                <a:latin typeface="Arial"/>
                <a:cs typeface="Arial"/>
              </a:rPr>
              <a:t>inf</a:t>
            </a:r>
            <a:endParaRPr sz="3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00" dirty="0">
              <a:latin typeface="Arial"/>
              <a:cs typeface="Arial"/>
            </a:endParaRPr>
          </a:p>
          <a:p>
            <a:pPr marL="482600" indent="-431800">
              <a:lnSpc>
                <a:spcPct val="100000"/>
              </a:lnSpc>
              <a:buSzPct val="75362"/>
              <a:buChar char="•"/>
              <a:tabLst>
                <a:tab pos="481965" algn="l"/>
                <a:tab pos="482600" algn="l"/>
              </a:tabLst>
            </a:pPr>
            <a:r>
              <a:rPr sz="3450" spc="105" dirty="0">
                <a:latin typeface="Arial"/>
                <a:cs typeface="Arial"/>
              </a:rPr>
              <a:t>log(&lt;negative&gt;) </a:t>
            </a:r>
            <a:r>
              <a:rPr sz="3450" spc="-9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450" spc="-65" dirty="0">
                <a:latin typeface="Arial" panose="020B0604020202020204" pitchFamily="34" charset="0"/>
                <a:cs typeface="Arial" panose="020B0604020202020204" pitchFamily="34" charset="0"/>
              </a:rPr>
              <a:t>imaginary, </a:t>
            </a:r>
            <a:r>
              <a:rPr sz="3450" spc="-30" dirty="0"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lang="en-US" sz="3450" spc="195" dirty="0" err="1">
                <a:latin typeface="Arial"/>
                <a:cs typeface="Arial"/>
              </a:rPr>
              <a:t>N</a:t>
            </a:r>
            <a:r>
              <a:rPr sz="3450" spc="195" dirty="0" err="1">
                <a:latin typeface="Arial"/>
                <a:cs typeface="Arial"/>
              </a:rPr>
              <a:t>a</a:t>
            </a:r>
            <a:r>
              <a:rPr lang="en-US" sz="3450" spc="195" dirty="0" err="1">
                <a:latin typeface="Arial"/>
                <a:cs typeface="Arial"/>
              </a:rPr>
              <a:t>N</a:t>
            </a:r>
            <a:r>
              <a:rPr sz="3450" spc="195" dirty="0">
                <a:latin typeface="Arial"/>
                <a:cs typeface="Arial"/>
              </a:rPr>
              <a:t> </a:t>
            </a:r>
            <a:r>
              <a:rPr sz="3450" spc="-9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3450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50" spc="-8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sz="3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31800">
              <a:lnSpc>
                <a:spcPct val="100000"/>
              </a:lnSpc>
              <a:buSzPct val="75362"/>
              <a:buChar char="•"/>
              <a:tabLst>
                <a:tab pos="481965" algn="l"/>
                <a:tab pos="482600" algn="l"/>
              </a:tabLst>
            </a:pPr>
            <a:r>
              <a:rPr sz="3450" spc="310" dirty="0">
                <a:latin typeface="Arial"/>
                <a:cs typeface="Arial"/>
              </a:rPr>
              <a:t>sqrt(0) </a:t>
            </a:r>
            <a:r>
              <a:rPr sz="3450" spc="-9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450" spc="155" dirty="0">
                <a:latin typeface="Arial"/>
                <a:cs typeface="Arial"/>
              </a:rPr>
              <a:t>0</a:t>
            </a:r>
            <a:r>
              <a:rPr sz="3450" spc="15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450" spc="2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sz="3450" spc="-15" dirty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3450" i="1" spc="80" dirty="0">
                <a:latin typeface="Times New Roman"/>
                <a:cs typeface="Times New Roman"/>
              </a:rPr>
              <a:t>derivative </a:t>
            </a:r>
            <a:r>
              <a:rPr sz="3450" spc="-80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sz="3450" spc="-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450" spc="-45" dirty="0"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sz="345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3450" spc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50" spc="-85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endParaRPr sz="3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163830" indent="-431800">
              <a:lnSpc>
                <a:spcPct val="115900"/>
              </a:lnSpc>
              <a:spcBef>
                <a:spcPts val="4004"/>
              </a:spcBef>
              <a:buSzPct val="75362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450" spc="-40" dirty="0">
                <a:latin typeface="Arial" panose="020B0604020202020204" pitchFamily="34" charset="0"/>
                <a:cs typeface="Arial" panose="020B0604020202020204" pitchFamily="34" charset="0"/>
              </a:rPr>
              <a:t>Definitely </a:t>
            </a:r>
            <a:r>
              <a:rPr sz="3450" spc="-75" dirty="0"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sz="3450" spc="-105" dirty="0">
                <a:latin typeface="Arial" panose="020B0604020202020204" pitchFamily="34" charset="0"/>
                <a:cs typeface="Arial" panose="020B0604020202020204" pitchFamily="34" charset="0"/>
              </a:rPr>
              <a:t>underflow </a:t>
            </a:r>
            <a:r>
              <a:rPr sz="3450" spc="-1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3450" spc="-65" dirty="0">
                <a:latin typeface="Arial" panose="020B0604020202020204" pitchFamily="34" charset="0"/>
                <a:cs typeface="Arial" panose="020B0604020202020204" pitchFamily="34" charset="0"/>
              </a:rPr>
              <a:t>round-to-negative </a:t>
            </a:r>
            <a:r>
              <a:rPr sz="3450" spc="-9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3450" spc="-25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3450" spc="-80" dirty="0">
                <a:latin typeface="Arial" panose="020B0604020202020204" pitchFamily="34" charset="0"/>
                <a:cs typeface="Arial" panose="020B0604020202020204" pitchFamily="34" charset="0"/>
              </a:rPr>
              <a:t>argument!</a:t>
            </a:r>
            <a:endParaRPr sz="3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31800">
              <a:lnSpc>
                <a:spcPct val="100000"/>
              </a:lnSpc>
              <a:spcBef>
                <a:spcPts val="5"/>
              </a:spcBef>
              <a:buSzPct val="75362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450" spc="-75" dirty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sz="3450" spc="-90" dirty="0">
                <a:latin typeface="Arial" panose="020B0604020202020204" pitchFamily="34" charset="0"/>
                <a:cs typeface="Arial" panose="020B0604020202020204" pitchFamily="34" charset="0"/>
              </a:rPr>
              <a:t>case: </a:t>
            </a:r>
            <a:r>
              <a:rPr sz="3450" spc="150" dirty="0">
                <a:latin typeface="Arial"/>
                <a:cs typeface="Arial"/>
              </a:rPr>
              <a:t>standard_dev </a:t>
            </a:r>
            <a:r>
              <a:rPr sz="3450" spc="-290" dirty="0">
                <a:latin typeface="Arial"/>
                <a:cs typeface="Arial"/>
              </a:rPr>
              <a:t>=</a:t>
            </a:r>
            <a:r>
              <a:rPr sz="3450" spc="-215" dirty="0">
                <a:latin typeface="Arial"/>
                <a:cs typeface="Arial"/>
              </a:rPr>
              <a:t> </a:t>
            </a:r>
            <a:r>
              <a:rPr sz="3450" spc="240" dirty="0">
                <a:latin typeface="Arial"/>
                <a:cs typeface="Arial"/>
              </a:rPr>
              <a:t>sqrt(variance)</a:t>
            </a: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0" y="825500"/>
            <a:ext cx="3496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75" dirty="0">
                <a:latin typeface="Arial"/>
                <a:cs typeface="Arial"/>
              </a:rPr>
              <a:t>log</a:t>
            </a:r>
            <a:r>
              <a:rPr sz="8000" spc="-310" dirty="0">
                <a:latin typeface="Arial"/>
                <a:cs typeface="Arial"/>
              </a:rPr>
              <a:t> </a:t>
            </a:r>
            <a:r>
              <a:rPr sz="8000" spc="405" dirty="0">
                <a:latin typeface="Arial"/>
                <a:cs typeface="Arial"/>
              </a:rPr>
              <a:t>exp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3098800"/>
            <a:ext cx="8300720" cy="5434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spc="75" dirty="0">
                <a:latin typeface="Arial"/>
                <a:cs typeface="Arial"/>
              </a:rPr>
              <a:t>log </a:t>
            </a:r>
            <a:r>
              <a:rPr sz="3600" spc="320" dirty="0">
                <a:latin typeface="Arial"/>
                <a:cs typeface="Arial"/>
              </a:rPr>
              <a:t>exp(x)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600" spc="-135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sz="3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buSzPct val="75000"/>
              <a:tabLst>
                <a:tab pos="469265" algn="l"/>
                <a:tab pos="469900" algn="l"/>
              </a:tabLst>
            </a:pP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simplified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490" dirty="0">
                <a:latin typeface="Arial"/>
                <a:cs typeface="Arial"/>
              </a:rPr>
              <a:t>x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buSzPct val="75000"/>
              <a:tabLst>
                <a:tab pos="469265" algn="l"/>
                <a:tab pos="469900" algn="l"/>
              </a:tabLst>
            </a:pP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Avoids: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Overflow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80" dirty="0">
                <a:latin typeface="Arial"/>
                <a:cs typeface="Arial"/>
              </a:rPr>
              <a:t>exp</a:t>
            </a:r>
            <a:endParaRPr sz="3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4200" dirty="0">
              <a:latin typeface="Arial"/>
              <a:cs typeface="Arial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-105" dirty="0">
                <a:latin typeface="Arial" panose="020B0604020202020204" pitchFamily="34" charset="0"/>
                <a:cs typeface="Arial" panose="020B0604020202020204" pitchFamily="34" charset="0"/>
              </a:rPr>
              <a:t>Underflow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3600" spc="180" dirty="0">
                <a:latin typeface="Arial"/>
                <a:cs typeface="Arial"/>
              </a:rPr>
              <a:t>exp </a:t>
            </a:r>
            <a:r>
              <a:rPr sz="3600" spc="-70" dirty="0">
                <a:latin typeface="Arial" panose="020B0604020202020204" pitchFamily="34" charset="0"/>
                <a:cs typeface="Arial" panose="020B0604020202020204" pitchFamily="34" charset="0"/>
              </a:rPr>
              <a:t>causing </a:t>
            </a:r>
            <a:r>
              <a:rPr sz="3600" spc="190" dirty="0">
                <a:latin typeface="Arial"/>
                <a:cs typeface="Arial"/>
              </a:rPr>
              <a:t>-inf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3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75" dirty="0">
                <a:latin typeface="Arial"/>
                <a:cs typeface="Arial"/>
              </a:rPr>
              <a:t>log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555751"/>
            <a:ext cx="10923905" cy="175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0" marR="5080" indent="-1752600">
              <a:lnSpc>
                <a:spcPct val="116799"/>
              </a:lnSpc>
              <a:spcBef>
                <a:spcPts val="95"/>
              </a:spcBef>
            </a:pPr>
            <a:r>
              <a:rPr sz="4850" spc="-85" dirty="0"/>
              <a:t>Numerical </a:t>
            </a:r>
            <a:r>
              <a:rPr sz="4850" spc="-125" dirty="0"/>
              <a:t>concerns </a:t>
            </a:r>
            <a:r>
              <a:rPr sz="4850" spc="-114" dirty="0"/>
              <a:t>for </a:t>
            </a:r>
            <a:r>
              <a:rPr sz="4850" spc="-95" dirty="0"/>
              <a:t>implementations  </a:t>
            </a:r>
            <a:r>
              <a:rPr sz="4850" spc="-135" dirty="0"/>
              <a:t>of </a:t>
            </a:r>
            <a:r>
              <a:rPr sz="4850" spc="-125" dirty="0"/>
              <a:t>deep </a:t>
            </a:r>
            <a:r>
              <a:rPr sz="4850" spc="-90" dirty="0"/>
              <a:t>learning</a:t>
            </a:r>
            <a:r>
              <a:rPr sz="4850" spc="-470" dirty="0"/>
              <a:t> </a:t>
            </a:r>
            <a:r>
              <a:rPr sz="4850" spc="-70" dirty="0"/>
              <a:t>algorithms</a:t>
            </a:r>
            <a:endParaRPr sz="485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611323"/>
            <a:ext cx="10779125" cy="6211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997585">
              <a:lnSpc>
                <a:spcPct val="116100"/>
              </a:lnSpc>
              <a:spcBef>
                <a:spcPts val="95"/>
              </a:spcBef>
              <a:buSzPct val="75000"/>
              <a:tabLst>
                <a:tab pos="367665" algn="l"/>
                <a:tab pos="368300" algn="l"/>
              </a:tabLst>
            </a:pP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Algorithms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specified 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numbers;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real  </a:t>
            </a:r>
            <a:r>
              <a:rPr sz="2800" spc="-90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cannot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finite</a:t>
            </a:r>
            <a:r>
              <a:rPr sz="28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339090" lvl="1">
              <a:lnSpc>
                <a:spcPct val="116100"/>
              </a:lnSpc>
              <a:spcBef>
                <a:spcPts val="3300"/>
              </a:spcBef>
              <a:buSzPct val="75000"/>
              <a:tabLst>
                <a:tab pos="812165" algn="l"/>
                <a:tab pos="812800" algn="l"/>
              </a:tabLst>
            </a:pPr>
            <a:r>
              <a:rPr lang="en-US" sz="2800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still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with a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finite  </a:t>
            </a:r>
            <a:r>
              <a:rPr sz="2800" spc="-90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bits?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marR="17780">
              <a:lnSpc>
                <a:spcPct val="116100"/>
              </a:lnSpc>
              <a:spcBef>
                <a:spcPts val="3300"/>
              </a:spcBef>
              <a:buSzPct val="75000"/>
              <a:tabLst>
                <a:tab pos="367665" algn="l"/>
                <a:tab pos="368300" algn="l"/>
              </a:tabLst>
            </a:pP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cause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output?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681990" lvl="1">
              <a:lnSpc>
                <a:spcPct val="116100"/>
              </a:lnSpc>
              <a:spcBef>
                <a:spcPts val="3300"/>
              </a:spcBef>
              <a:buSzPct val="75000"/>
              <a:tabLst>
                <a:tab pos="812165" algn="l"/>
                <a:tab pos="812800" algn="l"/>
              </a:tabLst>
            </a:pPr>
            <a:r>
              <a:rPr lang="en-US" sz="2800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Rounding 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errors,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noise, 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measurement errors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cause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large 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</a:pPr>
            <a:endParaRPr sz="3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>
              <a:lnSpc>
                <a:spcPct val="100000"/>
              </a:lnSpc>
              <a:buSzPct val="75000"/>
              <a:tabLst>
                <a:tab pos="812165" algn="l"/>
                <a:tab pos="812800" algn="l"/>
              </a:tabLst>
            </a:pPr>
            <a:r>
              <a:rPr lang="en-US" sz="2800" spc="-1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Iterative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800" spc="20" dirty="0">
                <a:latin typeface="Arial"/>
                <a:cs typeface="Arial"/>
              </a:rPr>
              <a:t>ﬃ</a:t>
            </a: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cult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876300"/>
            <a:ext cx="1095946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-90" dirty="0"/>
              <a:t>Which </a:t>
            </a:r>
            <a:r>
              <a:rPr sz="7600" spc="-210" dirty="0"/>
              <a:t>is </a:t>
            </a:r>
            <a:r>
              <a:rPr sz="7600" spc="-60" dirty="0"/>
              <a:t>the </a:t>
            </a:r>
            <a:r>
              <a:rPr sz="7600" spc="10" dirty="0"/>
              <a:t>better</a:t>
            </a:r>
            <a:r>
              <a:rPr sz="7600" spc="1470" dirty="0"/>
              <a:t> </a:t>
            </a:r>
            <a:r>
              <a:rPr sz="7600" spc="-130" dirty="0"/>
              <a:t>hack?</a:t>
            </a:r>
            <a:endParaRPr sz="7600"/>
          </a:p>
        </p:txBody>
      </p:sp>
      <p:sp>
        <p:nvSpPr>
          <p:cNvPr id="3" name="object 3"/>
          <p:cNvSpPr txBox="1"/>
          <p:nvPr/>
        </p:nvSpPr>
        <p:spPr>
          <a:xfrm>
            <a:off x="914400" y="2648204"/>
            <a:ext cx="10786110" cy="612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  <a:buSzPct val="74626"/>
              <a:tabLst>
                <a:tab pos="507365" algn="l"/>
                <a:tab pos="508000" algn="l"/>
              </a:tabLst>
            </a:pPr>
            <a:r>
              <a:rPr sz="3350" spc="175" dirty="0">
                <a:latin typeface="Arial"/>
                <a:cs typeface="Arial"/>
              </a:rPr>
              <a:t>normalized_x </a:t>
            </a:r>
            <a:r>
              <a:rPr sz="3350" spc="-285" dirty="0">
                <a:latin typeface="Arial"/>
                <a:cs typeface="Arial"/>
              </a:rPr>
              <a:t>= </a:t>
            </a:r>
            <a:r>
              <a:rPr sz="3350" spc="455" dirty="0">
                <a:latin typeface="Arial"/>
                <a:cs typeface="Arial"/>
              </a:rPr>
              <a:t>x</a:t>
            </a:r>
            <a:r>
              <a:rPr sz="3350" spc="-680" dirty="0">
                <a:latin typeface="Arial"/>
                <a:cs typeface="Arial"/>
              </a:rPr>
              <a:t> </a:t>
            </a:r>
            <a:r>
              <a:rPr sz="3350" spc="405" dirty="0">
                <a:latin typeface="Arial"/>
                <a:cs typeface="Arial"/>
              </a:rPr>
              <a:t>/ </a:t>
            </a:r>
            <a:r>
              <a:rPr sz="3350" spc="95" dirty="0">
                <a:latin typeface="Arial"/>
                <a:cs typeface="Arial"/>
              </a:rPr>
              <a:t>st_dev</a:t>
            </a:r>
            <a:endParaRPr sz="3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buSzPct val="74626"/>
              <a:tabLst>
                <a:tab pos="507365" algn="l"/>
                <a:tab pos="508000" algn="l"/>
              </a:tabLst>
            </a:pPr>
            <a:r>
              <a:rPr sz="3350" spc="5" dirty="0">
                <a:latin typeface="Arial"/>
                <a:cs typeface="Arial"/>
              </a:rPr>
              <a:t>eps </a:t>
            </a:r>
            <a:r>
              <a:rPr sz="3350" spc="-285" dirty="0">
                <a:latin typeface="Arial"/>
                <a:cs typeface="Arial"/>
              </a:rPr>
              <a:t>=</a:t>
            </a:r>
            <a:r>
              <a:rPr sz="3350" spc="-200" dirty="0">
                <a:latin typeface="Arial"/>
                <a:cs typeface="Arial"/>
              </a:rPr>
              <a:t> </a:t>
            </a:r>
            <a:r>
              <a:rPr sz="3350" spc="90" dirty="0">
                <a:latin typeface="Arial"/>
                <a:cs typeface="Arial"/>
              </a:rPr>
              <a:t>1e-7</a:t>
            </a:r>
            <a:endParaRPr sz="3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buSzPct val="74626"/>
              <a:tabLst>
                <a:tab pos="507365" algn="l"/>
                <a:tab pos="508000" algn="l"/>
              </a:tabLst>
            </a:pPr>
            <a:r>
              <a:rPr sz="3350" spc="-70" dirty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sz="3350" spc="-145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335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-11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3350" spc="-110" dirty="0">
                <a:latin typeface="Arial" panose="020B0604020202020204" pitchFamily="34" charset="0"/>
                <a:cs typeface="Arial" panose="020B0604020202020204" pitchFamily="34" charset="0"/>
              </a:rPr>
              <a:t> these?</a:t>
            </a: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500" lvl="1" indent="-419100">
              <a:lnSpc>
                <a:spcPct val="100000"/>
              </a:lnSpc>
              <a:spcBef>
                <a:spcPts val="4380"/>
              </a:spcBef>
              <a:buSzPct val="74626"/>
              <a:buChar char="•"/>
              <a:tabLst>
                <a:tab pos="951865" algn="l"/>
                <a:tab pos="952500" algn="l"/>
              </a:tabLst>
            </a:pPr>
            <a:r>
              <a:rPr sz="3350" spc="95" dirty="0">
                <a:latin typeface="Arial"/>
                <a:cs typeface="Arial"/>
              </a:rPr>
              <a:t>st_dev </a:t>
            </a:r>
            <a:r>
              <a:rPr sz="3350" spc="-285" dirty="0">
                <a:latin typeface="Arial"/>
                <a:cs typeface="Arial"/>
              </a:rPr>
              <a:t>= </a:t>
            </a:r>
            <a:r>
              <a:rPr sz="3350" spc="175" dirty="0">
                <a:latin typeface="Arial"/>
                <a:cs typeface="Arial"/>
              </a:rPr>
              <a:t>sqrt(eps </a:t>
            </a:r>
            <a:r>
              <a:rPr sz="3350" spc="-285" dirty="0">
                <a:latin typeface="Arial"/>
                <a:cs typeface="Arial"/>
              </a:rPr>
              <a:t>+</a:t>
            </a:r>
            <a:r>
              <a:rPr sz="3350" spc="-370" dirty="0">
                <a:latin typeface="Arial"/>
                <a:cs typeface="Arial"/>
              </a:rPr>
              <a:t> </a:t>
            </a:r>
            <a:r>
              <a:rPr sz="3350" spc="200" dirty="0">
                <a:latin typeface="Arial"/>
                <a:cs typeface="Arial"/>
              </a:rPr>
              <a:t>variance)</a:t>
            </a:r>
            <a:endParaRPr sz="33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200" dirty="0">
              <a:latin typeface="Arial"/>
              <a:cs typeface="Arial"/>
            </a:endParaRPr>
          </a:p>
          <a:p>
            <a:pPr marL="952500" lvl="1" indent="-419100">
              <a:lnSpc>
                <a:spcPct val="100000"/>
              </a:lnSpc>
              <a:buSzPct val="74626"/>
              <a:buChar char="•"/>
              <a:tabLst>
                <a:tab pos="951865" algn="l"/>
                <a:tab pos="952500" algn="l"/>
              </a:tabLst>
            </a:pPr>
            <a:r>
              <a:rPr sz="3350" spc="95" dirty="0">
                <a:latin typeface="Arial"/>
                <a:cs typeface="Arial"/>
              </a:rPr>
              <a:t>st_dev </a:t>
            </a:r>
            <a:r>
              <a:rPr sz="3350" spc="-285" dirty="0">
                <a:latin typeface="Arial"/>
                <a:cs typeface="Arial"/>
              </a:rPr>
              <a:t>= </a:t>
            </a:r>
            <a:r>
              <a:rPr sz="3350" spc="5" dirty="0">
                <a:latin typeface="Arial"/>
                <a:cs typeface="Arial"/>
              </a:rPr>
              <a:t>eps </a:t>
            </a:r>
            <a:r>
              <a:rPr sz="3350" spc="-285" dirty="0">
                <a:latin typeface="Arial"/>
                <a:cs typeface="Arial"/>
              </a:rPr>
              <a:t>+ </a:t>
            </a:r>
            <a:r>
              <a:rPr sz="3350" spc="229" dirty="0">
                <a:latin typeface="Arial"/>
                <a:cs typeface="Arial"/>
              </a:rPr>
              <a:t>sqrt(variance)</a:t>
            </a:r>
            <a:r>
              <a:rPr sz="3350" spc="-15" dirty="0">
                <a:latin typeface="Arial"/>
                <a:cs typeface="Arial"/>
              </a:rPr>
              <a:t> </a:t>
            </a:r>
            <a:endParaRPr sz="3350" dirty="0">
              <a:latin typeface="Arial"/>
              <a:cs typeface="Arial"/>
            </a:endParaRPr>
          </a:p>
          <a:p>
            <a:pPr marL="88900" marR="17780">
              <a:lnSpc>
                <a:spcPct val="114399"/>
              </a:lnSpc>
              <a:spcBef>
                <a:spcPts val="3200"/>
              </a:spcBef>
              <a:buSzPct val="74626"/>
              <a:tabLst>
                <a:tab pos="507365" algn="l"/>
                <a:tab pos="508000" algn="l"/>
              </a:tabLst>
            </a:pPr>
            <a:r>
              <a:rPr sz="3350" spc="50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sz="3350" spc="-65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350" spc="175" dirty="0">
                <a:latin typeface="Arial"/>
                <a:cs typeface="Arial"/>
              </a:rPr>
              <a:t>variance </a:t>
            </a:r>
            <a:r>
              <a:rPr sz="3350" spc="-95" dirty="0">
                <a:latin typeface="Arial" panose="020B0604020202020204" pitchFamily="34" charset="0"/>
                <a:cs typeface="Arial" panose="020B0604020202020204" pitchFamily="34" charset="0"/>
              </a:rPr>
              <a:t>is implemented </a:t>
            </a:r>
            <a:r>
              <a:rPr sz="3350" spc="-45" dirty="0">
                <a:latin typeface="Arial" panose="020B0604020202020204" pitchFamily="34" charset="0"/>
                <a:cs typeface="Arial" panose="020B0604020202020204" pitchFamily="34" charset="0"/>
              </a:rPr>
              <a:t>safely </a:t>
            </a:r>
            <a:r>
              <a:rPr sz="3350" spc="-7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350" spc="-45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sz="3350" spc="-90" dirty="0">
                <a:latin typeface="Arial" panose="020B0604020202020204" pitchFamily="34" charset="0"/>
                <a:cs typeface="Arial" panose="020B0604020202020204" pitchFamily="34" charset="0"/>
              </a:rPr>
              <a:t>never  </a:t>
            </a:r>
            <a:r>
              <a:rPr sz="3350" spc="-95" dirty="0">
                <a:latin typeface="Arial" panose="020B0604020202020204" pitchFamily="34" charset="0"/>
                <a:cs typeface="Arial" panose="020B0604020202020204" pitchFamily="34" charset="0"/>
              </a:rPr>
              <a:t>round </a:t>
            </a:r>
            <a:r>
              <a:rPr sz="3350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3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50" spc="-45" dirty="0">
                <a:latin typeface="Arial" panose="020B0604020202020204" pitchFamily="34" charset="0"/>
                <a:cs typeface="Arial" panose="020B0604020202020204" pitchFamily="34" charset="0"/>
              </a:rPr>
              <a:t>negative?</a:t>
            </a: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825500"/>
            <a:ext cx="7162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525" dirty="0">
                <a:latin typeface="Arial"/>
                <a:cs typeface="Arial"/>
              </a:rPr>
              <a:t>log(sum(exp))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3025139"/>
            <a:ext cx="8976995" cy="53213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80"/>
              </a:spcBef>
              <a:buSzPct val="75000"/>
              <a:tabLst>
                <a:tab pos="494665" algn="l"/>
                <a:tab pos="495300" algn="l"/>
              </a:tabLst>
            </a:pP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sz="36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implementation: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>
              <a:lnSpc>
                <a:spcPct val="100000"/>
              </a:lnSpc>
              <a:spcBef>
                <a:spcPts val="580"/>
              </a:spcBef>
            </a:pPr>
            <a:r>
              <a:rPr sz="3600" spc="215" dirty="0">
                <a:latin typeface="Arial"/>
                <a:cs typeface="Arial"/>
              </a:rPr>
              <a:t>tf.log(tf.reduce_sum(tf.exp(array))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buSzPct val="75000"/>
              <a:tabLst>
                <a:tab pos="494665" algn="l"/>
                <a:tab pos="495300" algn="l"/>
              </a:tabLst>
            </a:pP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sz="3600"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14" dirty="0">
                <a:latin typeface="Arial" panose="020B0604020202020204" pitchFamily="34" charset="0"/>
                <a:cs typeface="Arial" panose="020B0604020202020204" pitchFamily="34" charset="0"/>
              </a:rPr>
              <a:t>modes: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9800" lvl="1" indent="-444500">
              <a:lnSpc>
                <a:spcPct val="100000"/>
              </a:lnSpc>
              <a:buSzPct val="75000"/>
              <a:buChar char="•"/>
              <a:tabLst>
                <a:tab pos="939165" algn="l"/>
                <a:tab pos="939800" algn="l"/>
              </a:tabLst>
            </a:pP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600" i="1" spc="135" dirty="0">
                <a:latin typeface="Times New Roman"/>
                <a:cs typeface="Times New Roman"/>
              </a:rPr>
              <a:t>any </a:t>
            </a:r>
            <a:r>
              <a:rPr sz="3600" spc="-35" dirty="0">
                <a:latin typeface="Arial" panose="020B0604020202020204" pitchFamily="34" charset="0"/>
                <a:cs typeface="Arial" panose="020B0604020202020204" pitchFamily="34" charset="0"/>
              </a:rPr>
              <a:t>entry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large, </a:t>
            </a:r>
            <a:r>
              <a:rPr sz="3600" spc="180" dirty="0">
                <a:latin typeface="Arial"/>
                <a:cs typeface="Arial"/>
              </a:rPr>
              <a:t>exp</a:t>
            </a:r>
            <a:r>
              <a:rPr sz="3600" spc="725" dirty="0">
                <a:latin typeface="Arial"/>
                <a:cs typeface="Arial"/>
              </a:rPr>
              <a:t> </a:t>
            </a:r>
            <a:r>
              <a:rPr sz="3600" spc="-125" dirty="0">
                <a:latin typeface="Arial" panose="020B0604020202020204" pitchFamily="34" charset="0"/>
                <a:cs typeface="Arial" panose="020B0604020202020204" pitchFamily="34" charset="0"/>
              </a:rPr>
              <a:t>overflows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9800" marR="152400" lvl="1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939165" algn="l"/>
                <a:tab pos="939800" algn="l"/>
              </a:tabLst>
            </a:pP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600" i="1" spc="15" dirty="0">
                <a:latin typeface="Times New Roman"/>
                <a:cs typeface="Times New Roman"/>
              </a:rPr>
              <a:t>all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entries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sz="3600" spc="-40" dirty="0">
                <a:latin typeface="Arial" panose="020B0604020202020204" pitchFamily="34" charset="0"/>
                <a:cs typeface="Arial" panose="020B0604020202020204" pitchFamily="34" charset="0"/>
              </a:rPr>
              <a:t>negative,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3600" spc="100" dirty="0">
                <a:latin typeface="Arial"/>
                <a:cs typeface="Arial"/>
              </a:rPr>
              <a:t>exp</a:t>
            </a:r>
            <a:r>
              <a:rPr sz="3600" spc="100" dirty="0">
                <a:latin typeface="Arial" panose="020B0604020202020204" pitchFamily="34" charset="0"/>
                <a:cs typeface="Arial" panose="020B0604020202020204" pitchFamily="34" charset="0"/>
              </a:rPr>
              <a:t>s 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underflow…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3600" spc="75" dirty="0">
                <a:latin typeface="Arial"/>
                <a:cs typeface="Arial"/>
              </a:rPr>
              <a:t>log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36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190" dirty="0">
                <a:latin typeface="Arial"/>
                <a:cs typeface="Arial"/>
              </a:rPr>
              <a:t>-inf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850900"/>
            <a:ext cx="69215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0" dirty="0"/>
              <a:t>Stable</a:t>
            </a:r>
            <a:r>
              <a:rPr sz="8000" spc="670" dirty="0"/>
              <a:t> </a:t>
            </a:r>
            <a:r>
              <a:rPr sz="8000" spc="-215" dirty="0"/>
              <a:t>version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" y="3073400"/>
            <a:ext cx="12905740" cy="37240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6894195">
              <a:lnSpc>
                <a:spcPts val="4200"/>
              </a:lnSpc>
              <a:spcBef>
                <a:spcPts val="340"/>
              </a:spcBef>
            </a:pPr>
            <a:r>
              <a:rPr sz="3600" spc="415" dirty="0">
                <a:latin typeface="Arial"/>
                <a:cs typeface="Arial"/>
              </a:rPr>
              <a:t>mx </a:t>
            </a:r>
            <a:r>
              <a:rPr sz="3600" spc="-305" dirty="0">
                <a:latin typeface="Arial"/>
                <a:cs typeface="Arial"/>
              </a:rPr>
              <a:t>=</a:t>
            </a:r>
            <a:r>
              <a:rPr sz="3600" spc="-695" dirty="0">
                <a:latin typeface="Arial"/>
                <a:cs typeface="Arial"/>
              </a:rPr>
              <a:t> </a:t>
            </a:r>
            <a:r>
              <a:rPr sz="3600" spc="225" dirty="0">
                <a:latin typeface="Arial"/>
                <a:cs typeface="Arial"/>
              </a:rPr>
              <a:t>tf.reduce_max(array)  </a:t>
            </a:r>
            <a:r>
              <a:rPr sz="3600" spc="135" dirty="0">
                <a:latin typeface="Arial"/>
                <a:cs typeface="Arial"/>
              </a:rPr>
              <a:t>safe_array </a:t>
            </a:r>
            <a:r>
              <a:rPr sz="3600" spc="-305" dirty="0">
                <a:latin typeface="Arial"/>
                <a:cs typeface="Arial"/>
              </a:rPr>
              <a:t>= </a:t>
            </a:r>
            <a:r>
              <a:rPr sz="3600" spc="305" dirty="0">
                <a:latin typeface="Arial"/>
                <a:cs typeface="Arial"/>
              </a:rPr>
              <a:t>array </a:t>
            </a:r>
            <a:r>
              <a:rPr sz="3600" spc="-90" dirty="0">
                <a:latin typeface="Arial"/>
                <a:cs typeface="Arial"/>
              </a:rPr>
              <a:t>-</a:t>
            </a:r>
            <a:r>
              <a:rPr sz="3600" spc="-580" dirty="0">
                <a:latin typeface="Arial"/>
                <a:cs typeface="Arial"/>
              </a:rPr>
              <a:t> </a:t>
            </a:r>
            <a:r>
              <a:rPr sz="3600" spc="415" dirty="0">
                <a:latin typeface="Arial"/>
                <a:cs typeface="Arial"/>
              </a:rPr>
              <a:t>mx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79"/>
              </a:lnSpc>
            </a:pPr>
            <a:r>
              <a:rPr sz="3600" spc="80" dirty="0">
                <a:latin typeface="Arial"/>
                <a:cs typeface="Arial"/>
              </a:rPr>
              <a:t>log_sum_exp </a:t>
            </a:r>
            <a:r>
              <a:rPr sz="3600" spc="-305" dirty="0">
                <a:latin typeface="Arial"/>
                <a:cs typeface="Arial"/>
              </a:rPr>
              <a:t>= </a:t>
            </a:r>
            <a:r>
              <a:rPr sz="3600" spc="415" dirty="0">
                <a:latin typeface="Arial"/>
                <a:cs typeface="Arial"/>
              </a:rPr>
              <a:t>mx </a:t>
            </a:r>
            <a:r>
              <a:rPr sz="3600" spc="-305" dirty="0">
                <a:latin typeface="Arial"/>
                <a:cs typeface="Arial"/>
              </a:rPr>
              <a:t>+</a:t>
            </a:r>
            <a:r>
              <a:rPr sz="3600" spc="-505" dirty="0">
                <a:latin typeface="Arial"/>
                <a:cs typeface="Arial"/>
              </a:rPr>
              <a:t> </a:t>
            </a:r>
            <a:r>
              <a:rPr sz="3600" spc="180" dirty="0">
                <a:latin typeface="Arial"/>
                <a:cs typeface="Arial"/>
              </a:rPr>
              <a:t>tf.log(tf.reduce_sum(exp(safe_array))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800" dirty="0">
              <a:latin typeface="Arial"/>
              <a:cs typeface="Arial"/>
            </a:endParaRPr>
          </a:p>
          <a:p>
            <a:pPr marR="128905" algn="ctr">
              <a:lnSpc>
                <a:spcPct val="100000"/>
              </a:lnSpc>
            </a:pPr>
            <a:r>
              <a:rPr sz="3600" spc="35" dirty="0">
                <a:latin typeface="Arial" panose="020B0604020202020204" pitchFamily="34" charset="0"/>
                <a:cs typeface="Arial" panose="020B0604020202020204" pitchFamily="34" charset="0"/>
              </a:rPr>
              <a:t>Built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3600" spc="6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version: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21285" algn="ctr">
              <a:lnSpc>
                <a:spcPct val="100000"/>
              </a:lnSpc>
              <a:spcBef>
                <a:spcPts val="580"/>
              </a:spcBef>
            </a:pPr>
            <a:r>
              <a:rPr sz="3600" spc="135" dirty="0">
                <a:latin typeface="Arial"/>
                <a:cs typeface="Arial"/>
              </a:rPr>
              <a:t>tf.reduce_logsumexp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7675" marR="5080" indent="-4241800">
              <a:lnSpc>
                <a:spcPct val="114700"/>
              </a:lnSpc>
              <a:spcBef>
                <a:spcPts val="100"/>
              </a:spcBef>
            </a:pPr>
            <a:r>
              <a:rPr spc="55" dirty="0"/>
              <a:t>Why </a:t>
            </a:r>
            <a:r>
              <a:rPr spc="-175" dirty="0"/>
              <a:t>does </a:t>
            </a:r>
            <a:r>
              <a:rPr spc="-55" dirty="0"/>
              <a:t>the </a:t>
            </a:r>
            <a:r>
              <a:rPr spc="-145" dirty="0"/>
              <a:t>logsumexp </a:t>
            </a:r>
            <a:r>
              <a:rPr spc="-55" dirty="0"/>
              <a:t>trick  </a:t>
            </a:r>
            <a:r>
              <a:rPr spc="-15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276600"/>
            <a:ext cx="9939020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04"/>
              </a:lnSpc>
              <a:spcBef>
                <a:spcPts val="100"/>
              </a:spcBef>
              <a:buSzPct val="75000"/>
              <a:tabLst>
                <a:tab pos="456565" algn="l"/>
                <a:tab pos="457200" algn="l"/>
              </a:tabLst>
            </a:pP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Algebraically </a:t>
            </a:r>
            <a:r>
              <a:rPr sz="3600" spc="-70" dirty="0">
                <a:latin typeface="Arial" panose="020B0604020202020204" pitchFamily="34" charset="0"/>
                <a:cs typeface="Arial" panose="020B0604020202020204" pitchFamily="34" charset="0"/>
              </a:rPr>
              <a:t>equivalent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7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sz="36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version: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C82F1E-C433-45A6-A008-2EF03E8D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4114800"/>
            <a:ext cx="7315200" cy="52218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7675" marR="5080" indent="-4241800">
              <a:lnSpc>
                <a:spcPct val="114700"/>
              </a:lnSpc>
              <a:spcBef>
                <a:spcPts val="100"/>
              </a:spcBef>
            </a:pPr>
            <a:r>
              <a:rPr spc="55" dirty="0"/>
              <a:t>Why </a:t>
            </a:r>
            <a:r>
              <a:rPr spc="-175" dirty="0"/>
              <a:t>does </a:t>
            </a:r>
            <a:r>
              <a:rPr spc="-55" dirty="0"/>
              <a:t>the </a:t>
            </a:r>
            <a:r>
              <a:rPr spc="-145" dirty="0"/>
              <a:t>logsumexp </a:t>
            </a:r>
            <a:r>
              <a:rPr spc="-55" dirty="0"/>
              <a:t>trick  </a:t>
            </a:r>
            <a:r>
              <a:rPr spc="-15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634488"/>
            <a:ext cx="9229725" cy="63536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buSzPct val="75362"/>
              <a:tabLst>
                <a:tab pos="456565" algn="l"/>
                <a:tab pos="457200" algn="l"/>
              </a:tabLst>
            </a:pPr>
            <a:r>
              <a:rPr sz="3450" spc="-9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3450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50" spc="-114" dirty="0">
                <a:latin typeface="Arial" panose="020B0604020202020204" pitchFamily="34" charset="0"/>
                <a:cs typeface="Arial" panose="020B0604020202020204" pitchFamily="34" charset="0"/>
              </a:rPr>
              <a:t>overflow:</a:t>
            </a:r>
            <a:endParaRPr sz="3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4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1700" lvl="1" indent="-431800">
              <a:lnSpc>
                <a:spcPct val="100000"/>
              </a:lnSpc>
              <a:buSzPct val="75362"/>
              <a:buChar char="•"/>
              <a:tabLst>
                <a:tab pos="901065" algn="l"/>
                <a:tab pos="901700" algn="l"/>
              </a:tabLst>
            </a:pPr>
            <a:r>
              <a:rPr sz="3450" spc="-55" dirty="0">
                <a:latin typeface="Arial" panose="020B0604020202020204" pitchFamily="34" charset="0"/>
                <a:cs typeface="Arial" panose="020B0604020202020204" pitchFamily="34" charset="0"/>
              </a:rPr>
              <a:t>Entries </a:t>
            </a:r>
            <a:r>
              <a:rPr sz="3450" spc="-1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450" spc="130" dirty="0">
                <a:latin typeface="Arial"/>
                <a:cs typeface="Arial"/>
              </a:rPr>
              <a:t>safe_array </a:t>
            </a:r>
            <a:r>
              <a:rPr sz="3450" spc="-7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3450" spc="65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3450" spc="-7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sz="3450" spc="-4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50" spc="280" dirty="0">
                <a:latin typeface="Arial"/>
                <a:cs typeface="Arial"/>
              </a:rPr>
              <a:t>0</a:t>
            </a:r>
            <a:endParaRPr sz="34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Georgia"/>
              <a:buChar char="•"/>
            </a:pPr>
            <a:endParaRPr sz="405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buSzPct val="75362"/>
              <a:tabLst>
                <a:tab pos="456565" algn="l"/>
                <a:tab pos="457200" algn="l"/>
              </a:tabLst>
            </a:pPr>
            <a:r>
              <a:rPr sz="3450" spc="-114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sz="3450" spc="-1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450" spc="-2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450" spc="175" dirty="0">
                <a:latin typeface="Arial"/>
                <a:cs typeface="Arial"/>
              </a:rPr>
              <a:t>exp </a:t>
            </a:r>
            <a:r>
              <a:rPr sz="3450" spc="-70" dirty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sz="3450" spc="-90" dirty="0">
                <a:latin typeface="Arial" panose="020B0604020202020204" pitchFamily="34" charset="0"/>
                <a:cs typeface="Arial" panose="020B0604020202020204" pitchFamily="34" charset="0"/>
              </a:rPr>
              <a:t>underflow, </a:t>
            </a:r>
            <a:r>
              <a:rPr sz="3450" spc="2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sz="3450" i="1" spc="145" dirty="0">
                <a:latin typeface="Times New Roman"/>
                <a:cs typeface="Times New Roman"/>
              </a:rPr>
              <a:t>not</a:t>
            </a:r>
            <a:r>
              <a:rPr sz="3450" i="1" spc="-320" dirty="0">
                <a:latin typeface="Times New Roman"/>
                <a:cs typeface="Times New Roman"/>
              </a:rPr>
              <a:t> </a:t>
            </a:r>
            <a:r>
              <a:rPr sz="3450" i="1" spc="20" dirty="0">
                <a:latin typeface="Times New Roman"/>
                <a:cs typeface="Times New Roman"/>
              </a:rPr>
              <a:t>all</a:t>
            </a:r>
            <a:endParaRPr sz="3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Georgia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901700" lvl="1" indent="-431800">
              <a:lnSpc>
                <a:spcPct val="100000"/>
              </a:lnSpc>
              <a:buSzPct val="75362"/>
              <a:buChar char="•"/>
              <a:tabLst>
                <a:tab pos="901065" algn="l"/>
                <a:tab pos="901700" algn="l"/>
              </a:tabLst>
            </a:pPr>
            <a:r>
              <a:rPr sz="3450" spc="16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3450" spc="-35" dirty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sz="3450" spc="-130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3450" spc="-30" dirty="0">
                <a:latin typeface="Arial" panose="020B0604020202020204" pitchFamily="34" charset="0"/>
                <a:cs typeface="Arial" panose="020B0604020202020204" pitchFamily="34" charset="0"/>
              </a:rPr>
              <a:t>entry </a:t>
            </a:r>
            <a:r>
              <a:rPr sz="3450" spc="-1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450" spc="130" dirty="0">
                <a:latin typeface="Arial"/>
                <a:cs typeface="Arial"/>
              </a:rPr>
              <a:t>safe_array </a:t>
            </a:r>
            <a:r>
              <a:rPr sz="3450" spc="-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345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50" spc="-39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3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4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1700" lvl="1" indent="-431800">
              <a:lnSpc>
                <a:spcPct val="100000"/>
              </a:lnSpc>
              <a:buSzPct val="75362"/>
              <a:buChar char="•"/>
              <a:tabLst>
                <a:tab pos="901065" algn="l"/>
                <a:tab pos="901700" algn="l"/>
              </a:tabLst>
            </a:pPr>
            <a:r>
              <a:rPr sz="3450" spc="4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450" spc="-120" dirty="0">
                <a:latin typeface="Arial" panose="020B0604020202020204" pitchFamily="34" charset="0"/>
                <a:cs typeface="Arial" panose="020B0604020202020204" pitchFamily="34" charset="0"/>
              </a:rPr>
              <a:t>sum </a:t>
            </a:r>
            <a:r>
              <a:rPr sz="3450" spc="-1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450" spc="175" dirty="0">
                <a:latin typeface="Arial"/>
                <a:cs typeface="Arial"/>
              </a:rPr>
              <a:t>exp </a:t>
            </a:r>
            <a:r>
              <a:rPr sz="3450" spc="-70" dirty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sz="3450" spc="-9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450" spc="65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3450" spc="-35" dirty="0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sz="3450" spc="-4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50" spc="245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Georgia"/>
              <a:buChar char="•"/>
            </a:pPr>
            <a:endParaRPr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1700" lvl="1" indent="-431800">
              <a:lnSpc>
                <a:spcPct val="100000"/>
              </a:lnSpc>
              <a:buSzPct val="75362"/>
              <a:buChar char="•"/>
              <a:tabLst>
                <a:tab pos="901065" algn="l"/>
                <a:tab pos="901700" algn="l"/>
              </a:tabLst>
            </a:pPr>
            <a:r>
              <a:rPr sz="3450" spc="4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450" spc="-120" dirty="0">
                <a:latin typeface="Arial" panose="020B0604020202020204" pitchFamily="34" charset="0"/>
                <a:cs typeface="Arial" panose="020B0604020202020204" pitchFamily="34" charset="0"/>
              </a:rPr>
              <a:t>sum </a:t>
            </a:r>
            <a:r>
              <a:rPr sz="3450" spc="-9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450" spc="-135" dirty="0">
                <a:latin typeface="Arial" panose="020B0604020202020204" pitchFamily="34" charset="0"/>
                <a:cs typeface="Arial" panose="020B0604020202020204" pitchFamily="34" charset="0"/>
              </a:rPr>
              <a:t>now </a:t>
            </a:r>
            <a:r>
              <a:rPr sz="3450" spc="-90" dirty="0">
                <a:latin typeface="Arial" panose="020B0604020202020204" pitchFamily="34" charset="0"/>
                <a:cs typeface="Arial" panose="020B0604020202020204" pitchFamily="34" charset="0"/>
              </a:rPr>
              <a:t>safe </a:t>
            </a:r>
            <a:r>
              <a:rPr sz="345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450" spc="-85" dirty="0">
                <a:latin typeface="Arial" panose="020B0604020202020204" pitchFamily="34" charset="0"/>
                <a:cs typeface="Arial" panose="020B0604020202020204" pitchFamily="34" charset="0"/>
              </a:rPr>
              <a:t>pass </a:t>
            </a:r>
            <a:r>
              <a:rPr sz="345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450"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450" spc="-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50" spc="75" dirty="0">
                <a:latin typeface="Arial"/>
                <a:cs typeface="Arial"/>
              </a:rPr>
              <a:t>log</a:t>
            </a: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900" y="850900"/>
            <a:ext cx="369125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60" dirty="0"/>
              <a:t>Softmax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3683000"/>
            <a:ext cx="11480800" cy="4162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-40" dirty="0">
                <a:latin typeface="Arial" panose="020B0604020202020204" pitchFamily="34" charset="0"/>
                <a:cs typeface="Arial" panose="020B0604020202020204" pitchFamily="34" charset="0"/>
              </a:rPr>
              <a:t>Softmax: </a:t>
            </a:r>
            <a:r>
              <a:rPr lang="en-US" sz="3600" spc="-120" dirty="0">
                <a:latin typeface="Arial" panose="020B0604020202020204" pitchFamily="34" charset="0"/>
                <a:cs typeface="Arial" panose="020B0604020202020204" pitchFamily="34" charset="0"/>
              </a:rPr>
              <a:t>some software has </a:t>
            </a:r>
            <a:r>
              <a:rPr sz="3600" spc="-50" dirty="0">
                <a:latin typeface="Arial" panose="020B0604020202020204" pitchFamily="34" charset="0"/>
                <a:cs typeface="Arial" panose="020B0604020202020204" pitchFamily="34" charset="0"/>
              </a:rPr>
              <a:t>built-in </a:t>
            </a:r>
            <a:r>
              <a:rPr lang="en-US" sz="3600" spc="-5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3600" spc="-45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600" spc="-45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3600" spc="7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sz="3600" spc="-105" dirty="0">
                <a:latin typeface="Arial" panose="020B0604020202020204" pitchFamily="34" charset="0"/>
                <a:cs typeface="Arial" panose="020B0604020202020204" pitchFamily="34" charset="0"/>
              </a:rPr>
              <a:t>own,</a:t>
            </a:r>
            <a:r>
              <a:rPr sz="3600" spc="-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use: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7400" marR="1187450">
              <a:lnSpc>
                <a:spcPts val="4200"/>
              </a:lnSpc>
              <a:spcBef>
                <a:spcPts val="1920"/>
              </a:spcBef>
            </a:pPr>
            <a:r>
              <a:rPr sz="3600" spc="70" dirty="0">
                <a:latin typeface="Arial"/>
                <a:cs typeface="Arial"/>
              </a:rPr>
              <a:t>safe_logits </a:t>
            </a:r>
            <a:r>
              <a:rPr sz="3600" spc="-305" dirty="0">
                <a:latin typeface="Arial"/>
                <a:cs typeface="Arial"/>
              </a:rPr>
              <a:t>= </a:t>
            </a:r>
            <a:r>
              <a:rPr sz="3600" spc="160" dirty="0">
                <a:latin typeface="Arial"/>
                <a:cs typeface="Arial"/>
              </a:rPr>
              <a:t>logits </a:t>
            </a:r>
            <a:r>
              <a:rPr sz="3600" spc="-90" dirty="0">
                <a:latin typeface="Arial"/>
                <a:cs typeface="Arial"/>
              </a:rPr>
              <a:t>-</a:t>
            </a:r>
            <a:r>
              <a:rPr sz="3600" spc="-315" dirty="0">
                <a:latin typeface="Arial"/>
                <a:cs typeface="Arial"/>
              </a:rPr>
              <a:t> </a:t>
            </a:r>
            <a:r>
              <a:rPr sz="3600" spc="185" dirty="0">
                <a:latin typeface="Arial"/>
                <a:cs typeface="Arial"/>
              </a:rPr>
              <a:t>tf.reduce_max(logits)  </a:t>
            </a:r>
            <a:r>
              <a:rPr sz="3600" spc="220" dirty="0">
                <a:latin typeface="Arial"/>
                <a:cs typeface="Arial"/>
              </a:rPr>
              <a:t>softmax </a:t>
            </a:r>
            <a:r>
              <a:rPr sz="3600" spc="-305" dirty="0">
                <a:latin typeface="Arial"/>
                <a:cs typeface="Arial"/>
              </a:rPr>
              <a:t>=</a:t>
            </a:r>
            <a:r>
              <a:rPr sz="3600" spc="-430" dirty="0">
                <a:latin typeface="Arial"/>
                <a:cs typeface="Arial"/>
              </a:rPr>
              <a:t> </a:t>
            </a:r>
            <a:r>
              <a:rPr sz="3600" spc="170" dirty="0">
                <a:latin typeface="Arial"/>
                <a:cs typeface="Arial"/>
              </a:rPr>
              <a:t>tf.nn.softmax(safe_logits)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6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logsumexp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700" y="850900"/>
            <a:ext cx="35788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80" dirty="0"/>
              <a:t>Sigmoid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3949700"/>
            <a:ext cx="10344785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-105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library’s </a:t>
            </a:r>
            <a:r>
              <a:rPr sz="3600" spc="-50" dirty="0">
                <a:latin typeface="Arial" panose="020B0604020202020204" pitchFamily="34" charset="0"/>
                <a:cs typeface="Arial" panose="020B0604020202020204" pitchFamily="34" charset="0"/>
              </a:rPr>
              <a:t>built-in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sz="3600" spc="-4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buSzPct val="75000"/>
              <a:tabLst>
                <a:tab pos="481965" algn="l"/>
                <a:tab pos="482600" algn="l"/>
              </a:tabLst>
            </a:pP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40" dirty="0">
                <a:latin typeface="Arial" panose="020B0604020202020204" pitchFamily="34" charset="0"/>
                <a:cs typeface="Arial" panose="020B0604020202020204" pitchFamily="34" charset="0"/>
              </a:rPr>
              <a:t>own: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30480" lvl="1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926465" algn="l"/>
                <a:tab pos="927100" algn="l"/>
              </a:tabLst>
            </a:pP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Recall </a:t>
            </a:r>
            <a:r>
              <a:rPr sz="3600" spc="4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sigmoid is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just 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softmax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3600" spc="-140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logits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hard-coded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600" spc="6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409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850900"/>
            <a:ext cx="77343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40" dirty="0"/>
              <a:t>Cross-entropy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568752"/>
            <a:ext cx="10819130" cy="63144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 marR="948055">
              <a:lnSpc>
                <a:spcPct val="115599"/>
              </a:lnSpc>
              <a:spcBef>
                <a:spcPts val="90"/>
              </a:spcBef>
              <a:buSzPct val="75806"/>
              <a:tabLst>
                <a:tab pos="405765" algn="l"/>
                <a:tab pos="406400" algn="l"/>
              </a:tabLst>
            </a:pPr>
            <a:r>
              <a:rPr sz="3100" spc="-40" dirty="0">
                <a:latin typeface="Arial" panose="020B0604020202020204" pitchFamily="34" charset="0"/>
                <a:cs typeface="Arial" panose="020B0604020202020204" pitchFamily="34" charset="0"/>
              </a:rPr>
              <a:t>Cross-entropy </a:t>
            </a:r>
            <a:r>
              <a:rPr sz="3100" spc="-85" dirty="0"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  <a:r>
              <a:rPr sz="3100" spc="-7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100" spc="-25" dirty="0">
                <a:latin typeface="Arial" panose="020B0604020202020204" pitchFamily="34" charset="0"/>
                <a:cs typeface="Arial" panose="020B0604020202020204" pitchFamily="34" charset="0"/>
              </a:rPr>
              <a:t>softmax </a:t>
            </a:r>
            <a:r>
              <a:rPr sz="3100" spc="-20" dirty="0">
                <a:latin typeface="Arial" panose="020B0604020202020204" pitchFamily="34" charset="0"/>
                <a:cs typeface="Arial" panose="020B0604020202020204" pitchFamily="34" charset="0"/>
              </a:rPr>
              <a:t>(and </a:t>
            </a:r>
            <a:r>
              <a:rPr sz="3100" spc="-55" dirty="0">
                <a:latin typeface="Arial" panose="020B0604020202020204" pitchFamily="34" charset="0"/>
                <a:cs typeface="Arial" panose="020B0604020202020204" pitchFamily="34" charset="0"/>
              </a:rPr>
              <a:t>sigmoid) </a:t>
            </a:r>
            <a:r>
              <a:rPr sz="3100" spc="-60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sz="3100" spc="15" dirty="0">
                <a:latin typeface="Arial" panose="020B0604020202020204" pitchFamily="34" charset="0"/>
                <a:cs typeface="Arial" panose="020B0604020202020204" pitchFamily="34" charset="0"/>
              </a:rPr>
              <a:t>both  </a:t>
            </a:r>
            <a:r>
              <a:rPr sz="3100" spc="-25" dirty="0">
                <a:latin typeface="Arial" panose="020B0604020202020204" pitchFamily="34" charset="0"/>
                <a:cs typeface="Arial" panose="020B0604020202020204" pitchFamily="34" charset="0"/>
              </a:rPr>
              <a:t>softmax </a:t>
            </a:r>
            <a:r>
              <a:rPr sz="3100" spc="-4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100" spc="-55" dirty="0">
                <a:latin typeface="Arial" panose="020B0604020202020204" pitchFamily="34" charset="0"/>
                <a:cs typeface="Arial" panose="020B0604020202020204" pitchFamily="34" charset="0"/>
              </a:rPr>
              <a:t>logsumexp </a:t>
            </a:r>
            <a:r>
              <a:rPr sz="3100" spc="-7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3100" spc="5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buSzPct val="75806"/>
              <a:tabLst>
                <a:tab pos="405765" algn="l"/>
                <a:tab pos="406400" algn="l"/>
              </a:tabLst>
            </a:pPr>
            <a:r>
              <a:rPr sz="31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sz="3100" spc="5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3100" spc="-6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sz="31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100" i="1" spc="10" dirty="0">
                <a:latin typeface="Times New Roman"/>
                <a:cs typeface="Times New Roman"/>
              </a:rPr>
              <a:t>logits </a:t>
            </a:r>
            <a:r>
              <a:rPr sz="3100" spc="-20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3100" spc="-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100" spc="6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probabilities</a:t>
            </a:r>
            <a:endParaRPr sz="3100" dirty="0">
              <a:latin typeface="Times New Roman"/>
              <a:cs typeface="Times New Roman"/>
            </a:endParaRPr>
          </a:p>
          <a:p>
            <a:pPr marL="25400" marR="73025">
              <a:lnSpc>
                <a:spcPct val="115599"/>
              </a:lnSpc>
              <a:spcBef>
                <a:spcPts val="3700"/>
              </a:spcBef>
              <a:buSzPct val="75806"/>
              <a:tabLst>
                <a:tab pos="405765" algn="l"/>
                <a:tab pos="406400" algn="l"/>
              </a:tabLst>
            </a:pPr>
            <a:r>
              <a:rPr sz="3100" spc="5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100" spc="-30" dirty="0">
                <a:latin typeface="Arial" panose="020B0604020202020204" pitchFamily="34" charset="0"/>
                <a:cs typeface="Arial" panose="020B0604020202020204" pitchFamily="34" charset="0"/>
              </a:rPr>
              <a:t>probabilities </a:t>
            </a:r>
            <a:r>
              <a:rPr sz="3100" spc="-85" dirty="0">
                <a:latin typeface="Arial" panose="020B0604020202020204" pitchFamily="34" charset="0"/>
                <a:cs typeface="Arial" panose="020B0604020202020204" pitchFamily="34" charset="0"/>
              </a:rPr>
              <a:t>lose </a:t>
            </a:r>
            <a:r>
              <a:rPr sz="3100" spc="-4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sz="3100" spc="-65" dirty="0"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sz="3100" spc="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100" spc="-60" dirty="0">
                <a:latin typeface="Arial" panose="020B0604020202020204" pitchFamily="34" charset="0"/>
                <a:cs typeface="Arial" panose="020B0604020202020204" pitchFamily="34" charset="0"/>
              </a:rPr>
              <a:t>rounding </a:t>
            </a:r>
            <a:r>
              <a:rPr sz="3100" spc="-70" dirty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sz="3100" spc="-75" dirty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sz="31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100" spc="-25" dirty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sz="31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00" spc="-15" dirty="0">
                <a:latin typeface="Arial" panose="020B0604020202020204" pitchFamily="34" charset="0"/>
                <a:cs typeface="Arial" panose="020B0604020202020204" pitchFamily="34" charset="0"/>
              </a:rPr>
              <a:t>saturates</a:t>
            </a:r>
            <a:endParaRPr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buSzPct val="75806"/>
              <a:tabLst>
                <a:tab pos="405765" algn="l"/>
                <a:tab pos="406400" algn="l"/>
              </a:tabLst>
            </a:pPr>
            <a:r>
              <a:rPr sz="3100" spc="-7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3100" spc="155" dirty="0">
                <a:latin typeface="Arial"/>
                <a:cs typeface="Arial"/>
              </a:rPr>
              <a:t>tf.nn.softmax_cross_entropy_with_logits </a:t>
            </a:r>
            <a:r>
              <a:rPr sz="3100" spc="-8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31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00" spc="-55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endParaRPr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marR="17780">
              <a:lnSpc>
                <a:spcPct val="115599"/>
              </a:lnSpc>
              <a:spcBef>
                <a:spcPts val="3600"/>
              </a:spcBef>
              <a:buSzPct val="75806"/>
              <a:tabLst>
                <a:tab pos="405765" algn="l"/>
                <a:tab pos="406400" algn="l"/>
              </a:tabLst>
            </a:pPr>
            <a:r>
              <a:rPr sz="3100" spc="-7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100" spc="-4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3100" spc="-5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31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00" spc="-45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sz="3100" spc="-75" dirty="0">
                <a:latin typeface="Arial" panose="020B0604020202020204" pitchFamily="34" charset="0"/>
                <a:cs typeface="Arial" panose="020B0604020202020204" pitchFamily="34" charset="0"/>
              </a:rPr>
              <a:t>own, </a:t>
            </a:r>
            <a:r>
              <a:rPr sz="3100" spc="-9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31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100" spc="-15" dirty="0">
                <a:latin typeface="Arial" panose="020B0604020202020204" pitchFamily="34" charset="0"/>
                <a:cs typeface="Arial" panose="020B0604020202020204" pitchFamily="34" charset="0"/>
              </a:rPr>
              <a:t>stabilization </a:t>
            </a:r>
            <a:r>
              <a:rPr sz="3100" spc="-30" dirty="0">
                <a:latin typeface="Arial" panose="020B0604020202020204" pitchFamily="34" charset="0"/>
                <a:cs typeface="Arial" panose="020B0604020202020204" pitchFamily="34" charset="0"/>
              </a:rPr>
              <a:t>tricks </a:t>
            </a:r>
            <a:r>
              <a:rPr sz="3100" spc="-7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100" spc="-25" dirty="0">
                <a:latin typeface="Arial" panose="020B0604020202020204" pitchFamily="34" charset="0"/>
                <a:cs typeface="Arial" panose="020B0604020202020204" pitchFamily="34" charset="0"/>
              </a:rPr>
              <a:t>softmax  </a:t>
            </a:r>
            <a:r>
              <a:rPr sz="3100" spc="-4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1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00" spc="-55" dirty="0">
                <a:latin typeface="Arial" panose="020B0604020202020204" pitchFamily="34" charset="0"/>
                <a:cs typeface="Arial" panose="020B0604020202020204" pitchFamily="34" charset="0"/>
              </a:rPr>
              <a:t>logsumexp</a:t>
            </a:r>
            <a:endParaRPr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850900"/>
            <a:ext cx="100615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5" dirty="0"/>
              <a:t>Bug </a:t>
            </a:r>
            <a:r>
              <a:rPr sz="8000" spc="-185" dirty="0"/>
              <a:t>hunting</a:t>
            </a:r>
            <a:r>
              <a:rPr sz="8000" spc="1340" dirty="0"/>
              <a:t> </a:t>
            </a:r>
            <a:r>
              <a:rPr sz="8000" spc="-95" dirty="0"/>
              <a:t>strategies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16000" y="2971800"/>
            <a:ext cx="11582400" cy="565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57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114" dirty="0"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  <a:r>
              <a:rPr sz="3600" i="1" spc="40" dirty="0">
                <a:latin typeface="Times New Roman"/>
                <a:cs typeface="Times New Roman"/>
              </a:rPr>
              <a:t>gets  </a:t>
            </a:r>
            <a:r>
              <a:rPr sz="3600" i="1" spc="85" dirty="0">
                <a:latin typeface="Times New Roman"/>
                <a:cs typeface="Times New Roman"/>
              </a:rPr>
              <a:t>stuck</a:t>
            </a:r>
            <a:r>
              <a:rPr sz="3600" spc="8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probably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rounding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zero </a:t>
            </a:r>
            <a:r>
              <a:rPr sz="3600" spc="-125" dirty="0">
                <a:latin typeface="Arial" panose="020B0604020202020204" pitchFamily="34" charset="0"/>
                <a:cs typeface="Arial" panose="020B0604020202020204" pitchFamily="34" charset="0"/>
              </a:rPr>
              <a:t>somewhere: </a:t>
            </a:r>
            <a:r>
              <a:rPr sz="3600" spc="-50" dirty="0">
                <a:latin typeface="Arial" panose="020B0604020202020204" pitchFamily="34" charset="0"/>
                <a:cs typeface="Arial" panose="020B0604020202020204" pitchFamily="34" charset="0"/>
              </a:rPr>
              <a:t>maybe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sz="3600" spc="-90" dirty="0">
                <a:latin typeface="Arial" panose="020B0604020202020204" pitchFamily="34" charset="0"/>
                <a:cs typeface="Arial" panose="020B0604020202020204" pitchFamily="34" charset="0"/>
              </a:rPr>
              <a:t>cross-entropy  using </a:t>
            </a:r>
            <a:r>
              <a:rPr sz="3600" spc="-50" dirty="0">
                <a:latin typeface="Arial" panose="020B0604020202020204" pitchFamily="34" charset="0"/>
                <a:cs typeface="Arial" panose="020B0604020202020204" pitchFamily="34" charset="0"/>
              </a:rPr>
              <a:t>probabilities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instead </a:t>
            </a: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endParaRPr lang="en-US" sz="36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30480">
              <a:lnSpc>
                <a:spcPct val="115700"/>
              </a:lnSpc>
              <a:spcBef>
                <a:spcPts val="100"/>
              </a:spcBef>
              <a:buSzPct val="75000"/>
              <a:tabLst>
                <a:tab pos="481965" algn="l"/>
                <a:tab pos="482600" algn="l"/>
              </a:tabLst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1366520">
              <a:lnSpc>
                <a:spcPct val="115700"/>
              </a:lnSpc>
              <a:spcBef>
                <a:spcPts val="4200"/>
              </a:spcBef>
              <a:buSzPct val="75000"/>
              <a:tabLst>
                <a:tab pos="481965" algn="l"/>
                <a:tab pos="482600" algn="l"/>
              </a:tabLst>
            </a:pP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correctly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sz="3600" spc="-85" dirty="0">
                <a:latin typeface="Arial" panose="020B0604020202020204" pitchFamily="34" charset="0"/>
                <a:cs typeface="Arial" panose="020B0604020202020204" pitchFamily="34" charset="0"/>
              </a:rPr>
              <a:t>loss, 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sz="3600" spc="-35" dirty="0"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sz="3600" spc="-85" dirty="0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sz="3600" spc="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i="1" spc="60" dirty="0">
                <a:latin typeface="Times New Roman"/>
                <a:cs typeface="Times New Roman"/>
              </a:rPr>
              <a:t>explosion</a:t>
            </a:r>
            <a:r>
              <a:rPr lang="en-US" sz="3600" i="1" spc="60" dirty="0">
                <a:latin typeface="Times New Roman"/>
                <a:cs typeface="Times New Roman"/>
              </a:rPr>
              <a:t> </a:t>
            </a:r>
            <a:r>
              <a:rPr lang="en-GB" sz="3600" spc="-2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600" spc="-25" dirty="0" err="1">
                <a:latin typeface="Arial" panose="020B0604020202020204" pitchFamily="34" charset="0"/>
                <a:cs typeface="Arial" panose="020B0604020202020204" pitchFamily="34" charset="0"/>
              </a:rPr>
              <a:t>NaNs</a:t>
            </a:r>
            <a:r>
              <a:rPr lang="en-GB" sz="3600" spc="-2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3600" spc="-10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GB" sz="3600" spc="-45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GB" sz="3600" spc="-40" dirty="0">
                <a:latin typeface="Arial" panose="020B0604020202020204" pitchFamily="34" charset="0"/>
                <a:cs typeface="Arial" panose="020B0604020202020204" pitchFamily="34" charset="0"/>
              </a:rPr>
              <a:t>values) 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850900"/>
            <a:ext cx="100615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5" dirty="0"/>
              <a:t>Bug </a:t>
            </a:r>
            <a:r>
              <a:rPr sz="8000" spc="-185" dirty="0"/>
              <a:t>hunting</a:t>
            </a:r>
            <a:r>
              <a:rPr sz="8000" spc="1340" dirty="0"/>
              <a:t> </a:t>
            </a:r>
            <a:r>
              <a:rPr sz="8000" spc="-95" dirty="0"/>
              <a:t>strategies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544267"/>
            <a:ext cx="10760075" cy="32758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16399"/>
              </a:lnSpc>
              <a:spcBef>
                <a:spcPts val="95"/>
              </a:spcBef>
              <a:buSzPct val="74603"/>
              <a:tabLst>
                <a:tab pos="418465" algn="l"/>
                <a:tab pos="419100" algn="l"/>
              </a:tabLst>
            </a:pPr>
            <a:r>
              <a:rPr sz="3150" spc="-75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150" spc="-5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3150" spc="-120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sz="3150" i="1" spc="-70" dirty="0">
                <a:latin typeface="Arial" panose="020B0604020202020204" pitchFamily="34" charset="0"/>
                <a:cs typeface="Arial" panose="020B0604020202020204" pitchFamily="34" charset="0"/>
              </a:rPr>
              <a:t>explosion</a:t>
            </a:r>
            <a:r>
              <a:rPr sz="315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50" spc="-25" dirty="0">
                <a:latin typeface="Arial" panose="020B0604020202020204" pitchFamily="34" charset="0"/>
                <a:cs typeface="Arial" panose="020B0604020202020204" pitchFamily="34" charset="0"/>
              </a:rPr>
              <a:t>(NaNs, </a:t>
            </a:r>
            <a:r>
              <a:rPr sz="3150" spc="-10" dirty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sz="3150" spc="-45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sz="3150" spc="-40" dirty="0">
                <a:latin typeface="Arial" panose="020B0604020202020204" pitchFamily="34" charset="0"/>
                <a:cs typeface="Arial" panose="020B0604020202020204" pitchFamily="34" charset="0"/>
              </a:rPr>
              <a:t>values) immediately </a:t>
            </a:r>
            <a:r>
              <a:rPr sz="3150" spc="6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50" spc="-45" dirty="0">
                <a:latin typeface="Arial" panose="020B0604020202020204" pitchFamily="34" charset="0"/>
                <a:cs typeface="Arial" panose="020B0604020202020204" pitchFamily="34" charset="0"/>
              </a:rPr>
              <a:t>suspect:</a:t>
            </a:r>
            <a:endParaRPr sz="3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endParaRPr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3600" lvl="1" indent="-393700">
              <a:lnSpc>
                <a:spcPct val="100000"/>
              </a:lnSpc>
              <a:buSzPct val="74603"/>
              <a:buChar char="•"/>
              <a:tabLst>
                <a:tab pos="862965" algn="l"/>
                <a:tab pos="863600" algn="l"/>
              </a:tabLst>
            </a:pPr>
            <a:r>
              <a:rPr lang="en-GB" sz="3150" spc="-5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150" spc="-55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sz="3150" spc="-5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150" spc="-30" dirty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3150" spc="-3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150" spc="-30" dirty="0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sz="3150" spc="-3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150" spc="-55" dirty="0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endParaRPr sz="3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Georgia"/>
              <a:buChar char="•"/>
            </a:pPr>
            <a:endParaRPr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buSzPct val="74603"/>
              <a:tabLst>
                <a:tab pos="418465" algn="l"/>
                <a:tab pos="419100" algn="l"/>
              </a:tabLst>
            </a:pPr>
            <a:r>
              <a:rPr sz="3150" dirty="0">
                <a:latin typeface="Arial" panose="020B0604020202020204" pitchFamily="34" charset="0"/>
                <a:cs typeface="Arial" panose="020B0604020202020204" pitchFamily="34" charset="0"/>
              </a:rPr>
              <a:t>Always </a:t>
            </a:r>
            <a:r>
              <a:rPr sz="3150" spc="-35" dirty="0">
                <a:latin typeface="Arial" panose="020B0604020202020204" pitchFamily="34" charset="0"/>
                <a:cs typeface="Arial" panose="020B0604020202020204" pitchFamily="34" charset="0"/>
              </a:rPr>
              <a:t>suspect </a:t>
            </a:r>
            <a:r>
              <a:rPr sz="3150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150" spc="-55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sz="3150" spc="5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3150" spc="-70" dirty="0">
                <a:latin typeface="Arial" panose="020B0604020202020204" pitchFamily="34" charset="0"/>
                <a:cs typeface="Arial" panose="020B0604020202020204" pitchFamily="34" charset="0"/>
              </a:rPr>
              <a:t>changed </a:t>
            </a:r>
            <a:r>
              <a:rPr sz="3150" spc="-6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sz="315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150" spc="-35" dirty="0">
                <a:latin typeface="Arial" panose="020B0604020202020204" pitchFamily="34" charset="0"/>
                <a:cs typeface="Arial" panose="020B0604020202020204" pitchFamily="34" charset="0"/>
              </a:rPr>
              <a:t>recently</a:t>
            </a:r>
            <a:endParaRPr sz="3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800" y="850900"/>
            <a:ext cx="51816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10" dirty="0"/>
              <a:t>Roadmap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320800" y="3352800"/>
            <a:ext cx="7702550" cy="1787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25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  <a:r>
              <a:rPr sz="3600" spc="325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5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Rounding 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error,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underflow,</a:t>
            </a:r>
            <a:r>
              <a:rPr sz="3600" spc="-4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20" dirty="0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850900"/>
            <a:ext cx="99783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5" dirty="0"/>
              <a:t>Iterative</a:t>
            </a:r>
            <a:r>
              <a:rPr sz="8000" spc="680" dirty="0"/>
              <a:t> </a:t>
            </a:r>
            <a:r>
              <a:rPr sz="8000" spc="-50" dirty="0"/>
              <a:t>Optimization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4267200"/>
            <a:ext cx="5599430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3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sz="3600" spc="325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0" dirty="0">
                <a:solidFill>
                  <a:srgbClr val="70B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Curvature</a:t>
            </a: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sz="36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45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647" y="848519"/>
            <a:ext cx="9588498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60" dirty="0"/>
              <a:t>Gradient</a:t>
            </a:r>
            <a:r>
              <a:rPr sz="8000" spc="645" dirty="0"/>
              <a:t> </a:t>
            </a:r>
            <a:r>
              <a:rPr sz="8000" spc="-155" dirty="0"/>
              <a:t>Descent</a:t>
            </a:r>
            <a:endParaRPr sz="80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262F5DB-7658-411E-8715-1F152797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3429000"/>
            <a:ext cx="7568686" cy="574578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E6EC628-F786-4264-B2CF-03B06738893E}"/>
              </a:ext>
            </a:extLst>
          </p:cNvPr>
          <p:cNvSpPr txBox="1"/>
          <p:nvPr/>
        </p:nvSpPr>
        <p:spPr>
          <a:xfrm>
            <a:off x="863600" y="2322493"/>
            <a:ext cx="116072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Gradient descent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ategory:First order methods"/>
              </a:rPr>
              <a:t>first-order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Iterative algorithm"/>
              </a:rPr>
              <a:t>iterative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Mathematical optimization"/>
              </a:rPr>
              <a:t>optimization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Algorithm"/>
              </a:rPr>
              <a:t>algorithm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finding a </a:t>
            </a:r>
            <a:r>
              <a:rPr lang="en-GB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Local minimum"/>
              </a:rPr>
              <a:t>local minimum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differentiable function</a:t>
            </a:r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04239"/>
            <a:ext cx="10931525" cy="1135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50" spc="-40" dirty="0"/>
              <a:t>Approximate</a:t>
            </a:r>
            <a:r>
              <a:rPr sz="7250" spc="605" dirty="0"/>
              <a:t> </a:t>
            </a:r>
            <a:r>
              <a:rPr sz="7250" spc="-30" dirty="0"/>
              <a:t>Optimization</a:t>
            </a:r>
            <a:endParaRPr sz="72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2840B-113B-48FE-9C9C-A859DD02CB25}"/>
              </a:ext>
            </a:extLst>
          </p:cNvPr>
          <p:cNvSpPr txBox="1"/>
          <p:nvPr/>
        </p:nvSpPr>
        <p:spPr>
          <a:xfrm>
            <a:off x="1244600" y="2362200"/>
            <a:ext cx="9881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find a local minimum of a function using 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gradient descent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we take steps proportional to the negative of the 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approximate gradient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of the function at the current point.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24126-85C7-4AA3-BBF7-B155B7D3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885110"/>
            <a:ext cx="10145164" cy="5397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8275" marR="5080" indent="-2641600">
              <a:lnSpc>
                <a:spcPct val="114700"/>
              </a:lnSpc>
              <a:spcBef>
                <a:spcPts val="100"/>
              </a:spcBef>
            </a:pPr>
            <a:r>
              <a:rPr spc="-229" dirty="0"/>
              <a:t>We </a:t>
            </a:r>
            <a:r>
              <a:rPr spc="-65" dirty="0"/>
              <a:t>usually </a:t>
            </a:r>
            <a:r>
              <a:rPr spc="-5" dirty="0"/>
              <a:t>don’t </a:t>
            </a:r>
            <a:r>
              <a:rPr spc="-185" dirty="0"/>
              <a:t>even </a:t>
            </a:r>
            <a:r>
              <a:rPr spc="-165" dirty="0"/>
              <a:t>reach </a:t>
            </a:r>
            <a:r>
              <a:rPr spc="-30" dirty="0"/>
              <a:t>a  </a:t>
            </a:r>
            <a:r>
              <a:rPr spc="-60" dirty="0"/>
              <a:t>local</a:t>
            </a:r>
            <a:r>
              <a:rPr spc="560" dirty="0"/>
              <a:t> </a:t>
            </a:r>
            <a:r>
              <a:rPr spc="-240" dirty="0"/>
              <a:t>minimum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AB1B3BB2-101F-4314-806D-72EF33FC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5" y="2667000"/>
            <a:ext cx="11994558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1075" marR="5080" indent="-2933700">
              <a:lnSpc>
                <a:spcPct val="114700"/>
              </a:lnSpc>
              <a:spcBef>
                <a:spcPts val="100"/>
              </a:spcBef>
            </a:pPr>
            <a:r>
              <a:rPr spc="-135" dirty="0"/>
              <a:t>Deep </a:t>
            </a:r>
            <a:r>
              <a:rPr spc="-140" dirty="0"/>
              <a:t>learning </a:t>
            </a:r>
            <a:r>
              <a:rPr spc="-80" dirty="0"/>
              <a:t>optimization  </a:t>
            </a:r>
            <a:r>
              <a:rPr spc="-90" dirty="0"/>
              <a:t>way </a:t>
            </a:r>
            <a:r>
              <a:rPr spc="-190" dirty="0"/>
              <a:t>of</a:t>
            </a:r>
            <a:r>
              <a:rPr spc="-200" dirty="0"/>
              <a:t> </a:t>
            </a:r>
            <a:r>
              <a:rPr spc="-140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781300"/>
            <a:ext cx="10551795" cy="605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buSzPct val="75000"/>
              <a:tabLst>
                <a:tab pos="469265" algn="l"/>
                <a:tab pos="469900" algn="l"/>
              </a:tabLst>
            </a:pPr>
            <a:r>
              <a:rPr sz="3600" b="1" spc="-10" dirty="0">
                <a:latin typeface="Arial" panose="020B0604020202020204" pitchFamily="34" charset="0"/>
                <a:cs typeface="Arial" panose="020B0604020202020204" pitchFamily="34" charset="0"/>
              </a:rPr>
              <a:t>Pure </a:t>
            </a:r>
            <a:r>
              <a:rPr sz="3600" b="1" spc="-35" dirty="0">
                <a:latin typeface="Arial" panose="020B0604020202020204" pitchFamily="34" charset="0"/>
                <a:cs typeface="Arial" panose="020B0604020202020204" pitchFamily="34" charset="0"/>
              </a:rPr>
              <a:t>math </a:t>
            </a:r>
            <a:r>
              <a:rPr sz="3600" b="1" spc="-55" dirty="0">
                <a:latin typeface="Arial" panose="020B0604020202020204" pitchFamily="34" charset="0"/>
                <a:cs typeface="Arial" panose="020B0604020202020204" pitchFamily="34" charset="0"/>
              </a:rPr>
              <a:t>way </a:t>
            </a:r>
            <a:r>
              <a:rPr sz="3600" b="1" spc="-1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b="1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90" dirty="0">
                <a:latin typeface="Arial" panose="020B0604020202020204" pitchFamily="34" charset="0"/>
                <a:cs typeface="Arial" panose="020B0604020202020204" pitchFamily="34" charset="0"/>
              </a:rPr>
              <a:t>life: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>
              <a:lnSpc>
                <a:spcPct val="100000"/>
              </a:lnSpc>
              <a:buSzPct val="75000"/>
              <a:tabLst>
                <a:tab pos="913765" algn="l"/>
                <a:tab pos="914400" algn="l"/>
              </a:tabLst>
            </a:pPr>
            <a:r>
              <a:rPr lang="en-US" sz="3600" spc="-2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literally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smallest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i="1" spc="175" dirty="0">
                <a:latin typeface="Times New Roman"/>
                <a:cs typeface="Times New Roman"/>
              </a:rPr>
              <a:t>f(x)</a:t>
            </a:r>
            <a:endParaRPr sz="3600" dirty="0">
              <a:latin typeface="Times New Roman"/>
              <a:cs typeface="Times New Roman"/>
            </a:endParaRPr>
          </a:p>
          <a:p>
            <a:pPr marL="469900" marR="17780" lvl="1">
              <a:lnSpc>
                <a:spcPct val="115700"/>
              </a:lnSpc>
              <a:spcBef>
                <a:spcPts val="4200"/>
              </a:spcBef>
              <a:buSzPct val="75000"/>
              <a:tabLst>
                <a:tab pos="913765" algn="l"/>
                <a:tab pos="914400" algn="l"/>
              </a:tabLst>
            </a:pPr>
            <a:r>
              <a:rPr lang="en-US" sz="3600" spc="2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25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3600" spc="-60" dirty="0">
                <a:latin typeface="Arial" panose="020B0604020202020204" pitchFamily="34" charset="0"/>
                <a:cs typeface="Arial" panose="020B0604020202020204" pitchFamily="34" charset="0"/>
              </a:rPr>
              <a:t>maybe: </a:t>
            </a: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sz="3600" spc="-15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critical </a:t>
            </a:r>
            <a:r>
              <a:rPr sz="3600" spc="-50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600" i="1" spc="175" dirty="0">
                <a:latin typeface="Times New Roman"/>
                <a:cs typeface="Times New Roman"/>
              </a:rPr>
              <a:t>f(x) </a:t>
            </a:r>
            <a:r>
              <a:rPr sz="3600" spc="-105" dirty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locally</a:t>
            </a:r>
            <a:r>
              <a:rPr sz="3600" spc="7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65" dirty="0">
                <a:latin typeface="Arial" panose="020B0604020202020204" pitchFamily="34" charset="0"/>
                <a:cs typeface="Arial" panose="020B0604020202020204" pitchFamily="34" charset="0"/>
              </a:rPr>
              <a:t>smallest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>
              <a:lnSpc>
                <a:spcPct val="100000"/>
              </a:lnSpc>
              <a:buSzPct val="75000"/>
              <a:tabLst>
                <a:tab pos="469265" algn="l"/>
                <a:tab pos="469900" algn="l"/>
              </a:tabLst>
            </a:pPr>
            <a:r>
              <a:rPr sz="3600" b="1" spc="-75" dirty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sz="3600" b="1" spc="-8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sz="3600" b="1" spc="-55" dirty="0">
                <a:latin typeface="Arial" panose="020B0604020202020204" pitchFamily="34" charset="0"/>
                <a:cs typeface="Arial" panose="020B0604020202020204" pitchFamily="34" charset="0"/>
              </a:rPr>
              <a:t>way </a:t>
            </a:r>
            <a:r>
              <a:rPr sz="3600" b="1" spc="-1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90" dirty="0">
                <a:latin typeface="Arial" panose="020B0604020202020204" pitchFamily="34" charset="0"/>
                <a:cs typeface="Arial" panose="020B0604020202020204" pitchFamily="34" charset="0"/>
              </a:rPr>
              <a:t>life: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>
              <a:lnSpc>
                <a:spcPct val="100000"/>
              </a:lnSpc>
              <a:spcBef>
                <a:spcPts val="5"/>
              </a:spcBef>
              <a:buSzPct val="75000"/>
              <a:tabLst>
                <a:tab pos="913765" algn="l"/>
                <a:tab pos="914400" algn="l"/>
              </a:tabLst>
            </a:pPr>
            <a:r>
              <a:rPr lang="en-US" sz="3600" spc="-8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spc="-80" dirty="0"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  <a:r>
              <a:rPr sz="36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600" spc="-55" dirty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sz="3600" spc="-11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600" i="1" spc="175" dirty="0">
                <a:latin typeface="Times New Roman"/>
                <a:cs typeface="Times New Roman"/>
              </a:rPr>
              <a:t>f(x) </a:t>
            </a:r>
            <a:r>
              <a:rPr sz="36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600" spc="4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1548</Words>
  <Application>Microsoft Office PowerPoint</Application>
  <PresentationFormat>Custom</PresentationFormat>
  <Paragraphs>248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</vt:lpstr>
      <vt:lpstr>Calibri</vt:lpstr>
      <vt:lpstr>Georgia</vt:lpstr>
      <vt:lpstr>Lucida Sans Unicode</vt:lpstr>
      <vt:lpstr>Open Sans</vt:lpstr>
      <vt:lpstr>Times New Roman</vt:lpstr>
      <vt:lpstr>Trebuchet MS</vt:lpstr>
      <vt:lpstr>Office Theme</vt:lpstr>
      <vt:lpstr>C7082 Techniques in Machine Learning and AI</vt:lpstr>
      <vt:lpstr>PowerPoint Presentation</vt:lpstr>
      <vt:lpstr>Numerical concerns for implementations  of deep learning algorithms</vt:lpstr>
      <vt:lpstr>Roadmap</vt:lpstr>
      <vt:lpstr>Iterative Optimization</vt:lpstr>
      <vt:lpstr>Gradient Descent</vt:lpstr>
      <vt:lpstr>Approximate Optimization</vt:lpstr>
      <vt:lpstr>We usually don’t even reach a  local minimum</vt:lpstr>
      <vt:lpstr>Deep learning optimization  way of life</vt:lpstr>
      <vt:lpstr>Iterative Optimization</vt:lpstr>
      <vt:lpstr>Critical Points</vt:lpstr>
      <vt:lpstr>Saddle Points</vt:lpstr>
      <vt:lpstr>Curvature</vt:lpstr>
      <vt:lpstr>Directional Second Derivatives</vt:lpstr>
      <vt:lpstr>Predicting optimal step size  using Taylor series</vt:lpstr>
      <vt:lpstr>Condition Number</vt:lpstr>
      <vt:lpstr>Gradient Descent and Poor  Conditioning</vt:lpstr>
      <vt:lpstr>Neural net visualization</vt:lpstr>
      <vt:lpstr>Iterative Optimization</vt:lpstr>
      <vt:lpstr>KKT Multipliers</vt:lpstr>
      <vt:lpstr>Roadmap</vt:lpstr>
      <vt:lpstr>Numerical Precision: A deep  learning super skill</vt:lpstr>
      <vt:lpstr>Rounding and truncation  errors</vt:lpstr>
      <vt:lpstr>Example</vt:lpstr>
      <vt:lpstr>Secondary eﬀects</vt:lpstr>
      <vt:lpstr>exp</vt:lpstr>
      <vt:lpstr>Subtraction</vt:lpstr>
      <vt:lpstr>log and sqrt</vt:lpstr>
      <vt:lpstr>log exp</vt:lpstr>
      <vt:lpstr>Which is the better hack?</vt:lpstr>
      <vt:lpstr>log(sum(exp))</vt:lpstr>
      <vt:lpstr>Stable version</vt:lpstr>
      <vt:lpstr>Why does the logsumexp trick  work?</vt:lpstr>
      <vt:lpstr>Why does the logsumexp trick  work?</vt:lpstr>
      <vt:lpstr>Softmax</vt:lpstr>
      <vt:lpstr>Sigmoid</vt:lpstr>
      <vt:lpstr>Cross-entropy</vt:lpstr>
      <vt:lpstr>Bug hunting strategies</vt:lpstr>
      <vt:lpstr>Bug hunting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 Harris</cp:lastModifiedBy>
  <cp:revision>12</cp:revision>
  <dcterms:created xsi:type="dcterms:W3CDTF">2020-10-13T20:11:12Z</dcterms:created>
  <dcterms:modified xsi:type="dcterms:W3CDTF">2020-10-17T14:48:38Z</dcterms:modified>
</cp:coreProperties>
</file>