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911773" y="1938901"/>
            <a:ext cx="13266419" cy="7097395"/>
          </a:xfrm>
          <a:custGeom>
            <a:avLst/>
            <a:gdLst/>
            <a:ahLst/>
            <a:cxnLst/>
            <a:rect l="l" t="t" r="r" b="b"/>
            <a:pathLst>
              <a:path w="13266419" h="7097395">
                <a:moveTo>
                  <a:pt x="0" y="7096805"/>
                </a:moveTo>
                <a:lnTo>
                  <a:pt x="13266384" y="7096805"/>
                </a:lnTo>
              </a:path>
              <a:path w="13266419" h="7097395">
                <a:moveTo>
                  <a:pt x="0" y="7096805"/>
                </a:moveTo>
                <a:lnTo>
                  <a:pt x="0" y="0"/>
                </a:lnTo>
              </a:path>
              <a:path w="13266419" h="7097395">
                <a:moveTo>
                  <a:pt x="2071571" y="7096805"/>
                </a:moveTo>
                <a:lnTo>
                  <a:pt x="2071571" y="6961408"/>
                </a:lnTo>
              </a:path>
              <a:path w="13266419" h="7097395">
                <a:moveTo>
                  <a:pt x="4143118" y="7096805"/>
                </a:moveTo>
                <a:lnTo>
                  <a:pt x="4143118" y="6961408"/>
                </a:lnTo>
              </a:path>
              <a:path w="13266419" h="7097395">
                <a:moveTo>
                  <a:pt x="6217695" y="7096805"/>
                </a:moveTo>
                <a:lnTo>
                  <a:pt x="6217695" y="6961408"/>
                </a:lnTo>
              </a:path>
              <a:path w="13266419" h="7097395">
                <a:moveTo>
                  <a:pt x="8289242" y="7096805"/>
                </a:moveTo>
                <a:lnTo>
                  <a:pt x="8289242" y="6961408"/>
                </a:lnTo>
              </a:path>
              <a:path w="13266419" h="7097395">
                <a:moveTo>
                  <a:pt x="10363819" y="7096805"/>
                </a:moveTo>
                <a:lnTo>
                  <a:pt x="10363819" y="6961408"/>
                </a:lnTo>
              </a:path>
              <a:path w="13266419" h="7097395">
                <a:moveTo>
                  <a:pt x="12435366" y="7096805"/>
                </a:moveTo>
                <a:lnTo>
                  <a:pt x="12435366" y="6961408"/>
                </a:lnTo>
              </a:path>
              <a:path w="13266419" h="7097395">
                <a:moveTo>
                  <a:pt x="0" y="7096805"/>
                </a:moveTo>
                <a:lnTo>
                  <a:pt x="132470" y="7096805"/>
                </a:lnTo>
              </a:path>
              <a:path w="13266419" h="7097395">
                <a:moveTo>
                  <a:pt x="0" y="5321815"/>
                </a:moveTo>
                <a:lnTo>
                  <a:pt x="132470" y="5321815"/>
                </a:lnTo>
              </a:path>
              <a:path w="13266419" h="7097395">
                <a:moveTo>
                  <a:pt x="0" y="3546888"/>
                </a:moveTo>
                <a:lnTo>
                  <a:pt x="132470" y="3546888"/>
                </a:lnTo>
              </a:path>
              <a:path w="13266419" h="7097395">
                <a:moveTo>
                  <a:pt x="0" y="1771961"/>
                </a:moveTo>
                <a:lnTo>
                  <a:pt x="132470" y="1771961"/>
                </a:lnTo>
              </a:path>
              <a:path w="13266419" h="7097395">
                <a:moveTo>
                  <a:pt x="0" y="0"/>
                </a:moveTo>
                <a:lnTo>
                  <a:pt x="132470" y="0"/>
                </a:lnTo>
              </a:path>
            </a:pathLst>
          </a:custGeom>
          <a:ln w="180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212860" y="3325806"/>
            <a:ext cx="12432665" cy="5713095"/>
          </a:xfrm>
          <a:custGeom>
            <a:avLst/>
            <a:gdLst/>
            <a:ahLst/>
            <a:cxnLst/>
            <a:rect l="l" t="t" r="r" b="b"/>
            <a:pathLst>
              <a:path w="12432665" h="5713095">
                <a:moveTo>
                  <a:pt x="0" y="5712866"/>
                </a:moveTo>
                <a:lnTo>
                  <a:pt x="96350" y="4464447"/>
                </a:lnTo>
                <a:lnTo>
                  <a:pt x="228845" y="3567899"/>
                </a:lnTo>
                <a:lnTo>
                  <a:pt x="361316" y="3194894"/>
                </a:lnTo>
                <a:lnTo>
                  <a:pt x="493836" y="2770659"/>
                </a:lnTo>
                <a:lnTo>
                  <a:pt x="626257" y="2800754"/>
                </a:lnTo>
                <a:lnTo>
                  <a:pt x="758802" y="2343519"/>
                </a:lnTo>
                <a:lnTo>
                  <a:pt x="891285" y="2096826"/>
                </a:lnTo>
                <a:lnTo>
                  <a:pt x="1023768" y="2111843"/>
                </a:lnTo>
                <a:lnTo>
                  <a:pt x="1156251" y="1940357"/>
                </a:lnTo>
                <a:lnTo>
                  <a:pt x="1288734" y="1747860"/>
                </a:lnTo>
                <a:lnTo>
                  <a:pt x="1421217" y="1660603"/>
                </a:lnTo>
                <a:lnTo>
                  <a:pt x="1553638" y="1687670"/>
                </a:lnTo>
                <a:lnTo>
                  <a:pt x="1686183" y="1456055"/>
                </a:lnTo>
                <a:lnTo>
                  <a:pt x="1818604" y="1236430"/>
                </a:lnTo>
                <a:lnTo>
                  <a:pt x="1954117" y="1341731"/>
                </a:lnTo>
                <a:lnTo>
                  <a:pt x="2086600" y="1347726"/>
                </a:lnTo>
                <a:lnTo>
                  <a:pt x="2219083" y="1278513"/>
                </a:lnTo>
                <a:lnTo>
                  <a:pt x="2351566" y="1140150"/>
                </a:lnTo>
                <a:lnTo>
                  <a:pt x="2484049" y="1079960"/>
                </a:lnTo>
                <a:lnTo>
                  <a:pt x="2616532" y="1058887"/>
                </a:lnTo>
                <a:lnTo>
                  <a:pt x="2749015" y="983681"/>
                </a:lnTo>
                <a:lnTo>
                  <a:pt x="2881498" y="926581"/>
                </a:lnTo>
                <a:lnTo>
                  <a:pt x="3013981" y="899452"/>
                </a:lnTo>
                <a:lnTo>
                  <a:pt x="3146464" y="866390"/>
                </a:lnTo>
                <a:lnTo>
                  <a:pt x="3278947" y="818251"/>
                </a:lnTo>
                <a:lnTo>
                  <a:pt x="3411430" y="806200"/>
                </a:lnTo>
                <a:lnTo>
                  <a:pt x="3543913" y="734022"/>
                </a:lnTo>
                <a:lnTo>
                  <a:pt x="3676396" y="691876"/>
                </a:lnTo>
                <a:lnTo>
                  <a:pt x="3808879" y="661781"/>
                </a:lnTo>
                <a:lnTo>
                  <a:pt x="3941424" y="697932"/>
                </a:lnTo>
                <a:lnTo>
                  <a:pt x="4073845" y="616670"/>
                </a:lnTo>
                <a:lnTo>
                  <a:pt x="4209359" y="574586"/>
                </a:lnTo>
                <a:lnTo>
                  <a:pt x="4341842" y="544491"/>
                </a:lnTo>
                <a:lnTo>
                  <a:pt x="4474325" y="526446"/>
                </a:lnTo>
                <a:lnTo>
                  <a:pt x="4606808" y="502346"/>
                </a:lnTo>
                <a:lnTo>
                  <a:pt x="4739291" y="475279"/>
                </a:lnTo>
                <a:lnTo>
                  <a:pt x="4871774" y="505374"/>
                </a:lnTo>
                <a:lnTo>
                  <a:pt x="5004257" y="427139"/>
                </a:lnTo>
                <a:lnTo>
                  <a:pt x="5136740" y="421145"/>
                </a:lnTo>
                <a:lnTo>
                  <a:pt x="5269223" y="421145"/>
                </a:lnTo>
                <a:lnTo>
                  <a:pt x="5401706" y="400072"/>
                </a:lnTo>
                <a:lnTo>
                  <a:pt x="5534189" y="357927"/>
                </a:lnTo>
                <a:lnTo>
                  <a:pt x="5666672" y="333888"/>
                </a:lnTo>
                <a:lnTo>
                  <a:pt x="5799155" y="333888"/>
                </a:lnTo>
                <a:lnTo>
                  <a:pt x="5931638" y="321899"/>
                </a:lnTo>
                <a:lnTo>
                  <a:pt x="6064121" y="276726"/>
                </a:lnTo>
                <a:lnTo>
                  <a:pt x="6196604" y="258681"/>
                </a:lnTo>
                <a:lnTo>
                  <a:pt x="6332118" y="249659"/>
                </a:lnTo>
                <a:lnTo>
                  <a:pt x="6464601" y="249659"/>
                </a:lnTo>
                <a:lnTo>
                  <a:pt x="6597084" y="228586"/>
                </a:lnTo>
                <a:lnTo>
                  <a:pt x="6729567" y="201519"/>
                </a:lnTo>
                <a:lnTo>
                  <a:pt x="6862050" y="198491"/>
                </a:lnTo>
                <a:lnTo>
                  <a:pt x="6994533" y="189468"/>
                </a:lnTo>
                <a:lnTo>
                  <a:pt x="7127016" y="162401"/>
                </a:lnTo>
                <a:lnTo>
                  <a:pt x="7259499" y="171424"/>
                </a:lnTo>
                <a:lnTo>
                  <a:pt x="7391982" y="165430"/>
                </a:lnTo>
                <a:lnTo>
                  <a:pt x="7524465" y="156407"/>
                </a:lnTo>
                <a:lnTo>
                  <a:pt x="7656948" y="132306"/>
                </a:lnTo>
                <a:lnTo>
                  <a:pt x="7789431" y="123284"/>
                </a:lnTo>
                <a:lnTo>
                  <a:pt x="7921914" y="111296"/>
                </a:lnTo>
                <a:lnTo>
                  <a:pt x="8054397" y="69150"/>
                </a:lnTo>
                <a:lnTo>
                  <a:pt x="8186880" y="87195"/>
                </a:lnTo>
                <a:lnTo>
                  <a:pt x="8319363" y="72178"/>
                </a:lnTo>
                <a:lnTo>
                  <a:pt x="8451846" y="72178"/>
                </a:lnTo>
                <a:lnTo>
                  <a:pt x="8587359" y="99245"/>
                </a:lnTo>
                <a:lnTo>
                  <a:pt x="8719842" y="66184"/>
                </a:lnTo>
                <a:lnTo>
                  <a:pt x="8852325" y="54133"/>
                </a:lnTo>
                <a:lnTo>
                  <a:pt x="8984808" y="81200"/>
                </a:lnTo>
                <a:lnTo>
                  <a:pt x="9117291" y="54133"/>
                </a:lnTo>
                <a:lnTo>
                  <a:pt x="9249774" y="60128"/>
                </a:lnTo>
                <a:lnTo>
                  <a:pt x="9382257" y="54133"/>
                </a:lnTo>
                <a:lnTo>
                  <a:pt x="9514740" y="42083"/>
                </a:lnTo>
                <a:lnTo>
                  <a:pt x="9647223" y="39055"/>
                </a:lnTo>
                <a:lnTo>
                  <a:pt x="9779706" y="24038"/>
                </a:lnTo>
                <a:lnTo>
                  <a:pt x="9912189" y="27005"/>
                </a:lnTo>
                <a:lnTo>
                  <a:pt x="10044672" y="27005"/>
                </a:lnTo>
                <a:lnTo>
                  <a:pt x="10177155" y="30033"/>
                </a:lnTo>
                <a:lnTo>
                  <a:pt x="10309638" y="24038"/>
                </a:lnTo>
                <a:lnTo>
                  <a:pt x="10442121" y="51105"/>
                </a:lnTo>
                <a:lnTo>
                  <a:pt x="10574604" y="30033"/>
                </a:lnTo>
                <a:lnTo>
                  <a:pt x="10707087" y="24038"/>
                </a:lnTo>
                <a:lnTo>
                  <a:pt x="10842539" y="36089"/>
                </a:lnTo>
                <a:lnTo>
                  <a:pt x="10975084" y="36089"/>
                </a:lnTo>
                <a:lnTo>
                  <a:pt x="11107505" y="15016"/>
                </a:lnTo>
                <a:lnTo>
                  <a:pt x="11240050" y="18044"/>
                </a:lnTo>
                <a:lnTo>
                  <a:pt x="11372471" y="18044"/>
                </a:lnTo>
                <a:lnTo>
                  <a:pt x="11505016" y="36089"/>
                </a:lnTo>
                <a:lnTo>
                  <a:pt x="11637437" y="15016"/>
                </a:lnTo>
                <a:lnTo>
                  <a:pt x="11769982" y="0"/>
                </a:lnTo>
                <a:lnTo>
                  <a:pt x="11902403" y="15016"/>
                </a:lnTo>
                <a:lnTo>
                  <a:pt x="12034948" y="5994"/>
                </a:lnTo>
                <a:lnTo>
                  <a:pt x="12167369" y="24038"/>
                </a:lnTo>
                <a:lnTo>
                  <a:pt x="12299914" y="0"/>
                </a:lnTo>
                <a:lnTo>
                  <a:pt x="12432335" y="2966"/>
                </a:lnTo>
              </a:path>
            </a:pathLst>
          </a:custGeom>
          <a:ln w="5415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014142" y="3238549"/>
            <a:ext cx="6796405" cy="5800725"/>
          </a:xfrm>
          <a:custGeom>
            <a:avLst/>
            <a:gdLst/>
            <a:ahLst/>
            <a:cxnLst/>
            <a:rect l="l" t="t" r="r" b="b"/>
            <a:pathLst>
              <a:path w="6796405" h="5800725">
                <a:moveTo>
                  <a:pt x="0" y="5800123"/>
                </a:moveTo>
                <a:lnTo>
                  <a:pt x="30102" y="3949989"/>
                </a:lnTo>
                <a:lnTo>
                  <a:pt x="162597" y="2346547"/>
                </a:lnTo>
                <a:lnTo>
                  <a:pt x="295068" y="1762877"/>
                </a:lnTo>
                <a:lnTo>
                  <a:pt x="427563" y="1438011"/>
                </a:lnTo>
                <a:lnTo>
                  <a:pt x="560034" y="1293592"/>
                </a:lnTo>
                <a:lnTo>
                  <a:pt x="692554" y="1113083"/>
                </a:lnTo>
                <a:lnTo>
                  <a:pt x="824975" y="1019832"/>
                </a:lnTo>
                <a:lnTo>
                  <a:pt x="957520" y="923553"/>
                </a:lnTo>
                <a:lnTo>
                  <a:pt x="1090003" y="863362"/>
                </a:lnTo>
                <a:lnTo>
                  <a:pt x="1222486" y="809228"/>
                </a:lnTo>
                <a:lnTo>
                  <a:pt x="1354969" y="767083"/>
                </a:lnTo>
                <a:lnTo>
                  <a:pt x="1487452" y="679888"/>
                </a:lnTo>
                <a:lnTo>
                  <a:pt x="1619935" y="631748"/>
                </a:lnTo>
                <a:lnTo>
                  <a:pt x="1752356" y="619698"/>
                </a:lnTo>
                <a:lnTo>
                  <a:pt x="1884901" y="577614"/>
                </a:lnTo>
                <a:lnTo>
                  <a:pt x="2017322" y="553513"/>
                </a:lnTo>
                <a:lnTo>
                  <a:pt x="2152836" y="532441"/>
                </a:lnTo>
                <a:lnTo>
                  <a:pt x="2285319" y="499379"/>
                </a:lnTo>
                <a:lnTo>
                  <a:pt x="2417802" y="466318"/>
                </a:lnTo>
                <a:lnTo>
                  <a:pt x="2550285" y="439189"/>
                </a:lnTo>
                <a:lnTo>
                  <a:pt x="2682768" y="391050"/>
                </a:lnTo>
                <a:lnTo>
                  <a:pt x="2815251" y="400072"/>
                </a:lnTo>
                <a:lnTo>
                  <a:pt x="2947734" y="363983"/>
                </a:lnTo>
                <a:lnTo>
                  <a:pt x="3080217" y="373005"/>
                </a:lnTo>
                <a:lnTo>
                  <a:pt x="3212700" y="361016"/>
                </a:lnTo>
                <a:lnTo>
                  <a:pt x="3345183" y="336916"/>
                </a:lnTo>
                <a:lnTo>
                  <a:pt x="3477666" y="312877"/>
                </a:lnTo>
                <a:lnTo>
                  <a:pt x="3610149" y="270731"/>
                </a:lnTo>
                <a:lnTo>
                  <a:pt x="3742632" y="309849"/>
                </a:lnTo>
                <a:lnTo>
                  <a:pt x="3875115" y="249659"/>
                </a:lnTo>
                <a:lnTo>
                  <a:pt x="4007598" y="231614"/>
                </a:lnTo>
                <a:lnTo>
                  <a:pt x="4140143" y="219563"/>
                </a:lnTo>
                <a:lnTo>
                  <a:pt x="4272564" y="216597"/>
                </a:lnTo>
                <a:lnTo>
                  <a:pt x="4408077" y="204547"/>
                </a:lnTo>
                <a:lnTo>
                  <a:pt x="4540560" y="204547"/>
                </a:lnTo>
                <a:lnTo>
                  <a:pt x="4673043" y="165430"/>
                </a:lnTo>
                <a:lnTo>
                  <a:pt x="4805526" y="153441"/>
                </a:lnTo>
                <a:lnTo>
                  <a:pt x="4938009" y="147385"/>
                </a:lnTo>
                <a:lnTo>
                  <a:pt x="5070492" y="138363"/>
                </a:lnTo>
                <a:lnTo>
                  <a:pt x="5202975" y="129340"/>
                </a:lnTo>
                <a:lnTo>
                  <a:pt x="5335458" y="126312"/>
                </a:lnTo>
                <a:lnTo>
                  <a:pt x="5467941" y="84229"/>
                </a:lnTo>
                <a:lnTo>
                  <a:pt x="5600424" y="93251"/>
                </a:lnTo>
                <a:lnTo>
                  <a:pt x="5732907" y="102273"/>
                </a:lnTo>
                <a:lnTo>
                  <a:pt x="5865390" y="75206"/>
                </a:lnTo>
                <a:lnTo>
                  <a:pt x="5997873" y="72178"/>
                </a:lnTo>
                <a:lnTo>
                  <a:pt x="6130356" y="48139"/>
                </a:lnTo>
                <a:lnTo>
                  <a:pt x="6262839" y="51105"/>
                </a:lnTo>
                <a:lnTo>
                  <a:pt x="6395322" y="51105"/>
                </a:lnTo>
                <a:lnTo>
                  <a:pt x="6530836" y="30095"/>
                </a:lnTo>
                <a:lnTo>
                  <a:pt x="6663319" y="30095"/>
                </a:lnTo>
                <a:lnTo>
                  <a:pt x="6795802" y="0"/>
                </a:lnTo>
              </a:path>
            </a:pathLst>
          </a:custGeom>
          <a:ln w="5417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996069" y="3208454"/>
            <a:ext cx="1108075" cy="5830570"/>
          </a:xfrm>
          <a:custGeom>
            <a:avLst/>
            <a:gdLst/>
            <a:ahLst/>
            <a:cxnLst/>
            <a:rect l="l" t="t" r="r" b="b"/>
            <a:pathLst>
              <a:path w="1108075" h="5830570">
                <a:moveTo>
                  <a:pt x="0" y="5830218"/>
                </a:moveTo>
                <a:lnTo>
                  <a:pt x="48175" y="1832089"/>
                </a:lnTo>
                <a:lnTo>
                  <a:pt x="180670" y="944625"/>
                </a:lnTo>
                <a:lnTo>
                  <a:pt x="313141" y="577614"/>
                </a:lnTo>
                <a:lnTo>
                  <a:pt x="445636" y="367011"/>
                </a:lnTo>
                <a:lnTo>
                  <a:pt x="578107" y="255715"/>
                </a:lnTo>
                <a:lnTo>
                  <a:pt x="710627" y="171486"/>
                </a:lnTo>
                <a:lnTo>
                  <a:pt x="843048" y="84229"/>
                </a:lnTo>
                <a:lnTo>
                  <a:pt x="975593" y="3028"/>
                </a:lnTo>
                <a:lnTo>
                  <a:pt x="1108076" y="0"/>
                </a:lnTo>
              </a:path>
            </a:pathLst>
          </a:custGeom>
          <a:ln w="54196">
            <a:solidFill>
              <a:srgbClr val="00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999087" y="2874504"/>
            <a:ext cx="2698115" cy="6164580"/>
          </a:xfrm>
          <a:custGeom>
            <a:avLst/>
            <a:gdLst/>
            <a:ahLst/>
            <a:cxnLst/>
            <a:rect l="l" t="t" r="r" b="b"/>
            <a:pathLst>
              <a:path w="2698115" h="6164580">
                <a:moveTo>
                  <a:pt x="0" y="6164167"/>
                </a:moveTo>
                <a:lnTo>
                  <a:pt x="45156" y="2815894"/>
                </a:lnTo>
                <a:lnTo>
                  <a:pt x="177652" y="1916380"/>
                </a:lnTo>
                <a:lnTo>
                  <a:pt x="310122" y="1504195"/>
                </a:lnTo>
                <a:lnTo>
                  <a:pt x="442618" y="1245452"/>
                </a:lnTo>
                <a:lnTo>
                  <a:pt x="575088" y="995793"/>
                </a:lnTo>
                <a:lnTo>
                  <a:pt x="707608" y="821279"/>
                </a:lnTo>
                <a:lnTo>
                  <a:pt x="840030" y="625754"/>
                </a:lnTo>
                <a:lnTo>
                  <a:pt x="972574" y="523480"/>
                </a:lnTo>
                <a:lnTo>
                  <a:pt x="1105057" y="397106"/>
                </a:lnTo>
                <a:lnTo>
                  <a:pt x="1237540" y="291804"/>
                </a:lnTo>
                <a:lnTo>
                  <a:pt x="1370023" y="240698"/>
                </a:lnTo>
                <a:lnTo>
                  <a:pt x="1502506" y="192558"/>
                </a:lnTo>
                <a:lnTo>
                  <a:pt x="1634989" y="138424"/>
                </a:lnTo>
                <a:lnTo>
                  <a:pt x="1767410" y="75206"/>
                </a:lnTo>
                <a:lnTo>
                  <a:pt x="1899955" y="39117"/>
                </a:lnTo>
                <a:lnTo>
                  <a:pt x="2032376" y="18044"/>
                </a:lnTo>
                <a:lnTo>
                  <a:pt x="2167890" y="24100"/>
                </a:lnTo>
                <a:lnTo>
                  <a:pt x="2300373" y="9022"/>
                </a:lnTo>
                <a:lnTo>
                  <a:pt x="2432856" y="0"/>
                </a:lnTo>
                <a:lnTo>
                  <a:pt x="2565339" y="0"/>
                </a:lnTo>
                <a:lnTo>
                  <a:pt x="2697822" y="3028"/>
                </a:lnTo>
              </a:path>
            </a:pathLst>
          </a:custGeom>
          <a:ln w="5419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4062317" y="3777046"/>
            <a:ext cx="3041650" cy="5262245"/>
          </a:xfrm>
          <a:custGeom>
            <a:avLst/>
            <a:gdLst/>
            <a:ahLst/>
            <a:cxnLst/>
            <a:rect l="l" t="t" r="r" b="b"/>
            <a:pathLst>
              <a:path w="3041650" h="5262245">
                <a:moveTo>
                  <a:pt x="0" y="5261625"/>
                </a:moveTo>
                <a:lnTo>
                  <a:pt x="123459" y="3014385"/>
                </a:lnTo>
                <a:lnTo>
                  <a:pt x="255929" y="1985530"/>
                </a:lnTo>
                <a:lnTo>
                  <a:pt x="388425" y="1401860"/>
                </a:lnTo>
                <a:lnTo>
                  <a:pt x="520895" y="1013838"/>
                </a:lnTo>
                <a:lnTo>
                  <a:pt x="653409" y="770111"/>
                </a:lnTo>
                <a:lnTo>
                  <a:pt x="785830" y="565564"/>
                </a:lnTo>
                <a:lnTo>
                  <a:pt x="918375" y="433195"/>
                </a:lnTo>
                <a:lnTo>
                  <a:pt x="1050796" y="339944"/>
                </a:lnTo>
                <a:lnTo>
                  <a:pt x="1183341" y="210541"/>
                </a:lnTo>
                <a:lnTo>
                  <a:pt x="1315824" y="144419"/>
                </a:lnTo>
                <a:lnTo>
                  <a:pt x="1448307" y="96279"/>
                </a:lnTo>
                <a:lnTo>
                  <a:pt x="1583759" y="69150"/>
                </a:lnTo>
                <a:lnTo>
                  <a:pt x="1716242" y="33061"/>
                </a:lnTo>
                <a:lnTo>
                  <a:pt x="1848725" y="33061"/>
                </a:lnTo>
                <a:lnTo>
                  <a:pt x="1981208" y="0"/>
                </a:lnTo>
                <a:lnTo>
                  <a:pt x="2113691" y="48139"/>
                </a:lnTo>
                <a:lnTo>
                  <a:pt x="2246174" y="0"/>
                </a:lnTo>
                <a:lnTo>
                  <a:pt x="2378657" y="15016"/>
                </a:lnTo>
                <a:lnTo>
                  <a:pt x="2511140" y="27066"/>
                </a:lnTo>
                <a:lnTo>
                  <a:pt x="2643685" y="18044"/>
                </a:lnTo>
                <a:lnTo>
                  <a:pt x="2776106" y="5994"/>
                </a:lnTo>
                <a:lnTo>
                  <a:pt x="2908651" y="21010"/>
                </a:lnTo>
                <a:lnTo>
                  <a:pt x="3041072" y="11988"/>
                </a:lnTo>
              </a:path>
            </a:pathLst>
          </a:custGeom>
          <a:ln w="54186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4077365" y="3668717"/>
            <a:ext cx="3134995" cy="3231515"/>
          </a:xfrm>
          <a:custGeom>
            <a:avLst/>
            <a:gdLst/>
            <a:ahLst/>
            <a:cxnLst/>
            <a:rect l="l" t="t" r="r" b="b"/>
            <a:pathLst>
              <a:path w="3134995" h="3231515">
                <a:moveTo>
                  <a:pt x="0" y="3122715"/>
                </a:moveTo>
                <a:lnTo>
                  <a:pt x="216790" y="3122715"/>
                </a:lnTo>
              </a:path>
              <a:path w="3134995" h="3231515">
                <a:moveTo>
                  <a:pt x="108410" y="3014385"/>
                </a:moveTo>
                <a:lnTo>
                  <a:pt x="108410" y="3231045"/>
                </a:lnTo>
              </a:path>
              <a:path w="3134995" h="3231515">
                <a:moveTo>
                  <a:pt x="132495" y="2093860"/>
                </a:moveTo>
                <a:lnTo>
                  <a:pt x="349286" y="2093860"/>
                </a:lnTo>
              </a:path>
              <a:path w="3134995" h="3231515">
                <a:moveTo>
                  <a:pt x="240881" y="1985530"/>
                </a:moveTo>
                <a:lnTo>
                  <a:pt x="240881" y="2202128"/>
                </a:lnTo>
              </a:path>
              <a:path w="3134995" h="3231515">
                <a:moveTo>
                  <a:pt x="264965" y="1510189"/>
                </a:moveTo>
                <a:lnTo>
                  <a:pt x="481756" y="1510189"/>
                </a:lnTo>
              </a:path>
              <a:path w="3134995" h="3231515">
                <a:moveTo>
                  <a:pt x="373376" y="1401921"/>
                </a:moveTo>
                <a:lnTo>
                  <a:pt x="373376" y="1618519"/>
                </a:lnTo>
              </a:path>
              <a:path w="3134995" h="3231515">
                <a:moveTo>
                  <a:pt x="397461" y="1122167"/>
                </a:moveTo>
                <a:lnTo>
                  <a:pt x="614252" y="1122167"/>
                </a:lnTo>
              </a:path>
              <a:path w="3134995" h="3231515">
                <a:moveTo>
                  <a:pt x="505847" y="1013838"/>
                </a:moveTo>
                <a:lnTo>
                  <a:pt x="505847" y="1230435"/>
                </a:lnTo>
              </a:path>
              <a:path w="3134995" h="3231515">
                <a:moveTo>
                  <a:pt x="529931" y="878441"/>
                </a:moveTo>
                <a:lnTo>
                  <a:pt x="746722" y="878441"/>
                </a:lnTo>
              </a:path>
              <a:path w="3134995" h="3231515">
                <a:moveTo>
                  <a:pt x="638361" y="770173"/>
                </a:moveTo>
                <a:lnTo>
                  <a:pt x="638361" y="986771"/>
                </a:lnTo>
              </a:path>
              <a:path w="3134995" h="3231515">
                <a:moveTo>
                  <a:pt x="662421" y="673893"/>
                </a:moveTo>
                <a:lnTo>
                  <a:pt x="879205" y="673893"/>
                </a:lnTo>
              </a:path>
              <a:path w="3134995" h="3231515">
                <a:moveTo>
                  <a:pt x="770782" y="565564"/>
                </a:moveTo>
                <a:lnTo>
                  <a:pt x="770782" y="782223"/>
                </a:lnTo>
              </a:path>
              <a:path w="3134995" h="3231515">
                <a:moveTo>
                  <a:pt x="794904" y="541525"/>
                </a:moveTo>
                <a:lnTo>
                  <a:pt x="1011688" y="541525"/>
                </a:lnTo>
              </a:path>
              <a:path w="3134995" h="3231515">
                <a:moveTo>
                  <a:pt x="903327" y="433195"/>
                </a:moveTo>
                <a:lnTo>
                  <a:pt x="903327" y="649793"/>
                </a:lnTo>
              </a:path>
              <a:path w="3134995" h="3231515">
                <a:moveTo>
                  <a:pt x="927387" y="448273"/>
                </a:moveTo>
                <a:lnTo>
                  <a:pt x="1144171" y="448273"/>
                </a:lnTo>
              </a:path>
              <a:path w="3134995" h="3231515">
                <a:moveTo>
                  <a:pt x="1035748" y="339944"/>
                </a:moveTo>
                <a:lnTo>
                  <a:pt x="1035748" y="556541"/>
                </a:lnTo>
              </a:path>
              <a:path w="3134995" h="3231515">
                <a:moveTo>
                  <a:pt x="1059870" y="318871"/>
                </a:moveTo>
                <a:lnTo>
                  <a:pt x="1276654" y="318871"/>
                </a:lnTo>
              </a:path>
              <a:path w="3134995" h="3231515">
                <a:moveTo>
                  <a:pt x="1168293" y="210603"/>
                </a:moveTo>
                <a:lnTo>
                  <a:pt x="1168293" y="427201"/>
                </a:lnTo>
              </a:path>
              <a:path w="3134995" h="3231515">
                <a:moveTo>
                  <a:pt x="1192353" y="252748"/>
                </a:moveTo>
                <a:lnTo>
                  <a:pt x="1409137" y="252748"/>
                </a:lnTo>
              </a:path>
              <a:path w="3134995" h="3231515">
                <a:moveTo>
                  <a:pt x="1300776" y="144419"/>
                </a:moveTo>
                <a:lnTo>
                  <a:pt x="1300776" y="361016"/>
                </a:lnTo>
              </a:path>
              <a:path w="3134995" h="3231515">
                <a:moveTo>
                  <a:pt x="1324836" y="204609"/>
                </a:moveTo>
                <a:lnTo>
                  <a:pt x="1541620" y="204609"/>
                </a:lnTo>
              </a:path>
              <a:path w="3134995" h="3231515">
                <a:moveTo>
                  <a:pt x="1433259" y="96279"/>
                </a:moveTo>
                <a:lnTo>
                  <a:pt x="1433259" y="312877"/>
                </a:lnTo>
              </a:path>
              <a:path w="3134995" h="3231515">
                <a:moveTo>
                  <a:pt x="1460349" y="177480"/>
                </a:moveTo>
                <a:lnTo>
                  <a:pt x="1677134" y="177480"/>
                </a:lnTo>
              </a:path>
              <a:path w="3134995" h="3231515">
                <a:moveTo>
                  <a:pt x="1568711" y="69212"/>
                </a:moveTo>
                <a:lnTo>
                  <a:pt x="1568711" y="285810"/>
                </a:lnTo>
              </a:path>
              <a:path w="3134995" h="3231515">
                <a:moveTo>
                  <a:pt x="1592832" y="141391"/>
                </a:moveTo>
                <a:lnTo>
                  <a:pt x="1809617" y="141391"/>
                </a:lnTo>
              </a:path>
              <a:path w="3134995" h="3231515">
                <a:moveTo>
                  <a:pt x="1701194" y="33123"/>
                </a:moveTo>
                <a:lnTo>
                  <a:pt x="1701194" y="249720"/>
                </a:lnTo>
              </a:path>
              <a:path w="3134995" h="3231515">
                <a:moveTo>
                  <a:pt x="1725315" y="141391"/>
                </a:moveTo>
                <a:lnTo>
                  <a:pt x="1942100" y="141391"/>
                </a:lnTo>
              </a:path>
              <a:path w="3134995" h="3231515">
                <a:moveTo>
                  <a:pt x="1833677" y="33123"/>
                </a:moveTo>
                <a:lnTo>
                  <a:pt x="1833677" y="249720"/>
                </a:lnTo>
              </a:path>
              <a:path w="3134995" h="3231515">
                <a:moveTo>
                  <a:pt x="1857798" y="108329"/>
                </a:moveTo>
                <a:lnTo>
                  <a:pt x="2074583" y="108329"/>
                </a:lnTo>
              </a:path>
              <a:path w="3134995" h="3231515">
                <a:moveTo>
                  <a:pt x="1966160" y="0"/>
                </a:moveTo>
                <a:lnTo>
                  <a:pt x="1966160" y="216597"/>
                </a:lnTo>
              </a:path>
              <a:path w="3134995" h="3231515">
                <a:moveTo>
                  <a:pt x="1990281" y="156469"/>
                </a:moveTo>
                <a:lnTo>
                  <a:pt x="2207066" y="156469"/>
                </a:lnTo>
              </a:path>
              <a:path w="3134995" h="3231515">
                <a:moveTo>
                  <a:pt x="2098643" y="48139"/>
                </a:moveTo>
                <a:lnTo>
                  <a:pt x="2098643" y="264737"/>
                </a:lnTo>
              </a:path>
              <a:path w="3134995" h="3231515">
                <a:moveTo>
                  <a:pt x="2122764" y="108329"/>
                </a:moveTo>
                <a:lnTo>
                  <a:pt x="2339549" y="108329"/>
                </a:lnTo>
              </a:path>
              <a:path w="3134995" h="3231515">
                <a:moveTo>
                  <a:pt x="2231126" y="0"/>
                </a:moveTo>
                <a:lnTo>
                  <a:pt x="2231126" y="216597"/>
                </a:lnTo>
              </a:path>
              <a:path w="3134995" h="3231515">
                <a:moveTo>
                  <a:pt x="2255247" y="123346"/>
                </a:moveTo>
                <a:lnTo>
                  <a:pt x="2472032" y="123346"/>
                </a:lnTo>
              </a:path>
              <a:path w="3134995" h="3231515">
                <a:moveTo>
                  <a:pt x="2363609" y="15016"/>
                </a:moveTo>
                <a:lnTo>
                  <a:pt x="2363609" y="231676"/>
                </a:lnTo>
              </a:path>
              <a:path w="3134995" h="3231515">
                <a:moveTo>
                  <a:pt x="2387730" y="135396"/>
                </a:moveTo>
                <a:lnTo>
                  <a:pt x="2604515" y="135396"/>
                </a:lnTo>
              </a:path>
              <a:path w="3134995" h="3231515">
                <a:moveTo>
                  <a:pt x="2496092" y="27066"/>
                </a:moveTo>
                <a:lnTo>
                  <a:pt x="2496092" y="243664"/>
                </a:lnTo>
              </a:path>
              <a:path w="3134995" h="3231515">
                <a:moveTo>
                  <a:pt x="2520213" y="126374"/>
                </a:moveTo>
                <a:lnTo>
                  <a:pt x="2736998" y="126374"/>
                </a:lnTo>
              </a:path>
              <a:path w="3134995" h="3231515">
                <a:moveTo>
                  <a:pt x="2628637" y="18044"/>
                </a:moveTo>
                <a:lnTo>
                  <a:pt x="2628637" y="234642"/>
                </a:lnTo>
              </a:path>
              <a:path w="3134995" h="3231515">
                <a:moveTo>
                  <a:pt x="2652696" y="114324"/>
                </a:moveTo>
                <a:lnTo>
                  <a:pt x="2869481" y="114324"/>
                </a:lnTo>
              </a:path>
              <a:path w="3134995" h="3231515">
                <a:moveTo>
                  <a:pt x="2761058" y="5994"/>
                </a:moveTo>
                <a:lnTo>
                  <a:pt x="2761058" y="222592"/>
                </a:lnTo>
              </a:path>
              <a:path w="3134995" h="3231515">
                <a:moveTo>
                  <a:pt x="2785179" y="129340"/>
                </a:moveTo>
                <a:lnTo>
                  <a:pt x="3001964" y="129340"/>
                </a:lnTo>
              </a:path>
              <a:path w="3134995" h="3231515">
                <a:moveTo>
                  <a:pt x="2893603" y="21072"/>
                </a:moveTo>
                <a:lnTo>
                  <a:pt x="2893603" y="237670"/>
                </a:lnTo>
              </a:path>
              <a:path w="3134995" h="3231515">
                <a:moveTo>
                  <a:pt x="2917662" y="120318"/>
                </a:moveTo>
                <a:lnTo>
                  <a:pt x="3134447" y="120318"/>
                </a:lnTo>
              </a:path>
              <a:path w="3134995" h="3231515">
                <a:moveTo>
                  <a:pt x="3026024" y="12050"/>
                </a:moveTo>
                <a:lnTo>
                  <a:pt x="3026024" y="228648"/>
                </a:lnTo>
              </a:path>
            </a:pathLst>
          </a:custGeom>
          <a:ln w="54174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6636226" y="3154316"/>
            <a:ext cx="253365" cy="331470"/>
          </a:xfrm>
          <a:custGeom>
            <a:avLst/>
            <a:gdLst/>
            <a:ahLst/>
            <a:cxnLst/>
            <a:rect l="l" t="t" r="r" b="b"/>
            <a:pathLst>
              <a:path w="253365" h="331470">
                <a:moveTo>
                  <a:pt x="126425" y="0"/>
                </a:moveTo>
                <a:lnTo>
                  <a:pt x="0" y="165430"/>
                </a:lnTo>
                <a:lnTo>
                  <a:pt x="126425" y="330921"/>
                </a:lnTo>
                <a:lnTo>
                  <a:pt x="252903" y="165430"/>
                </a:lnTo>
                <a:lnTo>
                  <a:pt x="12642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6636227" y="3154320"/>
            <a:ext cx="253365" cy="331470"/>
          </a:xfrm>
          <a:custGeom>
            <a:avLst/>
            <a:gdLst/>
            <a:ahLst/>
            <a:cxnLst/>
            <a:rect l="l" t="t" r="r" b="b"/>
            <a:pathLst>
              <a:path w="253365" h="331470">
                <a:moveTo>
                  <a:pt x="126421" y="330921"/>
                </a:moveTo>
                <a:lnTo>
                  <a:pt x="252905" y="165430"/>
                </a:lnTo>
                <a:lnTo>
                  <a:pt x="126421" y="0"/>
                </a:lnTo>
                <a:lnTo>
                  <a:pt x="0" y="165430"/>
                </a:lnTo>
                <a:lnTo>
                  <a:pt x="126421" y="330921"/>
                </a:lnTo>
                <a:close/>
              </a:path>
            </a:pathLst>
          </a:custGeom>
          <a:ln w="1806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9286389" y="3136210"/>
            <a:ext cx="253365" cy="331470"/>
          </a:xfrm>
          <a:custGeom>
            <a:avLst/>
            <a:gdLst/>
            <a:ahLst/>
            <a:cxnLst/>
            <a:rect l="l" t="t" r="r" b="b"/>
            <a:pathLst>
              <a:path w="253365" h="331470">
                <a:moveTo>
                  <a:pt x="126422" y="0"/>
                </a:moveTo>
                <a:lnTo>
                  <a:pt x="0" y="165491"/>
                </a:lnTo>
                <a:lnTo>
                  <a:pt x="126422" y="330921"/>
                </a:lnTo>
                <a:lnTo>
                  <a:pt x="252905" y="165491"/>
                </a:lnTo>
                <a:lnTo>
                  <a:pt x="12642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286390" y="3136214"/>
            <a:ext cx="253365" cy="331470"/>
          </a:xfrm>
          <a:custGeom>
            <a:avLst/>
            <a:gdLst/>
            <a:ahLst/>
            <a:cxnLst/>
            <a:rect l="l" t="t" r="r" b="b"/>
            <a:pathLst>
              <a:path w="253365" h="331470">
                <a:moveTo>
                  <a:pt x="126421" y="330921"/>
                </a:moveTo>
                <a:lnTo>
                  <a:pt x="252905" y="165491"/>
                </a:lnTo>
                <a:lnTo>
                  <a:pt x="126421" y="0"/>
                </a:lnTo>
                <a:lnTo>
                  <a:pt x="0" y="165491"/>
                </a:lnTo>
                <a:lnTo>
                  <a:pt x="126421" y="330921"/>
                </a:lnTo>
                <a:close/>
              </a:path>
            </a:pathLst>
          </a:custGeom>
          <a:ln w="1806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646435" y="3157282"/>
            <a:ext cx="253365" cy="331470"/>
          </a:xfrm>
          <a:custGeom>
            <a:avLst/>
            <a:gdLst/>
            <a:ahLst/>
            <a:cxnLst/>
            <a:rect l="l" t="t" r="r" b="b"/>
            <a:pathLst>
              <a:path w="253364" h="331470">
                <a:moveTo>
                  <a:pt x="126501" y="0"/>
                </a:moveTo>
                <a:lnTo>
                  <a:pt x="0" y="165491"/>
                </a:lnTo>
                <a:lnTo>
                  <a:pt x="126501" y="330921"/>
                </a:lnTo>
                <a:lnTo>
                  <a:pt x="252924" y="165491"/>
                </a:lnTo>
                <a:lnTo>
                  <a:pt x="12650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646436" y="3157287"/>
            <a:ext cx="253365" cy="331470"/>
          </a:xfrm>
          <a:custGeom>
            <a:avLst/>
            <a:gdLst/>
            <a:ahLst/>
            <a:cxnLst/>
            <a:rect l="l" t="t" r="r" b="b"/>
            <a:pathLst>
              <a:path w="253364" h="331470">
                <a:moveTo>
                  <a:pt x="126502" y="330921"/>
                </a:moveTo>
                <a:lnTo>
                  <a:pt x="252923" y="165491"/>
                </a:lnTo>
                <a:lnTo>
                  <a:pt x="126502" y="0"/>
                </a:lnTo>
                <a:lnTo>
                  <a:pt x="0" y="165491"/>
                </a:lnTo>
                <a:lnTo>
                  <a:pt x="126502" y="330921"/>
                </a:lnTo>
                <a:close/>
              </a:path>
            </a:pathLst>
          </a:custGeom>
          <a:ln w="1806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914451" y="3136210"/>
            <a:ext cx="253365" cy="331470"/>
          </a:xfrm>
          <a:custGeom>
            <a:avLst/>
            <a:gdLst/>
            <a:ahLst/>
            <a:cxnLst/>
            <a:rect l="l" t="t" r="r" b="b"/>
            <a:pathLst>
              <a:path w="253364" h="331470">
                <a:moveTo>
                  <a:pt x="126421" y="0"/>
                </a:moveTo>
                <a:lnTo>
                  <a:pt x="0" y="165491"/>
                </a:lnTo>
                <a:lnTo>
                  <a:pt x="126421" y="330921"/>
                </a:lnTo>
                <a:lnTo>
                  <a:pt x="252904" y="165491"/>
                </a:lnTo>
                <a:lnTo>
                  <a:pt x="1264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914451" y="3136214"/>
            <a:ext cx="253365" cy="331470"/>
          </a:xfrm>
          <a:custGeom>
            <a:avLst/>
            <a:gdLst/>
            <a:ahLst/>
            <a:cxnLst/>
            <a:rect l="l" t="t" r="r" b="b"/>
            <a:pathLst>
              <a:path w="253364" h="331470">
                <a:moveTo>
                  <a:pt x="126421" y="330921"/>
                </a:moveTo>
                <a:lnTo>
                  <a:pt x="252905" y="165491"/>
                </a:lnTo>
                <a:lnTo>
                  <a:pt x="126421" y="0"/>
                </a:lnTo>
                <a:lnTo>
                  <a:pt x="0" y="165491"/>
                </a:lnTo>
                <a:lnTo>
                  <a:pt x="126421" y="330921"/>
                </a:lnTo>
                <a:close/>
              </a:path>
            </a:pathLst>
          </a:custGeom>
          <a:ln w="1806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11502476" y="6096511"/>
            <a:ext cx="5498465" cy="2762250"/>
          </a:xfrm>
          <a:custGeom>
            <a:avLst/>
            <a:gdLst/>
            <a:ahLst/>
            <a:cxnLst/>
            <a:rect l="l" t="t" r="r" b="b"/>
            <a:pathLst>
              <a:path w="5498465" h="2762250">
                <a:moveTo>
                  <a:pt x="5498044" y="0"/>
                </a:moveTo>
                <a:lnTo>
                  <a:pt x="0" y="0"/>
                </a:lnTo>
                <a:lnTo>
                  <a:pt x="0" y="2761710"/>
                </a:lnTo>
                <a:lnTo>
                  <a:pt x="5498044" y="2761710"/>
                </a:lnTo>
                <a:lnTo>
                  <a:pt x="5498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11502480" y="6096466"/>
            <a:ext cx="5498465" cy="2762250"/>
          </a:xfrm>
          <a:custGeom>
            <a:avLst/>
            <a:gdLst/>
            <a:ahLst/>
            <a:cxnLst/>
            <a:rect l="l" t="t" r="r" b="b"/>
            <a:pathLst>
              <a:path w="5498465" h="2762250">
                <a:moveTo>
                  <a:pt x="0" y="2761760"/>
                </a:moveTo>
                <a:lnTo>
                  <a:pt x="0" y="0"/>
                </a:lnTo>
                <a:lnTo>
                  <a:pt x="5498044" y="0"/>
                </a:lnTo>
                <a:lnTo>
                  <a:pt x="5498044" y="2761760"/>
                </a:lnTo>
                <a:lnTo>
                  <a:pt x="0" y="2761760"/>
                </a:lnTo>
              </a:path>
            </a:pathLst>
          </a:custGeom>
          <a:ln w="1805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11716234" y="6364231"/>
            <a:ext cx="1078230" cy="0"/>
          </a:xfrm>
          <a:custGeom>
            <a:avLst/>
            <a:gdLst/>
            <a:ahLst/>
            <a:cxnLst/>
            <a:rect l="l" t="t" r="r" b="b"/>
            <a:pathLst>
              <a:path w="1078229" h="0">
                <a:moveTo>
                  <a:pt x="0" y="0"/>
                </a:moveTo>
                <a:lnTo>
                  <a:pt x="1077924" y="0"/>
                </a:lnTo>
              </a:path>
            </a:pathLst>
          </a:custGeom>
          <a:ln w="5415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11716234" y="6809477"/>
            <a:ext cx="1078230" cy="0"/>
          </a:xfrm>
          <a:custGeom>
            <a:avLst/>
            <a:gdLst/>
            <a:ahLst/>
            <a:cxnLst/>
            <a:rect l="l" t="t" r="r" b="b"/>
            <a:pathLst>
              <a:path w="1078229" h="0">
                <a:moveTo>
                  <a:pt x="0" y="0"/>
                </a:moveTo>
                <a:lnTo>
                  <a:pt x="1077924" y="0"/>
                </a:lnTo>
              </a:path>
            </a:pathLst>
          </a:custGeom>
          <a:ln w="5415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11716234" y="7254723"/>
            <a:ext cx="1078230" cy="0"/>
          </a:xfrm>
          <a:custGeom>
            <a:avLst/>
            <a:gdLst/>
            <a:ahLst/>
            <a:cxnLst/>
            <a:rect l="l" t="t" r="r" b="b"/>
            <a:pathLst>
              <a:path w="1078229" h="0">
                <a:moveTo>
                  <a:pt x="0" y="0"/>
                </a:moveTo>
                <a:lnTo>
                  <a:pt x="1077924" y="0"/>
                </a:lnTo>
              </a:path>
            </a:pathLst>
          </a:custGeom>
          <a:ln w="54150">
            <a:solidFill>
              <a:srgbClr val="00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11716234" y="7696940"/>
            <a:ext cx="1078230" cy="0"/>
          </a:xfrm>
          <a:custGeom>
            <a:avLst/>
            <a:gdLst/>
            <a:ahLst/>
            <a:cxnLst/>
            <a:rect l="l" t="t" r="r" b="b"/>
            <a:pathLst>
              <a:path w="1078229" h="0">
                <a:moveTo>
                  <a:pt x="0" y="0"/>
                </a:moveTo>
                <a:lnTo>
                  <a:pt x="1077924" y="0"/>
                </a:lnTo>
              </a:path>
            </a:pathLst>
          </a:custGeom>
          <a:ln w="541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11716234" y="8142186"/>
            <a:ext cx="1078230" cy="0"/>
          </a:xfrm>
          <a:custGeom>
            <a:avLst/>
            <a:gdLst/>
            <a:ahLst/>
            <a:cxnLst/>
            <a:rect l="l" t="t" r="r" b="b"/>
            <a:pathLst>
              <a:path w="1078229" h="0">
                <a:moveTo>
                  <a:pt x="0" y="0"/>
                </a:moveTo>
                <a:lnTo>
                  <a:pt x="1077924" y="0"/>
                </a:lnTo>
              </a:path>
            </a:pathLst>
          </a:custGeom>
          <a:ln w="54150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12255196" y="8033918"/>
            <a:ext cx="0" cy="217170"/>
          </a:xfrm>
          <a:custGeom>
            <a:avLst/>
            <a:gdLst/>
            <a:ahLst/>
            <a:cxnLst/>
            <a:rect l="l" t="t" r="r" b="b"/>
            <a:pathLst>
              <a:path w="0" h="217170">
                <a:moveTo>
                  <a:pt x="0" y="0"/>
                </a:moveTo>
                <a:lnTo>
                  <a:pt x="0" y="216597"/>
                </a:lnTo>
              </a:path>
            </a:pathLst>
          </a:custGeom>
          <a:ln w="54197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5097" y="217659"/>
            <a:ext cx="9545955" cy="1282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5233" y="2898206"/>
            <a:ext cx="8213090" cy="11061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100" spc="325">
                <a:solidFill>
                  <a:srgbClr val="1C4587"/>
                </a:solidFill>
              </a:rPr>
              <a:t>Batch</a:t>
            </a:r>
            <a:r>
              <a:rPr dirty="0" sz="7100" spc="535">
                <a:solidFill>
                  <a:srgbClr val="1C4587"/>
                </a:solidFill>
              </a:rPr>
              <a:t> </a:t>
            </a:r>
            <a:r>
              <a:rPr dirty="0" sz="7100" spc="220">
                <a:solidFill>
                  <a:srgbClr val="1C4587"/>
                </a:solidFill>
              </a:rPr>
              <a:t>Normalization</a:t>
            </a:r>
            <a:endParaRPr sz="7100"/>
          </a:p>
        </p:txBody>
      </p:sp>
      <p:sp>
        <p:nvSpPr>
          <p:cNvPr id="3" name="object 3"/>
          <p:cNvSpPr txBox="1"/>
          <p:nvPr/>
        </p:nvSpPr>
        <p:spPr>
          <a:xfrm>
            <a:off x="8154590" y="8435168"/>
            <a:ext cx="3793490" cy="1282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16900"/>
              </a:lnSpc>
              <a:spcBef>
                <a:spcPts val="90"/>
              </a:spcBef>
            </a:pPr>
            <a:r>
              <a:rPr dirty="0" sz="2350" spc="75">
                <a:latin typeface="Times New Roman"/>
                <a:cs typeface="Times New Roman"/>
              </a:rPr>
              <a:t>Deep </a:t>
            </a:r>
            <a:r>
              <a:rPr dirty="0" sz="2350" spc="85">
                <a:latin typeface="Times New Roman"/>
                <a:cs typeface="Times New Roman"/>
              </a:rPr>
              <a:t>Learning </a:t>
            </a:r>
            <a:r>
              <a:rPr dirty="0" sz="2350" spc="135">
                <a:latin typeface="Times New Roman"/>
                <a:cs typeface="Times New Roman"/>
              </a:rPr>
              <a:t>Study </a:t>
            </a:r>
            <a:r>
              <a:rPr dirty="0" sz="2350" spc="125">
                <a:latin typeface="Times New Roman"/>
                <a:cs typeface="Times New Roman"/>
              </a:rPr>
              <a:t>Group  </a:t>
            </a:r>
            <a:r>
              <a:rPr dirty="0" sz="2350" spc="105">
                <a:latin typeface="Times New Roman"/>
                <a:cs typeface="Times New Roman"/>
              </a:rPr>
              <a:t>San</a:t>
            </a:r>
            <a:r>
              <a:rPr dirty="0" sz="2350" spc="195">
                <a:latin typeface="Times New Roman"/>
                <a:cs typeface="Times New Roman"/>
              </a:rPr>
              <a:t> </a:t>
            </a:r>
            <a:r>
              <a:rPr dirty="0" sz="2350" spc="65">
                <a:latin typeface="Times New Roman"/>
                <a:cs typeface="Times New Roman"/>
              </a:rPr>
              <a:t>Francisco</a:t>
            </a:r>
            <a:endParaRPr sz="2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dirty="0" sz="2350" spc="105">
                <a:latin typeface="Times New Roman"/>
                <a:cs typeface="Times New Roman"/>
              </a:rPr>
              <a:t>September </a:t>
            </a:r>
            <a:r>
              <a:rPr dirty="0" sz="2350" spc="35">
                <a:latin typeface="Times New Roman"/>
                <a:cs typeface="Times New Roman"/>
              </a:rPr>
              <a:t>12,</a:t>
            </a:r>
            <a:r>
              <a:rPr dirty="0" sz="2350" spc="290">
                <a:latin typeface="Times New Roman"/>
                <a:cs typeface="Times New Roman"/>
              </a:rPr>
              <a:t> </a:t>
            </a:r>
            <a:r>
              <a:rPr dirty="0" sz="2350" spc="15">
                <a:latin typeface="Times New Roman"/>
                <a:cs typeface="Times New Roman"/>
              </a:rPr>
              <a:t>2016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91765" y="6688666"/>
            <a:ext cx="3919854" cy="7296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600" spc="220">
                <a:solidFill>
                  <a:srgbClr val="1C4587"/>
                </a:solidFill>
                <a:latin typeface="Times New Roman"/>
                <a:cs typeface="Times New Roman"/>
              </a:rPr>
              <a:t>Ian</a:t>
            </a:r>
            <a:r>
              <a:rPr dirty="0" sz="4600" spc="295">
                <a:solidFill>
                  <a:srgbClr val="1C4587"/>
                </a:solidFill>
                <a:latin typeface="Times New Roman"/>
                <a:cs typeface="Times New Roman"/>
              </a:rPr>
              <a:t> </a:t>
            </a:r>
            <a:r>
              <a:rPr dirty="0" sz="4600" spc="60">
                <a:solidFill>
                  <a:srgbClr val="1C4587"/>
                </a:solidFill>
                <a:latin typeface="Times New Roman"/>
                <a:cs typeface="Times New Roman"/>
              </a:rPr>
              <a:t>Goodfellow</a:t>
            </a:r>
            <a:endParaRPr sz="46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96657" y="4146470"/>
            <a:ext cx="6911340" cy="2534285"/>
            <a:chOff x="6596657" y="4146470"/>
            <a:chExt cx="6911340" cy="2534285"/>
          </a:xfrm>
        </p:grpSpPr>
        <p:sp>
          <p:nvSpPr>
            <p:cNvPr id="6" name="object 6"/>
            <p:cNvSpPr/>
            <p:nvPr/>
          </p:nvSpPr>
          <p:spPr>
            <a:xfrm>
              <a:off x="6596657" y="4146470"/>
              <a:ext cx="6911340" cy="2534285"/>
            </a:xfrm>
            <a:custGeom>
              <a:avLst/>
              <a:gdLst/>
              <a:ahLst/>
              <a:cxnLst/>
              <a:rect l="l" t="t" r="r" b="b"/>
              <a:pathLst>
                <a:path w="6911340" h="2534284">
                  <a:moveTo>
                    <a:pt x="6910784" y="0"/>
                  </a:moveTo>
                  <a:lnTo>
                    <a:pt x="0" y="0"/>
                  </a:lnTo>
                  <a:lnTo>
                    <a:pt x="0" y="2533954"/>
                  </a:lnTo>
                  <a:lnTo>
                    <a:pt x="6910784" y="2533954"/>
                  </a:lnTo>
                  <a:lnTo>
                    <a:pt x="69107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775564" y="4208295"/>
              <a:ext cx="6406515" cy="2345690"/>
            </a:xfrm>
            <a:custGeom>
              <a:avLst/>
              <a:gdLst/>
              <a:ahLst/>
              <a:cxnLst/>
              <a:rect l="l" t="t" r="r" b="b"/>
              <a:pathLst>
                <a:path w="6406515" h="2345690">
                  <a:moveTo>
                    <a:pt x="1486066" y="523553"/>
                  </a:moveTo>
                  <a:lnTo>
                    <a:pt x="1360779" y="523553"/>
                  </a:lnTo>
                  <a:lnTo>
                    <a:pt x="1352628" y="525198"/>
                  </a:lnTo>
                  <a:lnTo>
                    <a:pt x="1345974" y="529685"/>
                  </a:lnTo>
                  <a:lnTo>
                    <a:pt x="1341488" y="536342"/>
                  </a:lnTo>
                  <a:lnTo>
                    <a:pt x="1339844" y="544495"/>
                  </a:lnTo>
                  <a:lnTo>
                    <a:pt x="1339844" y="2324576"/>
                  </a:lnTo>
                  <a:lnTo>
                    <a:pt x="1341488" y="2332729"/>
                  </a:lnTo>
                  <a:lnTo>
                    <a:pt x="1345974" y="2339386"/>
                  </a:lnTo>
                  <a:lnTo>
                    <a:pt x="1352628" y="2343873"/>
                  </a:lnTo>
                  <a:lnTo>
                    <a:pt x="1360779" y="2345518"/>
                  </a:lnTo>
                  <a:lnTo>
                    <a:pt x="1570133" y="2345518"/>
                  </a:lnTo>
                  <a:lnTo>
                    <a:pt x="1578283" y="2343873"/>
                  </a:lnTo>
                  <a:lnTo>
                    <a:pt x="1584938" y="2339386"/>
                  </a:lnTo>
                  <a:lnTo>
                    <a:pt x="1589424" y="2332729"/>
                  </a:lnTo>
                  <a:lnTo>
                    <a:pt x="1591068" y="2324576"/>
                  </a:lnTo>
                  <a:lnTo>
                    <a:pt x="1591068" y="1828331"/>
                  </a:lnTo>
                  <a:lnTo>
                    <a:pt x="2131875" y="1828331"/>
                  </a:lnTo>
                  <a:lnTo>
                    <a:pt x="2177834" y="1789916"/>
                  </a:lnTo>
                  <a:lnTo>
                    <a:pt x="2210616" y="1740248"/>
                  </a:lnTo>
                  <a:lnTo>
                    <a:pt x="2233405" y="1677266"/>
                  </a:lnTo>
                  <a:lnTo>
                    <a:pt x="2233827" y="1675369"/>
                  </a:lnTo>
                  <a:lnTo>
                    <a:pt x="1800422" y="1675369"/>
                  </a:lnTo>
                  <a:lnTo>
                    <a:pt x="1679389" y="1667843"/>
                  </a:lnTo>
                  <a:lnTo>
                    <a:pt x="1617238" y="1615161"/>
                  </a:lnTo>
                  <a:lnTo>
                    <a:pt x="1594339" y="1472166"/>
                  </a:lnTo>
                  <a:lnTo>
                    <a:pt x="1591068" y="1193701"/>
                  </a:lnTo>
                  <a:lnTo>
                    <a:pt x="1594339" y="915236"/>
                  </a:lnTo>
                  <a:lnTo>
                    <a:pt x="1617238" y="772241"/>
                  </a:lnTo>
                  <a:lnTo>
                    <a:pt x="1679389" y="719558"/>
                  </a:lnTo>
                  <a:lnTo>
                    <a:pt x="1800422" y="712032"/>
                  </a:lnTo>
                  <a:lnTo>
                    <a:pt x="2233827" y="712032"/>
                  </a:lnTo>
                  <a:lnTo>
                    <a:pt x="2233405" y="710135"/>
                  </a:lnTo>
                  <a:lnTo>
                    <a:pt x="2223146" y="676898"/>
                  </a:lnTo>
                  <a:lnTo>
                    <a:pt x="2210616" y="647154"/>
                  </a:lnTo>
                  <a:lnTo>
                    <a:pt x="2198254" y="625425"/>
                  </a:lnTo>
                  <a:lnTo>
                    <a:pt x="1548067" y="625425"/>
                  </a:lnTo>
                  <a:lnTo>
                    <a:pt x="1515219" y="543301"/>
                  </a:lnTo>
                  <a:lnTo>
                    <a:pt x="1510461" y="535184"/>
                  </a:lnTo>
                  <a:lnTo>
                    <a:pt x="1503673" y="528955"/>
                  </a:lnTo>
                  <a:lnTo>
                    <a:pt x="1495370" y="524962"/>
                  </a:lnTo>
                  <a:lnTo>
                    <a:pt x="1486066" y="523553"/>
                  </a:lnTo>
                  <a:close/>
                </a:path>
                <a:path w="6406515" h="2345690">
                  <a:moveTo>
                    <a:pt x="2131875" y="1828331"/>
                  </a:moveTo>
                  <a:lnTo>
                    <a:pt x="1591068" y="1828331"/>
                  </a:lnTo>
                  <a:lnTo>
                    <a:pt x="1628016" y="1854783"/>
                  </a:lnTo>
                  <a:lnTo>
                    <a:pt x="1674493" y="1872233"/>
                  </a:lnTo>
                  <a:lnTo>
                    <a:pt x="1731596" y="1881846"/>
                  </a:lnTo>
                  <a:lnTo>
                    <a:pt x="1800422" y="1884791"/>
                  </a:lnTo>
                  <a:lnTo>
                    <a:pt x="1857924" y="1884090"/>
                  </a:lnTo>
                  <a:lnTo>
                    <a:pt x="1910428" y="1881877"/>
                  </a:lnTo>
                  <a:lnTo>
                    <a:pt x="1958163" y="1877986"/>
                  </a:lnTo>
                  <a:lnTo>
                    <a:pt x="2001454" y="1872233"/>
                  </a:lnTo>
                  <a:lnTo>
                    <a:pt x="2040232" y="1864512"/>
                  </a:lnTo>
                  <a:lnTo>
                    <a:pt x="2105948" y="1842347"/>
                  </a:lnTo>
                  <a:lnTo>
                    <a:pt x="2131875" y="1828331"/>
                  </a:lnTo>
                  <a:close/>
                </a:path>
                <a:path w="6406515" h="2345690">
                  <a:moveTo>
                    <a:pt x="2233827" y="712032"/>
                  </a:moveTo>
                  <a:lnTo>
                    <a:pt x="1800422" y="712032"/>
                  </a:lnTo>
                  <a:lnTo>
                    <a:pt x="1921455" y="719558"/>
                  </a:lnTo>
                  <a:lnTo>
                    <a:pt x="1983607" y="772241"/>
                  </a:lnTo>
                  <a:lnTo>
                    <a:pt x="2006505" y="915236"/>
                  </a:lnTo>
                  <a:lnTo>
                    <a:pt x="2009776" y="1193701"/>
                  </a:lnTo>
                  <a:lnTo>
                    <a:pt x="2006505" y="1472166"/>
                  </a:lnTo>
                  <a:lnTo>
                    <a:pt x="1983607" y="1615161"/>
                  </a:lnTo>
                  <a:lnTo>
                    <a:pt x="1921455" y="1667843"/>
                  </a:lnTo>
                  <a:lnTo>
                    <a:pt x="1800422" y="1675369"/>
                  </a:lnTo>
                  <a:lnTo>
                    <a:pt x="2233827" y="1675369"/>
                  </a:lnTo>
                  <a:lnTo>
                    <a:pt x="2248017" y="1599652"/>
                  </a:lnTo>
                  <a:lnTo>
                    <a:pt x="2252824" y="1554945"/>
                  </a:lnTo>
                  <a:lnTo>
                    <a:pt x="2256269" y="1506084"/>
                  </a:lnTo>
                  <a:lnTo>
                    <a:pt x="2258578" y="1452905"/>
                  </a:lnTo>
                  <a:lnTo>
                    <a:pt x="2259979" y="1395242"/>
                  </a:lnTo>
                  <a:lnTo>
                    <a:pt x="2260698" y="1332931"/>
                  </a:lnTo>
                  <a:lnTo>
                    <a:pt x="2260963" y="1265806"/>
                  </a:lnTo>
                  <a:lnTo>
                    <a:pt x="2260963" y="1121597"/>
                  </a:lnTo>
                  <a:lnTo>
                    <a:pt x="2260698" y="1054472"/>
                  </a:lnTo>
                  <a:lnTo>
                    <a:pt x="2259979" y="992160"/>
                  </a:lnTo>
                  <a:lnTo>
                    <a:pt x="2258578" y="934497"/>
                  </a:lnTo>
                  <a:lnTo>
                    <a:pt x="2256269" y="881318"/>
                  </a:lnTo>
                  <a:lnTo>
                    <a:pt x="2252824" y="832457"/>
                  </a:lnTo>
                  <a:lnTo>
                    <a:pt x="2248017" y="787750"/>
                  </a:lnTo>
                  <a:lnTo>
                    <a:pt x="2241619" y="747031"/>
                  </a:lnTo>
                  <a:lnTo>
                    <a:pt x="2233827" y="712032"/>
                  </a:lnTo>
                  <a:close/>
                </a:path>
                <a:path w="6406515" h="2345690">
                  <a:moveTo>
                    <a:pt x="1800422" y="502610"/>
                  </a:moveTo>
                  <a:lnTo>
                    <a:pt x="1735301" y="505208"/>
                  </a:lnTo>
                  <a:lnTo>
                    <a:pt x="1680623" y="513654"/>
                  </a:lnTo>
                  <a:lnTo>
                    <a:pt x="1635473" y="528922"/>
                  </a:lnTo>
                  <a:lnTo>
                    <a:pt x="1598940" y="551989"/>
                  </a:lnTo>
                  <a:lnTo>
                    <a:pt x="1570108" y="583832"/>
                  </a:lnTo>
                  <a:lnTo>
                    <a:pt x="1548067" y="625425"/>
                  </a:lnTo>
                  <a:lnTo>
                    <a:pt x="2198254" y="625425"/>
                  </a:lnTo>
                  <a:lnTo>
                    <a:pt x="2157127" y="577231"/>
                  </a:lnTo>
                  <a:lnTo>
                    <a:pt x="2105948" y="545055"/>
                  </a:lnTo>
                  <a:lnTo>
                    <a:pt x="2040232" y="522890"/>
                  </a:lnTo>
                  <a:lnTo>
                    <a:pt x="2001355" y="515149"/>
                  </a:lnTo>
                  <a:lnTo>
                    <a:pt x="1958163" y="509416"/>
                  </a:lnTo>
                  <a:lnTo>
                    <a:pt x="1910428" y="505525"/>
                  </a:lnTo>
                  <a:lnTo>
                    <a:pt x="1857924" y="503312"/>
                  </a:lnTo>
                  <a:lnTo>
                    <a:pt x="1800422" y="502610"/>
                  </a:lnTo>
                  <a:close/>
                </a:path>
                <a:path w="6406515" h="2345690">
                  <a:moveTo>
                    <a:pt x="3747089" y="523553"/>
                  </a:moveTo>
                  <a:lnTo>
                    <a:pt x="3621800" y="523553"/>
                  </a:lnTo>
                  <a:lnTo>
                    <a:pt x="3613649" y="525198"/>
                  </a:lnTo>
                  <a:lnTo>
                    <a:pt x="3606995" y="529685"/>
                  </a:lnTo>
                  <a:lnTo>
                    <a:pt x="3602509" y="536342"/>
                  </a:lnTo>
                  <a:lnTo>
                    <a:pt x="3600865" y="544495"/>
                  </a:lnTo>
                  <a:lnTo>
                    <a:pt x="3600865" y="1842907"/>
                  </a:lnTo>
                  <a:lnTo>
                    <a:pt x="3602509" y="1851060"/>
                  </a:lnTo>
                  <a:lnTo>
                    <a:pt x="3606995" y="1857717"/>
                  </a:lnTo>
                  <a:lnTo>
                    <a:pt x="3613649" y="1862204"/>
                  </a:lnTo>
                  <a:lnTo>
                    <a:pt x="3621800" y="1863850"/>
                  </a:lnTo>
                  <a:lnTo>
                    <a:pt x="3831159" y="1863850"/>
                  </a:lnTo>
                  <a:lnTo>
                    <a:pt x="3839307" y="1862204"/>
                  </a:lnTo>
                  <a:lnTo>
                    <a:pt x="3845960" y="1857717"/>
                  </a:lnTo>
                  <a:lnTo>
                    <a:pt x="3850446" y="1851060"/>
                  </a:lnTo>
                  <a:lnTo>
                    <a:pt x="3852091" y="1842907"/>
                  </a:lnTo>
                  <a:lnTo>
                    <a:pt x="3852091" y="1193701"/>
                  </a:lnTo>
                  <a:lnTo>
                    <a:pt x="3855362" y="915236"/>
                  </a:lnTo>
                  <a:lnTo>
                    <a:pt x="3878260" y="772241"/>
                  </a:lnTo>
                  <a:lnTo>
                    <a:pt x="3940412" y="719558"/>
                  </a:lnTo>
                  <a:lnTo>
                    <a:pt x="4061445" y="712032"/>
                  </a:lnTo>
                  <a:lnTo>
                    <a:pt x="4494844" y="712032"/>
                  </a:lnTo>
                  <a:lnTo>
                    <a:pt x="4494422" y="710135"/>
                  </a:lnTo>
                  <a:lnTo>
                    <a:pt x="4484164" y="676898"/>
                  </a:lnTo>
                  <a:lnTo>
                    <a:pt x="4471634" y="647154"/>
                  </a:lnTo>
                  <a:lnTo>
                    <a:pt x="4459272" y="625425"/>
                  </a:lnTo>
                  <a:lnTo>
                    <a:pt x="3809087" y="625425"/>
                  </a:lnTo>
                  <a:lnTo>
                    <a:pt x="3776239" y="543301"/>
                  </a:lnTo>
                  <a:lnTo>
                    <a:pt x="3771481" y="535184"/>
                  </a:lnTo>
                  <a:lnTo>
                    <a:pt x="3764695" y="528955"/>
                  </a:lnTo>
                  <a:lnTo>
                    <a:pt x="3756394" y="524962"/>
                  </a:lnTo>
                  <a:lnTo>
                    <a:pt x="3747089" y="523553"/>
                  </a:lnTo>
                  <a:close/>
                </a:path>
                <a:path w="6406515" h="2345690">
                  <a:moveTo>
                    <a:pt x="4494844" y="712032"/>
                  </a:moveTo>
                  <a:lnTo>
                    <a:pt x="4061445" y="712032"/>
                  </a:lnTo>
                  <a:lnTo>
                    <a:pt x="4182479" y="719558"/>
                  </a:lnTo>
                  <a:lnTo>
                    <a:pt x="4244631" y="772241"/>
                  </a:lnTo>
                  <a:lnTo>
                    <a:pt x="4267529" y="915236"/>
                  </a:lnTo>
                  <a:lnTo>
                    <a:pt x="4270800" y="1193701"/>
                  </a:lnTo>
                  <a:lnTo>
                    <a:pt x="4270800" y="1842907"/>
                  </a:lnTo>
                  <a:lnTo>
                    <a:pt x="4272444" y="1851060"/>
                  </a:lnTo>
                  <a:lnTo>
                    <a:pt x="4276927" y="1857717"/>
                  </a:lnTo>
                  <a:lnTo>
                    <a:pt x="4283580" y="1862204"/>
                  </a:lnTo>
                  <a:lnTo>
                    <a:pt x="4291732" y="1863850"/>
                  </a:lnTo>
                  <a:lnTo>
                    <a:pt x="4501087" y="1863850"/>
                  </a:lnTo>
                  <a:lnTo>
                    <a:pt x="4509238" y="1862204"/>
                  </a:lnTo>
                  <a:lnTo>
                    <a:pt x="4515891" y="1857717"/>
                  </a:lnTo>
                  <a:lnTo>
                    <a:pt x="4520374" y="1851060"/>
                  </a:lnTo>
                  <a:lnTo>
                    <a:pt x="4522018" y="1842907"/>
                  </a:lnTo>
                  <a:lnTo>
                    <a:pt x="4521980" y="1121597"/>
                  </a:lnTo>
                  <a:lnTo>
                    <a:pt x="4521715" y="1054472"/>
                  </a:lnTo>
                  <a:lnTo>
                    <a:pt x="4520996" y="992160"/>
                  </a:lnTo>
                  <a:lnTo>
                    <a:pt x="4519595" y="934497"/>
                  </a:lnTo>
                  <a:lnTo>
                    <a:pt x="4517286" y="881318"/>
                  </a:lnTo>
                  <a:lnTo>
                    <a:pt x="4513841" y="832457"/>
                  </a:lnTo>
                  <a:lnTo>
                    <a:pt x="4509034" y="787750"/>
                  </a:lnTo>
                  <a:lnTo>
                    <a:pt x="4502636" y="747031"/>
                  </a:lnTo>
                  <a:lnTo>
                    <a:pt x="4494844" y="712032"/>
                  </a:lnTo>
                  <a:close/>
                </a:path>
                <a:path w="6406515" h="2345690">
                  <a:moveTo>
                    <a:pt x="4061445" y="502610"/>
                  </a:moveTo>
                  <a:lnTo>
                    <a:pt x="3996324" y="505208"/>
                  </a:lnTo>
                  <a:lnTo>
                    <a:pt x="3941645" y="513654"/>
                  </a:lnTo>
                  <a:lnTo>
                    <a:pt x="3896495" y="528922"/>
                  </a:lnTo>
                  <a:lnTo>
                    <a:pt x="3859961" y="551989"/>
                  </a:lnTo>
                  <a:lnTo>
                    <a:pt x="3831129" y="583832"/>
                  </a:lnTo>
                  <a:lnTo>
                    <a:pt x="3809087" y="625425"/>
                  </a:lnTo>
                  <a:lnTo>
                    <a:pt x="4459272" y="625425"/>
                  </a:lnTo>
                  <a:lnTo>
                    <a:pt x="4418146" y="577231"/>
                  </a:lnTo>
                  <a:lnTo>
                    <a:pt x="4366967" y="545055"/>
                  </a:lnTo>
                  <a:lnTo>
                    <a:pt x="4301252" y="522890"/>
                  </a:lnTo>
                  <a:lnTo>
                    <a:pt x="4262376" y="515149"/>
                  </a:lnTo>
                  <a:lnTo>
                    <a:pt x="4219184" y="509416"/>
                  </a:lnTo>
                  <a:lnTo>
                    <a:pt x="4171450" y="505525"/>
                  </a:lnTo>
                  <a:lnTo>
                    <a:pt x="4118946" y="503312"/>
                  </a:lnTo>
                  <a:lnTo>
                    <a:pt x="4061445" y="502610"/>
                  </a:lnTo>
                  <a:close/>
                </a:path>
                <a:path w="6406515" h="2345690">
                  <a:moveTo>
                    <a:pt x="565235" y="0"/>
                  </a:moveTo>
                  <a:lnTo>
                    <a:pt x="510572" y="556"/>
                  </a:lnTo>
                  <a:lnTo>
                    <a:pt x="459553" y="2294"/>
                  </a:lnTo>
                  <a:lnTo>
                    <a:pt x="412050" y="5315"/>
                  </a:lnTo>
                  <a:lnTo>
                    <a:pt x="367939" y="9720"/>
                  </a:lnTo>
                  <a:lnTo>
                    <a:pt x="327094" y="15611"/>
                  </a:lnTo>
                  <a:lnTo>
                    <a:pt x="289390" y="23088"/>
                  </a:lnTo>
                  <a:lnTo>
                    <a:pt x="222899" y="43211"/>
                  </a:lnTo>
                  <a:lnTo>
                    <a:pt x="167462" y="70898"/>
                  </a:lnTo>
                  <a:lnTo>
                    <a:pt x="122074" y="106962"/>
                  </a:lnTo>
                  <a:lnTo>
                    <a:pt x="85730" y="152215"/>
                  </a:lnTo>
                  <a:lnTo>
                    <a:pt x="57425" y="207467"/>
                  </a:lnTo>
                  <a:lnTo>
                    <a:pt x="36155" y="273531"/>
                  </a:lnTo>
                  <a:lnTo>
                    <a:pt x="27844" y="310871"/>
                  </a:lnTo>
                  <a:lnTo>
                    <a:pt x="20914" y="351218"/>
                  </a:lnTo>
                  <a:lnTo>
                    <a:pt x="15240" y="394673"/>
                  </a:lnTo>
                  <a:lnTo>
                    <a:pt x="10697" y="441339"/>
                  </a:lnTo>
                  <a:lnTo>
                    <a:pt x="7159" y="491315"/>
                  </a:lnTo>
                  <a:lnTo>
                    <a:pt x="4501" y="544705"/>
                  </a:lnTo>
                  <a:lnTo>
                    <a:pt x="2595" y="601609"/>
                  </a:lnTo>
                  <a:lnTo>
                    <a:pt x="1318" y="662129"/>
                  </a:lnTo>
                  <a:lnTo>
                    <a:pt x="537" y="727560"/>
                  </a:lnTo>
                  <a:lnTo>
                    <a:pt x="144" y="795277"/>
                  </a:lnTo>
                  <a:lnTo>
                    <a:pt x="0" y="866398"/>
                  </a:lnTo>
                  <a:lnTo>
                    <a:pt x="0" y="1018392"/>
                  </a:lnTo>
                  <a:lnTo>
                    <a:pt x="146" y="1090368"/>
                  </a:lnTo>
                  <a:lnTo>
                    <a:pt x="544" y="1158424"/>
                  </a:lnTo>
                  <a:lnTo>
                    <a:pt x="1318" y="1222661"/>
                  </a:lnTo>
                  <a:lnTo>
                    <a:pt x="2595" y="1283181"/>
                  </a:lnTo>
                  <a:lnTo>
                    <a:pt x="4501" y="1340085"/>
                  </a:lnTo>
                  <a:lnTo>
                    <a:pt x="7159" y="1393475"/>
                  </a:lnTo>
                  <a:lnTo>
                    <a:pt x="10697" y="1443452"/>
                  </a:lnTo>
                  <a:lnTo>
                    <a:pt x="15240" y="1490117"/>
                  </a:lnTo>
                  <a:lnTo>
                    <a:pt x="20914" y="1533573"/>
                  </a:lnTo>
                  <a:lnTo>
                    <a:pt x="27844" y="1573920"/>
                  </a:lnTo>
                  <a:lnTo>
                    <a:pt x="36155" y="1611260"/>
                  </a:lnTo>
                  <a:lnTo>
                    <a:pt x="57425" y="1677323"/>
                  </a:lnTo>
                  <a:lnTo>
                    <a:pt x="85730" y="1732576"/>
                  </a:lnTo>
                  <a:lnTo>
                    <a:pt x="122074" y="1777829"/>
                  </a:lnTo>
                  <a:lnTo>
                    <a:pt x="167462" y="1813893"/>
                  </a:lnTo>
                  <a:lnTo>
                    <a:pt x="222899" y="1841580"/>
                  </a:lnTo>
                  <a:lnTo>
                    <a:pt x="289390" y="1861702"/>
                  </a:lnTo>
                  <a:lnTo>
                    <a:pt x="327094" y="1869180"/>
                  </a:lnTo>
                  <a:lnTo>
                    <a:pt x="367939" y="1875071"/>
                  </a:lnTo>
                  <a:lnTo>
                    <a:pt x="412050" y="1879476"/>
                  </a:lnTo>
                  <a:lnTo>
                    <a:pt x="459553" y="1882496"/>
                  </a:lnTo>
                  <a:lnTo>
                    <a:pt x="510572" y="1884234"/>
                  </a:lnTo>
                  <a:lnTo>
                    <a:pt x="565235" y="1884791"/>
                  </a:lnTo>
                  <a:lnTo>
                    <a:pt x="619897" y="1884219"/>
                  </a:lnTo>
                  <a:lnTo>
                    <a:pt x="670916" y="1882435"/>
                  </a:lnTo>
                  <a:lnTo>
                    <a:pt x="718419" y="1879343"/>
                  </a:lnTo>
                  <a:lnTo>
                    <a:pt x="762530" y="1874844"/>
                  </a:lnTo>
                  <a:lnTo>
                    <a:pt x="803375" y="1868839"/>
                  </a:lnTo>
                  <a:lnTo>
                    <a:pt x="841079" y="1861231"/>
                  </a:lnTo>
                  <a:lnTo>
                    <a:pt x="907570" y="1840812"/>
                  </a:lnTo>
                  <a:lnTo>
                    <a:pt x="963007" y="1812802"/>
                  </a:lnTo>
                  <a:lnTo>
                    <a:pt x="1008395" y="1776414"/>
                  </a:lnTo>
                  <a:lnTo>
                    <a:pt x="1044738" y="1730865"/>
                  </a:lnTo>
                  <a:lnTo>
                    <a:pt x="1073043" y="1675368"/>
                  </a:lnTo>
                  <a:lnTo>
                    <a:pt x="1080602" y="1654428"/>
                  </a:lnTo>
                  <a:lnTo>
                    <a:pt x="565235" y="1654428"/>
                  </a:lnTo>
                  <a:lnTo>
                    <a:pt x="395789" y="1643302"/>
                  </a:lnTo>
                  <a:lnTo>
                    <a:pt x="308776" y="1565424"/>
                  </a:lnTo>
                  <a:lnTo>
                    <a:pt x="276718" y="1354039"/>
                  </a:lnTo>
                  <a:lnTo>
                    <a:pt x="272139" y="942395"/>
                  </a:lnTo>
                  <a:lnTo>
                    <a:pt x="276718" y="530752"/>
                  </a:lnTo>
                  <a:lnTo>
                    <a:pt x="308776" y="319367"/>
                  </a:lnTo>
                  <a:lnTo>
                    <a:pt x="395789" y="241489"/>
                  </a:lnTo>
                  <a:lnTo>
                    <a:pt x="565235" y="230363"/>
                  </a:lnTo>
                  <a:lnTo>
                    <a:pt x="1080602" y="230363"/>
                  </a:lnTo>
                  <a:lnTo>
                    <a:pt x="1073043" y="209423"/>
                  </a:lnTo>
                  <a:lnTo>
                    <a:pt x="1044738" y="153926"/>
                  </a:lnTo>
                  <a:lnTo>
                    <a:pt x="1008395" y="108377"/>
                  </a:lnTo>
                  <a:lnTo>
                    <a:pt x="963007" y="71989"/>
                  </a:lnTo>
                  <a:lnTo>
                    <a:pt x="907570" y="43979"/>
                  </a:lnTo>
                  <a:lnTo>
                    <a:pt x="841079" y="23560"/>
                  </a:lnTo>
                  <a:lnTo>
                    <a:pt x="803375" y="15952"/>
                  </a:lnTo>
                  <a:lnTo>
                    <a:pt x="762530" y="9947"/>
                  </a:lnTo>
                  <a:lnTo>
                    <a:pt x="718419" y="5448"/>
                  </a:lnTo>
                  <a:lnTo>
                    <a:pt x="670916" y="2356"/>
                  </a:lnTo>
                  <a:lnTo>
                    <a:pt x="619897" y="572"/>
                  </a:lnTo>
                  <a:lnTo>
                    <a:pt x="565235" y="0"/>
                  </a:lnTo>
                  <a:close/>
                </a:path>
                <a:path w="6406515" h="2345690">
                  <a:moveTo>
                    <a:pt x="1080602" y="230363"/>
                  </a:moveTo>
                  <a:lnTo>
                    <a:pt x="565235" y="230363"/>
                  </a:lnTo>
                  <a:lnTo>
                    <a:pt x="734680" y="241489"/>
                  </a:lnTo>
                  <a:lnTo>
                    <a:pt x="821693" y="319367"/>
                  </a:lnTo>
                  <a:lnTo>
                    <a:pt x="853750" y="530752"/>
                  </a:lnTo>
                  <a:lnTo>
                    <a:pt x="858329" y="942395"/>
                  </a:lnTo>
                  <a:lnTo>
                    <a:pt x="853750" y="1354039"/>
                  </a:lnTo>
                  <a:lnTo>
                    <a:pt x="821693" y="1565424"/>
                  </a:lnTo>
                  <a:lnTo>
                    <a:pt x="734680" y="1643302"/>
                  </a:lnTo>
                  <a:lnTo>
                    <a:pt x="565235" y="1654428"/>
                  </a:lnTo>
                  <a:lnTo>
                    <a:pt x="1080602" y="1654428"/>
                  </a:lnTo>
                  <a:lnTo>
                    <a:pt x="1094313" y="1609138"/>
                  </a:lnTo>
                  <a:lnTo>
                    <a:pt x="1102625" y="1571753"/>
                  </a:lnTo>
                  <a:lnTo>
                    <a:pt x="1109554" y="1531390"/>
                  </a:lnTo>
                  <a:lnTo>
                    <a:pt x="1115228" y="1487952"/>
                  </a:lnTo>
                  <a:lnTo>
                    <a:pt x="1119771" y="1441339"/>
                  </a:lnTo>
                  <a:lnTo>
                    <a:pt x="1123309" y="1391454"/>
                  </a:lnTo>
                  <a:lnTo>
                    <a:pt x="1125968" y="1338199"/>
                  </a:lnTo>
                  <a:lnTo>
                    <a:pt x="1127873" y="1281476"/>
                  </a:lnTo>
                  <a:lnTo>
                    <a:pt x="1129150" y="1221186"/>
                  </a:lnTo>
                  <a:lnTo>
                    <a:pt x="1129924" y="1157231"/>
                  </a:lnTo>
                  <a:lnTo>
                    <a:pt x="1130322" y="1089513"/>
                  </a:lnTo>
                  <a:lnTo>
                    <a:pt x="1130468" y="1018392"/>
                  </a:lnTo>
                  <a:lnTo>
                    <a:pt x="1130468" y="866398"/>
                  </a:lnTo>
                  <a:lnTo>
                    <a:pt x="1130317" y="794422"/>
                  </a:lnTo>
                  <a:lnTo>
                    <a:pt x="1129910" y="726366"/>
                  </a:lnTo>
                  <a:lnTo>
                    <a:pt x="1129150" y="663605"/>
                  </a:lnTo>
                  <a:lnTo>
                    <a:pt x="1127873" y="603314"/>
                  </a:lnTo>
                  <a:lnTo>
                    <a:pt x="1125968" y="546591"/>
                  </a:lnTo>
                  <a:lnTo>
                    <a:pt x="1123309" y="493336"/>
                  </a:lnTo>
                  <a:lnTo>
                    <a:pt x="1119771" y="443451"/>
                  </a:lnTo>
                  <a:lnTo>
                    <a:pt x="1115228" y="396839"/>
                  </a:lnTo>
                  <a:lnTo>
                    <a:pt x="1109554" y="353400"/>
                  </a:lnTo>
                  <a:lnTo>
                    <a:pt x="1102625" y="313038"/>
                  </a:lnTo>
                  <a:lnTo>
                    <a:pt x="1094313" y="275653"/>
                  </a:lnTo>
                  <a:lnTo>
                    <a:pt x="1084495" y="241147"/>
                  </a:lnTo>
                  <a:lnTo>
                    <a:pt x="1080602" y="230363"/>
                  </a:lnTo>
                  <a:close/>
                </a:path>
                <a:path w="6406515" h="2345690">
                  <a:moveTo>
                    <a:pt x="2930932" y="502610"/>
                  </a:moveTo>
                  <a:lnTo>
                    <a:pt x="2873431" y="503312"/>
                  </a:lnTo>
                  <a:lnTo>
                    <a:pt x="2820927" y="505525"/>
                  </a:lnTo>
                  <a:lnTo>
                    <a:pt x="2773192" y="509416"/>
                  </a:lnTo>
                  <a:lnTo>
                    <a:pt x="2730000" y="515149"/>
                  </a:lnTo>
                  <a:lnTo>
                    <a:pt x="2691123" y="522890"/>
                  </a:lnTo>
                  <a:lnTo>
                    <a:pt x="2625407" y="545055"/>
                  </a:lnTo>
                  <a:lnTo>
                    <a:pt x="2574228" y="577231"/>
                  </a:lnTo>
                  <a:lnTo>
                    <a:pt x="2535768" y="620738"/>
                  </a:lnTo>
                  <a:lnTo>
                    <a:pt x="2508209" y="676898"/>
                  </a:lnTo>
                  <a:lnTo>
                    <a:pt x="2489736" y="747031"/>
                  </a:lnTo>
                  <a:lnTo>
                    <a:pt x="2483339" y="787750"/>
                  </a:lnTo>
                  <a:lnTo>
                    <a:pt x="2478531" y="832457"/>
                  </a:lnTo>
                  <a:lnTo>
                    <a:pt x="2475086" y="881318"/>
                  </a:lnTo>
                  <a:lnTo>
                    <a:pt x="2472777" y="934497"/>
                  </a:lnTo>
                  <a:lnTo>
                    <a:pt x="2471377" y="992160"/>
                  </a:lnTo>
                  <a:lnTo>
                    <a:pt x="2470657" y="1054472"/>
                  </a:lnTo>
                  <a:lnTo>
                    <a:pt x="2470393" y="1121597"/>
                  </a:lnTo>
                  <a:lnTo>
                    <a:pt x="2470439" y="1277470"/>
                  </a:lnTo>
                  <a:lnTo>
                    <a:pt x="2470657" y="1332931"/>
                  </a:lnTo>
                  <a:lnTo>
                    <a:pt x="2471377" y="1395242"/>
                  </a:lnTo>
                  <a:lnTo>
                    <a:pt x="2472777" y="1452905"/>
                  </a:lnTo>
                  <a:lnTo>
                    <a:pt x="2475086" y="1506084"/>
                  </a:lnTo>
                  <a:lnTo>
                    <a:pt x="2478531" y="1554945"/>
                  </a:lnTo>
                  <a:lnTo>
                    <a:pt x="2483339" y="1599652"/>
                  </a:lnTo>
                  <a:lnTo>
                    <a:pt x="2489736" y="1640371"/>
                  </a:lnTo>
                  <a:lnTo>
                    <a:pt x="2508209" y="1710504"/>
                  </a:lnTo>
                  <a:lnTo>
                    <a:pt x="2535768" y="1766663"/>
                  </a:lnTo>
                  <a:lnTo>
                    <a:pt x="2574228" y="1810171"/>
                  </a:lnTo>
                  <a:lnTo>
                    <a:pt x="2625407" y="1842347"/>
                  </a:lnTo>
                  <a:lnTo>
                    <a:pt x="2691123" y="1864512"/>
                  </a:lnTo>
                  <a:lnTo>
                    <a:pt x="2730000" y="1872252"/>
                  </a:lnTo>
                  <a:lnTo>
                    <a:pt x="2773192" y="1877986"/>
                  </a:lnTo>
                  <a:lnTo>
                    <a:pt x="2820927" y="1881877"/>
                  </a:lnTo>
                  <a:lnTo>
                    <a:pt x="2873431" y="1884090"/>
                  </a:lnTo>
                  <a:lnTo>
                    <a:pt x="2930932" y="1884791"/>
                  </a:lnTo>
                  <a:lnTo>
                    <a:pt x="2999006" y="1883756"/>
                  </a:lnTo>
                  <a:lnTo>
                    <a:pt x="3060018" y="1880470"/>
                  </a:lnTo>
                  <a:lnTo>
                    <a:pt x="3114355" y="1874660"/>
                  </a:lnTo>
                  <a:lnTo>
                    <a:pt x="3162403" y="1866056"/>
                  </a:lnTo>
                  <a:lnTo>
                    <a:pt x="3204551" y="1854384"/>
                  </a:lnTo>
                  <a:lnTo>
                    <a:pt x="3241183" y="1839374"/>
                  </a:lnTo>
                  <a:lnTo>
                    <a:pt x="3299451" y="1798249"/>
                  </a:lnTo>
                  <a:lnTo>
                    <a:pt x="3340300" y="1740506"/>
                  </a:lnTo>
                  <a:lnTo>
                    <a:pt x="3355160" y="1704724"/>
                  </a:lnTo>
                  <a:lnTo>
                    <a:pt x="3363562" y="1675369"/>
                  </a:lnTo>
                  <a:lnTo>
                    <a:pt x="2930932" y="1675369"/>
                  </a:lnTo>
                  <a:lnTo>
                    <a:pt x="2885563" y="1675139"/>
                  </a:lnTo>
                  <a:lnTo>
                    <a:pt x="2847273" y="1673526"/>
                  </a:lnTo>
                  <a:lnTo>
                    <a:pt x="2789529" y="1660628"/>
                  </a:lnTo>
                  <a:lnTo>
                    <a:pt x="2752897" y="1625624"/>
                  </a:lnTo>
                  <a:lnTo>
                    <a:pt x="2732572" y="1557464"/>
                  </a:lnTo>
                  <a:lnTo>
                    <a:pt x="2727024" y="1507497"/>
                  </a:lnTo>
                  <a:lnTo>
                    <a:pt x="2723751" y="1445096"/>
                  </a:lnTo>
                  <a:lnTo>
                    <a:pt x="2722154" y="1368881"/>
                  </a:lnTo>
                  <a:lnTo>
                    <a:pt x="2721631" y="1277470"/>
                  </a:lnTo>
                  <a:lnTo>
                    <a:pt x="3370544" y="1277470"/>
                  </a:lnTo>
                  <a:lnTo>
                    <a:pt x="3378685" y="1275838"/>
                  </a:lnTo>
                  <a:lnTo>
                    <a:pt x="3385338" y="1271381"/>
                  </a:lnTo>
                  <a:lnTo>
                    <a:pt x="3389828" y="1264756"/>
                  </a:lnTo>
                  <a:lnTo>
                    <a:pt x="3391479" y="1256622"/>
                  </a:lnTo>
                  <a:lnTo>
                    <a:pt x="3391471" y="1121597"/>
                  </a:lnTo>
                  <a:lnTo>
                    <a:pt x="3391259" y="1068049"/>
                  </a:lnTo>
                  <a:lnTo>
                    <a:pt x="2721767" y="1068049"/>
                  </a:lnTo>
                  <a:lnTo>
                    <a:pt x="2722764" y="979522"/>
                  </a:lnTo>
                  <a:lnTo>
                    <a:pt x="2725273" y="907041"/>
                  </a:lnTo>
                  <a:lnTo>
                    <a:pt x="2729990" y="849000"/>
                  </a:lnTo>
                  <a:lnTo>
                    <a:pt x="2737613" y="803797"/>
                  </a:lnTo>
                  <a:lnTo>
                    <a:pt x="2764368" y="745481"/>
                  </a:lnTo>
                  <a:lnTo>
                    <a:pt x="2811117" y="719261"/>
                  </a:lnTo>
                  <a:lnTo>
                    <a:pt x="2883438" y="712301"/>
                  </a:lnTo>
                  <a:lnTo>
                    <a:pt x="3363989" y="712032"/>
                  </a:lnTo>
                  <a:lnTo>
                    <a:pt x="3363915" y="711698"/>
                  </a:lnTo>
                  <a:lnTo>
                    <a:pt x="3341126" y="648557"/>
                  </a:lnTo>
                  <a:lnTo>
                    <a:pt x="3308344" y="598637"/>
                  </a:lnTo>
                  <a:lnTo>
                    <a:pt x="3263751" y="560659"/>
                  </a:lnTo>
                  <a:lnTo>
                    <a:pt x="3205531" y="533346"/>
                  </a:lnTo>
                  <a:lnTo>
                    <a:pt x="3131865" y="515418"/>
                  </a:lnTo>
                  <a:lnTo>
                    <a:pt x="3088673" y="509575"/>
                  </a:lnTo>
                  <a:lnTo>
                    <a:pt x="3040938" y="505599"/>
                  </a:lnTo>
                  <a:lnTo>
                    <a:pt x="2988434" y="503331"/>
                  </a:lnTo>
                  <a:lnTo>
                    <a:pt x="2930932" y="502610"/>
                  </a:lnTo>
                  <a:close/>
                </a:path>
                <a:path w="6406515" h="2345690">
                  <a:moveTo>
                    <a:pt x="3365614" y="1486890"/>
                  </a:moveTo>
                  <a:lnTo>
                    <a:pt x="3155779" y="1486890"/>
                  </a:lnTo>
                  <a:lnTo>
                    <a:pt x="3148022" y="1488391"/>
                  </a:lnTo>
                  <a:lnTo>
                    <a:pt x="3141561" y="1492511"/>
                  </a:lnTo>
                  <a:lnTo>
                    <a:pt x="3136996" y="1498677"/>
                  </a:lnTo>
                  <a:lnTo>
                    <a:pt x="3134927" y="1506315"/>
                  </a:lnTo>
                  <a:lnTo>
                    <a:pt x="3127339" y="1568896"/>
                  </a:lnTo>
                  <a:lnTo>
                    <a:pt x="3114708" y="1613742"/>
                  </a:lnTo>
                  <a:lnTo>
                    <a:pt x="3069179" y="1662049"/>
                  </a:lnTo>
                  <a:lnTo>
                    <a:pt x="2988055" y="1674874"/>
                  </a:lnTo>
                  <a:lnTo>
                    <a:pt x="2930932" y="1675369"/>
                  </a:lnTo>
                  <a:lnTo>
                    <a:pt x="3363562" y="1675369"/>
                  </a:lnTo>
                  <a:lnTo>
                    <a:pt x="3366824" y="1663971"/>
                  </a:lnTo>
                  <a:lnTo>
                    <a:pt x="3375681" y="1617976"/>
                  </a:lnTo>
                  <a:lnTo>
                    <a:pt x="3382117" y="1566468"/>
                  </a:lnTo>
                  <a:lnTo>
                    <a:pt x="3386518" y="1509173"/>
                  </a:lnTo>
                  <a:lnTo>
                    <a:pt x="3385245" y="1500603"/>
                  </a:lnTo>
                  <a:lnTo>
                    <a:pt x="3380855" y="1493508"/>
                  </a:lnTo>
                  <a:lnTo>
                    <a:pt x="3374071" y="1488676"/>
                  </a:lnTo>
                  <a:lnTo>
                    <a:pt x="3365614" y="1486890"/>
                  </a:lnTo>
                  <a:close/>
                </a:path>
                <a:path w="6406515" h="2345690">
                  <a:moveTo>
                    <a:pt x="3363989" y="712032"/>
                  </a:moveTo>
                  <a:lnTo>
                    <a:pt x="2930932" y="712032"/>
                  </a:lnTo>
                  <a:lnTo>
                    <a:pt x="2978427" y="712301"/>
                  </a:lnTo>
                  <a:lnTo>
                    <a:pt x="3018133" y="714176"/>
                  </a:lnTo>
                  <a:lnTo>
                    <a:pt x="3050749" y="719261"/>
                  </a:lnTo>
                  <a:lnTo>
                    <a:pt x="3097497" y="745481"/>
                  </a:lnTo>
                  <a:lnTo>
                    <a:pt x="3124252" y="803797"/>
                  </a:lnTo>
                  <a:lnTo>
                    <a:pt x="3131875" y="849000"/>
                  </a:lnTo>
                  <a:lnTo>
                    <a:pt x="3136592" y="907041"/>
                  </a:lnTo>
                  <a:lnTo>
                    <a:pt x="3139101" y="979522"/>
                  </a:lnTo>
                  <a:lnTo>
                    <a:pt x="3140098" y="1068049"/>
                  </a:lnTo>
                  <a:lnTo>
                    <a:pt x="3391259" y="1068049"/>
                  </a:lnTo>
                  <a:lnTo>
                    <a:pt x="3390489" y="993223"/>
                  </a:lnTo>
                  <a:lnTo>
                    <a:pt x="3389088" y="935776"/>
                  </a:lnTo>
                  <a:lnTo>
                    <a:pt x="3386779" y="882752"/>
                  </a:lnTo>
                  <a:lnTo>
                    <a:pt x="3383334" y="833993"/>
                  </a:lnTo>
                  <a:lnTo>
                    <a:pt x="3378527" y="789337"/>
                  </a:lnTo>
                  <a:lnTo>
                    <a:pt x="3372129" y="748625"/>
                  </a:lnTo>
                  <a:lnTo>
                    <a:pt x="3363989" y="712032"/>
                  </a:lnTo>
                  <a:close/>
                </a:path>
                <a:path w="6406515" h="2345690">
                  <a:moveTo>
                    <a:pt x="5338506" y="0"/>
                  </a:moveTo>
                  <a:lnTo>
                    <a:pt x="5283843" y="556"/>
                  </a:lnTo>
                  <a:lnTo>
                    <a:pt x="5232823" y="2294"/>
                  </a:lnTo>
                  <a:lnTo>
                    <a:pt x="5185321" y="5315"/>
                  </a:lnTo>
                  <a:lnTo>
                    <a:pt x="5141209" y="9720"/>
                  </a:lnTo>
                  <a:lnTo>
                    <a:pt x="5100364" y="15611"/>
                  </a:lnTo>
                  <a:lnTo>
                    <a:pt x="5062659" y="23088"/>
                  </a:lnTo>
                  <a:lnTo>
                    <a:pt x="4996168" y="43211"/>
                  </a:lnTo>
                  <a:lnTo>
                    <a:pt x="4940730" y="70898"/>
                  </a:lnTo>
                  <a:lnTo>
                    <a:pt x="4895342" y="106962"/>
                  </a:lnTo>
                  <a:lnTo>
                    <a:pt x="4858998" y="152215"/>
                  </a:lnTo>
                  <a:lnTo>
                    <a:pt x="4830693" y="207467"/>
                  </a:lnTo>
                  <a:lnTo>
                    <a:pt x="4809422" y="273531"/>
                  </a:lnTo>
                  <a:lnTo>
                    <a:pt x="4801111" y="310871"/>
                  </a:lnTo>
                  <a:lnTo>
                    <a:pt x="4794181" y="351218"/>
                  </a:lnTo>
                  <a:lnTo>
                    <a:pt x="4788508" y="394673"/>
                  </a:lnTo>
                  <a:lnTo>
                    <a:pt x="4783965" y="441339"/>
                  </a:lnTo>
                  <a:lnTo>
                    <a:pt x="4780427" y="491315"/>
                  </a:lnTo>
                  <a:lnTo>
                    <a:pt x="4777768" y="544705"/>
                  </a:lnTo>
                  <a:lnTo>
                    <a:pt x="4775863" y="601609"/>
                  </a:lnTo>
                  <a:lnTo>
                    <a:pt x="4774586" y="662129"/>
                  </a:lnTo>
                  <a:lnTo>
                    <a:pt x="4773804" y="727560"/>
                  </a:lnTo>
                  <a:lnTo>
                    <a:pt x="4773412" y="795277"/>
                  </a:lnTo>
                  <a:lnTo>
                    <a:pt x="4773267" y="866398"/>
                  </a:lnTo>
                  <a:lnTo>
                    <a:pt x="4773246" y="1842907"/>
                  </a:lnTo>
                  <a:lnTo>
                    <a:pt x="4774891" y="1851060"/>
                  </a:lnTo>
                  <a:lnTo>
                    <a:pt x="4779376" y="1857717"/>
                  </a:lnTo>
                  <a:lnTo>
                    <a:pt x="4786030" y="1862204"/>
                  </a:lnTo>
                  <a:lnTo>
                    <a:pt x="4794177" y="1863850"/>
                  </a:lnTo>
                  <a:lnTo>
                    <a:pt x="5024474" y="1863850"/>
                  </a:lnTo>
                  <a:lnTo>
                    <a:pt x="5045405" y="1172759"/>
                  </a:lnTo>
                  <a:lnTo>
                    <a:pt x="5903756" y="1172759"/>
                  </a:lnTo>
                  <a:lnTo>
                    <a:pt x="5903756" y="942395"/>
                  </a:lnTo>
                  <a:lnTo>
                    <a:pt x="5045405" y="942395"/>
                  </a:lnTo>
                  <a:lnTo>
                    <a:pt x="5049985" y="530752"/>
                  </a:lnTo>
                  <a:lnTo>
                    <a:pt x="5082043" y="319367"/>
                  </a:lnTo>
                  <a:lnTo>
                    <a:pt x="5169057" y="241489"/>
                  </a:lnTo>
                  <a:lnTo>
                    <a:pt x="5338506" y="230363"/>
                  </a:lnTo>
                  <a:lnTo>
                    <a:pt x="5853869" y="230363"/>
                  </a:lnTo>
                  <a:lnTo>
                    <a:pt x="5846310" y="209423"/>
                  </a:lnTo>
                  <a:lnTo>
                    <a:pt x="5818005" y="153926"/>
                  </a:lnTo>
                  <a:lnTo>
                    <a:pt x="5781662" y="108377"/>
                  </a:lnTo>
                  <a:lnTo>
                    <a:pt x="5736274" y="71989"/>
                  </a:lnTo>
                  <a:lnTo>
                    <a:pt x="5680838" y="43979"/>
                  </a:lnTo>
                  <a:lnTo>
                    <a:pt x="5614348" y="23560"/>
                  </a:lnTo>
                  <a:lnTo>
                    <a:pt x="5576644" y="15952"/>
                  </a:lnTo>
                  <a:lnTo>
                    <a:pt x="5535799" y="9947"/>
                  </a:lnTo>
                  <a:lnTo>
                    <a:pt x="5491689" y="5448"/>
                  </a:lnTo>
                  <a:lnTo>
                    <a:pt x="5444187" y="2356"/>
                  </a:lnTo>
                  <a:lnTo>
                    <a:pt x="5393168" y="572"/>
                  </a:lnTo>
                  <a:lnTo>
                    <a:pt x="5338506" y="0"/>
                  </a:lnTo>
                  <a:close/>
                </a:path>
                <a:path w="6406515" h="2345690">
                  <a:moveTo>
                    <a:pt x="5903756" y="1172759"/>
                  </a:moveTo>
                  <a:lnTo>
                    <a:pt x="5631597" y="1172759"/>
                  </a:lnTo>
                  <a:lnTo>
                    <a:pt x="5631597" y="1842907"/>
                  </a:lnTo>
                  <a:lnTo>
                    <a:pt x="5633242" y="1851060"/>
                  </a:lnTo>
                  <a:lnTo>
                    <a:pt x="5637727" y="1857717"/>
                  </a:lnTo>
                  <a:lnTo>
                    <a:pt x="5644381" y="1862204"/>
                  </a:lnTo>
                  <a:lnTo>
                    <a:pt x="5652528" y="1863850"/>
                  </a:lnTo>
                  <a:lnTo>
                    <a:pt x="5882825" y="1863850"/>
                  </a:lnTo>
                  <a:lnTo>
                    <a:pt x="5890972" y="1862204"/>
                  </a:lnTo>
                  <a:lnTo>
                    <a:pt x="5897625" y="1857717"/>
                  </a:lnTo>
                  <a:lnTo>
                    <a:pt x="5902111" y="1851060"/>
                  </a:lnTo>
                  <a:lnTo>
                    <a:pt x="5903756" y="1842907"/>
                  </a:lnTo>
                  <a:lnTo>
                    <a:pt x="5903756" y="1172759"/>
                  </a:lnTo>
                  <a:close/>
                </a:path>
                <a:path w="6406515" h="2345690">
                  <a:moveTo>
                    <a:pt x="5853869" y="230363"/>
                  </a:moveTo>
                  <a:lnTo>
                    <a:pt x="5338506" y="230363"/>
                  </a:lnTo>
                  <a:lnTo>
                    <a:pt x="5507949" y="241489"/>
                  </a:lnTo>
                  <a:lnTo>
                    <a:pt x="5594960" y="319367"/>
                  </a:lnTo>
                  <a:lnTo>
                    <a:pt x="5627017" y="530752"/>
                  </a:lnTo>
                  <a:lnTo>
                    <a:pt x="5631597" y="942395"/>
                  </a:lnTo>
                  <a:lnTo>
                    <a:pt x="5903756" y="942395"/>
                  </a:lnTo>
                  <a:lnTo>
                    <a:pt x="5903734" y="866398"/>
                  </a:lnTo>
                  <a:lnTo>
                    <a:pt x="5903583" y="794422"/>
                  </a:lnTo>
                  <a:lnTo>
                    <a:pt x="5903176" y="726366"/>
                  </a:lnTo>
                  <a:lnTo>
                    <a:pt x="5902416" y="663605"/>
                  </a:lnTo>
                  <a:lnTo>
                    <a:pt x="5901139" y="603314"/>
                  </a:lnTo>
                  <a:lnTo>
                    <a:pt x="5899234" y="546591"/>
                  </a:lnTo>
                  <a:lnTo>
                    <a:pt x="5896575" y="493336"/>
                  </a:lnTo>
                  <a:lnTo>
                    <a:pt x="5893037" y="443451"/>
                  </a:lnTo>
                  <a:lnTo>
                    <a:pt x="5888494" y="396839"/>
                  </a:lnTo>
                  <a:lnTo>
                    <a:pt x="5882821" y="353400"/>
                  </a:lnTo>
                  <a:lnTo>
                    <a:pt x="5875891" y="313038"/>
                  </a:lnTo>
                  <a:lnTo>
                    <a:pt x="5867580" y="275653"/>
                  </a:lnTo>
                  <a:lnTo>
                    <a:pt x="5857761" y="241147"/>
                  </a:lnTo>
                  <a:lnTo>
                    <a:pt x="5853869" y="230363"/>
                  </a:lnTo>
                  <a:close/>
                </a:path>
                <a:path w="6406515" h="2345690">
                  <a:moveTo>
                    <a:pt x="6385270" y="20941"/>
                  </a:moveTo>
                  <a:lnTo>
                    <a:pt x="6175915" y="20941"/>
                  </a:lnTo>
                  <a:lnTo>
                    <a:pt x="6167768" y="22587"/>
                  </a:lnTo>
                  <a:lnTo>
                    <a:pt x="6161115" y="27074"/>
                  </a:lnTo>
                  <a:lnTo>
                    <a:pt x="6156629" y="33731"/>
                  </a:lnTo>
                  <a:lnTo>
                    <a:pt x="6154984" y="41884"/>
                  </a:lnTo>
                  <a:lnTo>
                    <a:pt x="6154984" y="1842907"/>
                  </a:lnTo>
                  <a:lnTo>
                    <a:pt x="6156629" y="1851060"/>
                  </a:lnTo>
                  <a:lnTo>
                    <a:pt x="6161115" y="1857717"/>
                  </a:lnTo>
                  <a:lnTo>
                    <a:pt x="6167768" y="1862204"/>
                  </a:lnTo>
                  <a:lnTo>
                    <a:pt x="6175915" y="1863850"/>
                  </a:lnTo>
                  <a:lnTo>
                    <a:pt x="6385270" y="1863850"/>
                  </a:lnTo>
                  <a:lnTo>
                    <a:pt x="6393422" y="1862204"/>
                  </a:lnTo>
                  <a:lnTo>
                    <a:pt x="6400075" y="1857717"/>
                  </a:lnTo>
                  <a:lnTo>
                    <a:pt x="6404558" y="1851060"/>
                  </a:lnTo>
                  <a:lnTo>
                    <a:pt x="6406201" y="1842907"/>
                  </a:lnTo>
                  <a:lnTo>
                    <a:pt x="6406201" y="41884"/>
                  </a:lnTo>
                  <a:lnTo>
                    <a:pt x="6404558" y="33731"/>
                  </a:lnTo>
                  <a:lnTo>
                    <a:pt x="6400075" y="27074"/>
                  </a:lnTo>
                  <a:lnTo>
                    <a:pt x="6393422" y="22587"/>
                  </a:lnTo>
                  <a:lnTo>
                    <a:pt x="6385270" y="20941"/>
                  </a:lnTo>
                  <a:close/>
                </a:path>
              </a:pathLst>
            </a:custGeom>
            <a:solidFill>
              <a:srgbClr val="7C95A5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80"/>
              <a:t>Batch</a:t>
            </a:r>
            <a:r>
              <a:rPr dirty="0" spc="620"/>
              <a:t> </a:t>
            </a:r>
            <a:r>
              <a:rPr dirty="0" spc="260"/>
              <a:t>Normalization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71098" y="8462912"/>
            <a:ext cx="10774680" cy="2747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6050" spc="1575" b="1" i="1">
                <a:latin typeface="Arial"/>
                <a:cs typeface="Arial"/>
              </a:rPr>
              <a:t>H</a:t>
            </a:r>
            <a:r>
              <a:rPr dirty="0" sz="6050" spc="495" b="1" i="1">
                <a:latin typeface="Arial"/>
                <a:cs typeface="Arial"/>
              </a:rPr>
              <a:t> </a:t>
            </a:r>
            <a:r>
              <a:rPr dirty="0" sz="6050" spc="300">
                <a:latin typeface="Tahoma"/>
                <a:cs typeface="Tahoma"/>
              </a:rPr>
              <a:t>=</a:t>
            </a:r>
            <a:r>
              <a:rPr dirty="0" sz="6050" spc="-880">
                <a:latin typeface="Tahoma"/>
                <a:cs typeface="Tahoma"/>
              </a:rPr>
              <a:t> </a:t>
            </a:r>
            <a:r>
              <a:rPr dirty="0" sz="6050" spc="180">
                <a:latin typeface="Tahoma"/>
                <a:cs typeface="Tahoma"/>
              </a:rPr>
              <a:t>max</a:t>
            </a:r>
            <a:r>
              <a:rPr dirty="0" sz="6050" spc="180" i="1">
                <a:latin typeface="Arial"/>
                <a:cs typeface="Arial"/>
              </a:rPr>
              <a:t>{</a:t>
            </a:r>
            <a:r>
              <a:rPr dirty="0" sz="6050" spc="180">
                <a:latin typeface="Tahoma"/>
                <a:cs typeface="Tahoma"/>
              </a:rPr>
              <a:t>0</a:t>
            </a:r>
            <a:r>
              <a:rPr dirty="0" sz="6050" spc="180">
                <a:latin typeface="Segoe UI Emoji"/>
                <a:cs typeface="Segoe UI Emoji"/>
              </a:rPr>
              <a:t>,</a:t>
            </a:r>
            <a:r>
              <a:rPr dirty="0" sz="6050" spc="-645">
                <a:latin typeface="Segoe UI Emoji"/>
                <a:cs typeface="Segoe UI Emoji"/>
              </a:rPr>
              <a:t> </a:t>
            </a:r>
            <a:r>
              <a:rPr dirty="0" sz="6050" spc="-60" b="1" i="1">
                <a:latin typeface="Arial"/>
                <a:cs typeface="Arial"/>
              </a:rPr>
              <a:t>,</a:t>
            </a:r>
            <a:r>
              <a:rPr dirty="0" sz="6050" spc="-60">
                <a:latin typeface="Segoe UI Emoji"/>
                <a:cs typeface="Segoe UI Emoji"/>
              </a:rPr>
              <a:t>Z</a:t>
            </a:r>
            <a:r>
              <a:rPr dirty="0" baseline="14233" sz="9075" spc="-89">
                <a:latin typeface="Tahoma"/>
                <a:cs typeface="Tahoma"/>
              </a:rPr>
              <a:t>ˆ</a:t>
            </a:r>
            <a:r>
              <a:rPr dirty="0" baseline="14233" sz="9075" spc="-434">
                <a:latin typeface="Tahoma"/>
                <a:cs typeface="Tahoma"/>
              </a:rPr>
              <a:t> </a:t>
            </a:r>
            <a:r>
              <a:rPr dirty="0" sz="6050" spc="300">
                <a:latin typeface="Tahoma"/>
                <a:cs typeface="Tahoma"/>
              </a:rPr>
              <a:t>+</a:t>
            </a:r>
            <a:r>
              <a:rPr dirty="0" sz="6050" spc="-545">
                <a:latin typeface="Tahoma"/>
                <a:cs typeface="Tahoma"/>
              </a:rPr>
              <a:t> </a:t>
            </a:r>
            <a:r>
              <a:rPr dirty="0" sz="6050" spc="-285" b="1" i="1">
                <a:latin typeface="Arial"/>
                <a:cs typeface="Arial"/>
              </a:rPr>
              <a:t>,B</a:t>
            </a:r>
            <a:r>
              <a:rPr dirty="0" sz="6050" spc="-285" i="1">
                <a:latin typeface="Arial"/>
                <a:cs typeface="Arial"/>
              </a:rPr>
              <a:t>}</a:t>
            </a:r>
            <a:endParaRPr sz="6050">
              <a:latin typeface="Arial"/>
              <a:cs typeface="Arial"/>
            </a:endParaRPr>
          </a:p>
          <a:p>
            <a:pPr algn="ctr" marL="4718050" marR="30480">
              <a:lnSpc>
                <a:spcPct val="116300"/>
              </a:lnSpc>
              <a:spcBef>
                <a:spcPts val="3279"/>
              </a:spcBef>
            </a:pPr>
            <a:r>
              <a:rPr dirty="0" sz="2600" spc="70">
                <a:latin typeface="Times New Roman"/>
                <a:cs typeface="Times New Roman"/>
              </a:rPr>
              <a:t>“Batch </a:t>
            </a:r>
            <a:r>
              <a:rPr dirty="0" sz="2600" spc="90">
                <a:latin typeface="Times New Roman"/>
                <a:cs typeface="Times New Roman"/>
              </a:rPr>
              <a:t>Normalization: </a:t>
            </a:r>
            <a:r>
              <a:rPr dirty="0" sz="2600" spc="75">
                <a:latin typeface="Times New Roman"/>
                <a:cs typeface="Times New Roman"/>
              </a:rPr>
              <a:t>Accelerating </a:t>
            </a:r>
            <a:r>
              <a:rPr dirty="0" sz="2600" spc="80">
                <a:latin typeface="Times New Roman"/>
                <a:cs typeface="Times New Roman"/>
              </a:rPr>
              <a:t>Deep  Network </a:t>
            </a:r>
            <a:r>
              <a:rPr dirty="0" sz="2600" spc="95">
                <a:latin typeface="Times New Roman"/>
                <a:cs typeface="Times New Roman"/>
              </a:rPr>
              <a:t>Training </a:t>
            </a:r>
            <a:r>
              <a:rPr dirty="0" sz="2600" spc="85">
                <a:latin typeface="Times New Roman"/>
                <a:cs typeface="Times New Roman"/>
              </a:rPr>
              <a:t>by </a:t>
            </a:r>
            <a:r>
              <a:rPr dirty="0" sz="2600" spc="95">
                <a:latin typeface="Times New Roman"/>
                <a:cs typeface="Times New Roman"/>
              </a:rPr>
              <a:t>Reducing </a:t>
            </a:r>
            <a:r>
              <a:rPr dirty="0" sz="2600" spc="120">
                <a:latin typeface="Times New Roman"/>
                <a:cs typeface="Times New Roman"/>
              </a:rPr>
              <a:t>Internal  </a:t>
            </a:r>
            <a:r>
              <a:rPr dirty="0" sz="2600" spc="105">
                <a:latin typeface="Times New Roman"/>
                <a:cs typeface="Times New Roman"/>
              </a:rPr>
              <a:t>Covariate </a:t>
            </a:r>
            <a:r>
              <a:rPr dirty="0" sz="2600" spc="30">
                <a:latin typeface="Times New Roman"/>
                <a:cs typeface="Times New Roman"/>
              </a:rPr>
              <a:t>Shift,” </a:t>
            </a:r>
            <a:r>
              <a:rPr dirty="0" sz="2600" spc="65">
                <a:latin typeface="Times New Roman"/>
                <a:cs typeface="Times New Roman"/>
              </a:rPr>
              <a:t>Io</a:t>
            </a:r>
            <a:r>
              <a:rPr dirty="0" sz="2600" spc="65">
                <a:latin typeface="Arial"/>
                <a:cs typeface="Arial"/>
              </a:rPr>
              <a:t>ﬀ</a:t>
            </a:r>
            <a:r>
              <a:rPr dirty="0" sz="2600" spc="65">
                <a:latin typeface="Times New Roman"/>
                <a:cs typeface="Times New Roman"/>
              </a:rPr>
              <a:t>e </a:t>
            </a:r>
            <a:r>
              <a:rPr dirty="0" sz="2600" spc="160">
                <a:latin typeface="Times New Roman"/>
                <a:cs typeface="Times New Roman"/>
              </a:rPr>
              <a:t>and </a:t>
            </a:r>
            <a:r>
              <a:rPr dirty="0" sz="2600" spc="45">
                <a:latin typeface="Times New Roman"/>
                <a:cs typeface="Times New Roman"/>
              </a:rPr>
              <a:t>Szegedy</a:t>
            </a:r>
            <a:r>
              <a:rPr dirty="0" sz="2600" spc="75">
                <a:latin typeface="Times New Roman"/>
                <a:cs typeface="Times New Roman"/>
              </a:rPr>
              <a:t> </a:t>
            </a:r>
            <a:r>
              <a:rPr dirty="0" sz="2600" spc="15">
                <a:latin typeface="Times New Roman"/>
                <a:cs typeface="Times New Roman"/>
              </a:rPr>
              <a:t>2015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2579" y="3382422"/>
            <a:ext cx="410209" cy="947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50" spc="-280">
                <a:latin typeface="Tahoma"/>
                <a:cs typeface="Tahoma"/>
              </a:rPr>
              <a:t>˜</a:t>
            </a:r>
            <a:endParaRPr sz="60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67332" y="3578765"/>
            <a:ext cx="2900045" cy="947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50" spc="975" b="1" i="1">
                <a:latin typeface="Arial"/>
                <a:cs typeface="Arial"/>
              </a:rPr>
              <a:t>Z</a:t>
            </a:r>
            <a:r>
              <a:rPr dirty="0" sz="6050" spc="400" b="1" i="1">
                <a:latin typeface="Arial"/>
                <a:cs typeface="Arial"/>
              </a:rPr>
              <a:t> </a:t>
            </a:r>
            <a:r>
              <a:rPr dirty="0" sz="6050" spc="635">
                <a:latin typeface="Tahoma"/>
                <a:cs typeface="Tahoma"/>
              </a:rPr>
              <a:t>=</a:t>
            </a:r>
            <a:r>
              <a:rPr dirty="0" sz="6050" spc="635" b="1" i="1">
                <a:latin typeface="Arial"/>
                <a:cs typeface="Arial"/>
              </a:rPr>
              <a:t>Z</a:t>
            </a:r>
            <a:r>
              <a:rPr dirty="0" sz="6050" spc="85" b="1" i="1">
                <a:latin typeface="Arial"/>
                <a:cs typeface="Arial"/>
              </a:rPr>
              <a:t> </a:t>
            </a:r>
            <a:r>
              <a:rPr dirty="0" sz="6050" spc="3020" i="1">
                <a:latin typeface="Arial"/>
                <a:cs typeface="Arial"/>
              </a:rPr>
              <a:t> </a:t>
            </a:r>
            <a:endParaRPr sz="6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05686" y="3059063"/>
            <a:ext cx="555625" cy="947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6050" spc="-37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6050" spc="-28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endParaRPr sz="60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7332" y="1439115"/>
            <a:ext cx="4886960" cy="2080895"/>
          </a:xfrm>
          <a:prstGeom prst="rect">
            <a:avLst/>
          </a:prstGeom>
        </p:spPr>
        <p:txBody>
          <a:bodyPr wrap="square" lIns="0" tIns="299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dirty="0" sz="6050" spc="975" b="1" i="1">
                <a:latin typeface="Arial"/>
                <a:cs typeface="Arial"/>
              </a:rPr>
              <a:t>Z</a:t>
            </a:r>
            <a:r>
              <a:rPr dirty="0" sz="6050" spc="409" b="1" i="1">
                <a:latin typeface="Arial"/>
                <a:cs typeface="Arial"/>
              </a:rPr>
              <a:t> </a:t>
            </a:r>
            <a:r>
              <a:rPr dirty="0" sz="6050" spc="1280">
                <a:latin typeface="Tahoma"/>
                <a:cs typeface="Tahoma"/>
              </a:rPr>
              <a:t>=</a:t>
            </a:r>
            <a:r>
              <a:rPr dirty="0" sz="6050" spc="1280" b="1" i="1">
                <a:latin typeface="Arial"/>
                <a:cs typeface="Arial"/>
              </a:rPr>
              <a:t>XW</a:t>
            </a:r>
            <a:endParaRPr sz="60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614"/>
              </a:spcBef>
            </a:pPr>
            <a:r>
              <a:rPr dirty="0" sz="4200" spc="370" i="1">
                <a:latin typeface="Lucida Sans"/>
                <a:cs typeface="Lucida Sans"/>
              </a:rPr>
              <a:t>m</a:t>
            </a:r>
            <a:endParaRPr sz="42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05684" y="4105793"/>
            <a:ext cx="700405" cy="947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50" spc="100">
                <a:latin typeface="Segoe UI Emoji"/>
                <a:cs typeface="Segoe UI Emoji"/>
              </a:rPr>
              <a:t>m</a:t>
            </a:r>
            <a:endParaRPr sz="6050">
              <a:latin typeface="Segoe UI Emoji"/>
              <a:cs typeface="Segoe UI Emoj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00979" y="2848916"/>
            <a:ext cx="1136015" cy="947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50" spc="4705">
                <a:latin typeface="Arial"/>
                <a:cs typeface="Arial"/>
              </a:rPr>
              <a:t>X</a:t>
            </a:r>
            <a:endParaRPr sz="6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58232" y="4715785"/>
            <a:ext cx="1021080" cy="671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200" spc="495" i="1">
                <a:latin typeface="Lucida Sans"/>
                <a:cs typeface="Lucida Sans"/>
              </a:rPr>
              <a:t>i</a:t>
            </a:r>
            <a:r>
              <a:rPr dirty="0" sz="4200" spc="65">
                <a:latin typeface="Lucida Sans Unicode"/>
                <a:cs typeface="Lucida Sans Unicode"/>
              </a:rPr>
              <a:t>=1</a:t>
            </a:r>
            <a:endParaRPr sz="42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39484" y="3578765"/>
            <a:ext cx="619125" cy="947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50" spc="975" b="1" i="1">
                <a:latin typeface="Arial"/>
                <a:cs typeface="Arial"/>
              </a:rPr>
              <a:t>Z</a:t>
            </a:r>
            <a:endParaRPr sz="6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33388" y="3924549"/>
            <a:ext cx="599440" cy="671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200" spc="300" i="1">
                <a:latin typeface="Lucida Sans"/>
                <a:cs typeface="Lucida Sans"/>
              </a:rPr>
              <a:t>i,</a:t>
            </a:r>
            <a:r>
              <a:rPr dirty="0" sz="4200" spc="35">
                <a:latin typeface="Lucida Sans Unicode"/>
                <a:cs typeface="Lucida Sans Unicode"/>
              </a:rPr>
              <a:t>:</a:t>
            </a:r>
            <a:endParaRPr sz="42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72579" y="5902346"/>
            <a:ext cx="410209" cy="947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50" spc="-280">
                <a:latin typeface="Tahoma"/>
                <a:cs typeface="Tahoma"/>
              </a:rPr>
              <a:t>ˆ</a:t>
            </a:r>
            <a:endParaRPr sz="60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7332" y="6098690"/>
            <a:ext cx="1483995" cy="947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50" spc="975" b="1" i="1">
                <a:latin typeface="Arial"/>
                <a:cs typeface="Arial"/>
              </a:rPr>
              <a:t>Z</a:t>
            </a:r>
            <a:r>
              <a:rPr dirty="0" sz="6050" spc="330" b="1" i="1">
                <a:latin typeface="Arial"/>
                <a:cs typeface="Arial"/>
              </a:rPr>
              <a:t> </a:t>
            </a:r>
            <a:r>
              <a:rPr dirty="0" sz="6050" spc="300">
                <a:latin typeface="Tahoma"/>
                <a:cs typeface="Tahoma"/>
              </a:rPr>
              <a:t>=</a:t>
            </a:r>
            <a:endParaRPr sz="60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98727" y="5382567"/>
            <a:ext cx="666115" cy="947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4233" sz="9075" spc="-1770" b="1" i="1">
                <a:latin typeface="Arial"/>
                <a:cs typeface="Arial"/>
              </a:rPr>
              <a:t>Z</a:t>
            </a:r>
            <a:r>
              <a:rPr dirty="0" sz="6050" spc="-1180">
                <a:latin typeface="Tahoma"/>
                <a:cs typeface="Tahoma"/>
              </a:rPr>
              <a:t>˜</a:t>
            </a:r>
            <a:endParaRPr sz="605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31270" y="6687597"/>
            <a:ext cx="6059170" cy="0"/>
          </a:xfrm>
          <a:custGeom>
            <a:avLst/>
            <a:gdLst/>
            <a:ahLst/>
            <a:cxnLst/>
            <a:rect l="l" t="t" r="r" b="b"/>
            <a:pathLst>
              <a:path w="6059169" h="0">
                <a:moveTo>
                  <a:pt x="0" y="0"/>
                </a:moveTo>
                <a:lnTo>
                  <a:pt x="6058649" y="0"/>
                </a:lnTo>
              </a:path>
            </a:pathLst>
          </a:custGeom>
          <a:ln w="306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918568" y="6075631"/>
            <a:ext cx="794385" cy="947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50" spc="2685">
                <a:latin typeface="Arial"/>
                <a:cs typeface="Arial"/>
              </a:rPr>
              <a:t>q</a:t>
            </a:r>
            <a:endParaRPr sz="60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700020" y="6841216"/>
            <a:ext cx="5290185" cy="0"/>
          </a:xfrm>
          <a:custGeom>
            <a:avLst/>
            <a:gdLst/>
            <a:ahLst/>
            <a:cxnLst/>
            <a:rect l="l" t="t" r="r" b="b"/>
            <a:pathLst>
              <a:path w="5290184" h="0">
                <a:moveTo>
                  <a:pt x="0" y="0"/>
                </a:moveTo>
                <a:lnTo>
                  <a:pt x="5289898" y="0"/>
                </a:lnTo>
              </a:path>
            </a:pathLst>
          </a:custGeom>
          <a:ln w="306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0031150" y="6921144"/>
            <a:ext cx="451484" cy="671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u="heavy" sz="4200" spc="-11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4200" spc="-24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1</a:t>
            </a:r>
            <a:endParaRPr sz="42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61919" y="6993188"/>
            <a:ext cx="1965325" cy="947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6050" spc="-5860">
                <a:latin typeface="Segoe UI Emoji"/>
                <a:cs typeface="Segoe UI Emoji"/>
              </a:rPr>
              <a:t>✏</a:t>
            </a:r>
            <a:r>
              <a:rPr dirty="0" sz="6050" spc="-345">
                <a:latin typeface="Segoe UI Emoji"/>
                <a:cs typeface="Segoe UI Emoji"/>
              </a:rPr>
              <a:t> </a:t>
            </a:r>
            <a:r>
              <a:rPr dirty="0" sz="6050" spc="300">
                <a:latin typeface="Tahoma"/>
                <a:cs typeface="Tahoma"/>
              </a:rPr>
              <a:t>+</a:t>
            </a:r>
            <a:r>
              <a:rPr dirty="0" sz="6050" spc="135">
                <a:latin typeface="Tahoma"/>
                <a:cs typeface="Tahoma"/>
              </a:rPr>
              <a:t> </a:t>
            </a:r>
            <a:r>
              <a:rPr dirty="0" baseline="-27777" sz="6300" spc="555" i="1">
                <a:latin typeface="Lucida Sans"/>
                <a:cs typeface="Lucida Sans"/>
              </a:rPr>
              <a:t>m</a:t>
            </a:r>
            <a:endParaRPr baseline="-27777" sz="6300">
              <a:latin typeface="Lucida Sans"/>
              <a:cs typeface="Lucida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796967" y="6416958"/>
            <a:ext cx="836930" cy="947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50" spc="2350">
                <a:latin typeface="Arial"/>
                <a:cs typeface="Arial"/>
              </a:rPr>
              <a:t>P</a:t>
            </a:r>
            <a:endParaRPr sz="6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608388" y="6837393"/>
            <a:ext cx="570865" cy="671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200" spc="370" i="1">
                <a:latin typeface="Lucida Sans"/>
                <a:cs typeface="Lucida Sans"/>
              </a:rPr>
              <a:t>m</a:t>
            </a:r>
            <a:endParaRPr sz="4200">
              <a:latin typeface="Lucida Sans"/>
              <a:cs typeface="Lucida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582988" y="7108403"/>
            <a:ext cx="2406650" cy="947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1904" sz="6300" spc="315" i="1">
                <a:latin typeface="Lucida Sans"/>
                <a:cs typeface="Lucida Sans"/>
              </a:rPr>
              <a:t>i</a:t>
            </a:r>
            <a:r>
              <a:rPr dirty="0" baseline="-11904" sz="6300" spc="315">
                <a:latin typeface="Lucida Sans Unicode"/>
                <a:cs typeface="Lucida Sans Unicode"/>
              </a:rPr>
              <a:t>=1</a:t>
            </a:r>
            <a:r>
              <a:rPr dirty="0" baseline="-11904" sz="6300" spc="-150">
                <a:latin typeface="Lucida Sans Unicode"/>
                <a:cs typeface="Lucida Sans Unicode"/>
              </a:rPr>
              <a:t> </a:t>
            </a:r>
            <a:r>
              <a:rPr dirty="0" baseline="8264" sz="9075" spc="607" b="1" i="1">
                <a:latin typeface="Arial"/>
                <a:cs typeface="Arial"/>
              </a:rPr>
              <a:t>Z</a:t>
            </a:r>
            <a:r>
              <a:rPr dirty="0" sz="4200" spc="405" i="1">
                <a:latin typeface="Lucida Sans"/>
                <a:cs typeface="Lucida Sans"/>
              </a:rPr>
              <a:t>i,</a:t>
            </a:r>
            <a:r>
              <a:rPr dirty="0" sz="4200" spc="405">
                <a:latin typeface="Lucida Sans Unicode"/>
                <a:cs typeface="Lucida Sans Unicode"/>
              </a:rPr>
              <a:t>:</a:t>
            </a:r>
            <a:endParaRPr sz="42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950659" y="6559089"/>
            <a:ext cx="825500" cy="947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988" sz="9075" spc="-419">
                <a:latin typeface="Tahoma"/>
                <a:cs typeface="Tahoma"/>
              </a:rPr>
              <a:t>˜</a:t>
            </a:r>
            <a:r>
              <a:rPr dirty="0" baseline="-16988" sz="9075" spc="-1732">
                <a:latin typeface="Tahoma"/>
                <a:cs typeface="Tahoma"/>
              </a:rPr>
              <a:t> </a:t>
            </a:r>
            <a:r>
              <a:rPr dirty="0" sz="4100" spc="10">
                <a:latin typeface="Times New Roman"/>
                <a:cs typeface="Times New Roman"/>
              </a:rPr>
              <a:t>2</a:t>
            </a:r>
            <a:endParaRPr sz="4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5854" y="2047337"/>
            <a:ext cx="8504832" cy="6878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77638" y="1306631"/>
            <a:ext cx="3869054" cy="6540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55"/>
              <a:t>Before </a:t>
            </a:r>
            <a:r>
              <a:rPr dirty="0" sz="4100" spc="150"/>
              <a:t>SGD</a:t>
            </a:r>
            <a:r>
              <a:rPr dirty="0" sz="4100" spc="590"/>
              <a:t> </a:t>
            </a:r>
            <a:r>
              <a:rPr dirty="0" sz="4100" spc="180"/>
              <a:t>step</a:t>
            </a:r>
            <a:endParaRPr sz="4100"/>
          </a:p>
        </p:txBody>
      </p:sp>
      <p:sp>
        <p:nvSpPr>
          <p:cNvPr id="4" name="object 4"/>
          <p:cNvSpPr txBox="1"/>
          <p:nvPr/>
        </p:nvSpPr>
        <p:spPr>
          <a:xfrm>
            <a:off x="7913760" y="8867919"/>
            <a:ext cx="9268460" cy="2353310"/>
          </a:xfrm>
          <a:prstGeom prst="rect">
            <a:avLst/>
          </a:prstGeom>
        </p:spPr>
        <p:txBody>
          <a:bodyPr wrap="square" lIns="0" tIns="2444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dirty="0" sz="4100" spc="145">
                <a:latin typeface="Times New Roman"/>
                <a:cs typeface="Times New Roman"/>
              </a:rPr>
              <a:t>After </a:t>
            </a:r>
            <a:r>
              <a:rPr dirty="0" sz="4100" spc="150">
                <a:latin typeface="Times New Roman"/>
                <a:cs typeface="Times New Roman"/>
              </a:rPr>
              <a:t>SGD</a:t>
            </a:r>
            <a:r>
              <a:rPr dirty="0" sz="4100" spc="540">
                <a:latin typeface="Times New Roman"/>
                <a:cs typeface="Times New Roman"/>
              </a:rPr>
              <a:t> </a:t>
            </a:r>
            <a:r>
              <a:rPr dirty="0" sz="4100" spc="180">
                <a:latin typeface="Times New Roman"/>
                <a:cs typeface="Times New Roman"/>
              </a:rPr>
              <a:t>step</a:t>
            </a:r>
            <a:endParaRPr sz="4100">
              <a:latin typeface="Times New Roman"/>
              <a:cs typeface="Times New Roman"/>
            </a:endParaRPr>
          </a:p>
          <a:p>
            <a:pPr algn="ctr" marL="3237230" marR="5080">
              <a:lnSpc>
                <a:spcPct val="116300"/>
              </a:lnSpc>
              <a:spcBef>
                <a:spcPts val="690"/>
              </a:spcBef>
            </a:pPr>
            <a:r>
              <a:rPr dirty="0" sz="2600" spc="70">
                <a:latin typeface="Times New Roman"/>
                <a:cs typeface="Times New Roman"/>
              </a:rPr>
              <a:t>“Batch </a:t>
            </a:r>
            <a:r>
              <a:rPr dirty="0" sz="2600" spc="90">
                <a:latin typeface="Times New Roman"/>
                <a:cs typeface="Times New Roman"/>
              </a:rPr>
              <a:t>Normalization: </a:t>
            </a:r>
            <a:r>
              <a:rPr dirty="0" sz="2600" spc="75">
                <a:latin typeface="Times New Roman"/>
                <a:cs typeface="Times New Roman"/>
              </a:rPr>
              <a:t>Accelerating </a:t>
            </a:r>
            <a:r>
              <a:rPr dirty="0" sz="2600" spc="80">
                <a:latin typeface="Times New Roman"/>
                <a:cs typeface="Times New Roman"/>
              </a:rPr>
              <a:t>Deep  Network </a:t>
            </a:r>
            <a:r>
              <a:rPr dirty="0" sz="2600" spc="95">
                <a:latin typeface="Times New Roman"/>
                <a:cs typeface="Times New Roman"/>
              </a:rPr>
              <a:t>Training </a:t>
            </a:r>
            <a:r>
              <a:rPr dirty="0" sz="2600" spc="85">
                <a:latin typeface="Times New Roman"/>
                <a:cs typeface="Times New Roman"/>
              </a:rPr>
              <a:t>by </a:t>
            </a:r>
            <a:r>
              <a:rPr dirty="0" sz="2600" spc="95">
                <a:latin typeface="Times New Roman"/>
                <a:cs typeface="Times New Roman"/>
              </a:rPr>
              <a:t>Reducing </a:t>
            </a:r>
            <a:r>
              <a:rPr dirty="0" sz="2600" spc="120">
                <a:latin typeface="Times New Roman"/>
                <a:cs typeface="Times New Roman"/>
              </a:rPr>
              <a:t>Internal  </a:t>
            </a:r>
            <a:r>
              <a:rPr dirty="0" sz="2600" spc="105">
                <a:latin typeface="Times New Roman"/>
                <a:cs typeface="Times New Roman"/>
              </a:rPr>
              <a:t>Covariate </a:t>
            </a:r>
            <a:r>
              <a:rPr dirty="0" sz="2600" spc="30">
                <a:latin typeface="Times New Roman"/>
                <a:cs typeface="Times New Roman"/>
              </a:rPr>
              <a:t>Shift,” </a:t>
            </a:r>
            <a:r>
              <a:rPr dirty="0" sz="2600" spc="65">
                <a:latin typeface="Times New Roman"/>
                <a:cs typeface="Times New Roman"/>
              </a:rPr>
              <a:t>Io</a:t>
            </a:r>
            <a:r>
              <a:rPr dirty="0" sz="2600" spc="65">
                <a:latin typeface="Arial"/>
                <a:cs typeface="Arial"/>
              </a:rPr>
              <a:t>ﬀ</a:t>
            </a:r>
            <a:r>
              <a:rPr dirty="0" sz="2600" spc="65">
                <a:latin typeface="Times New Roman"/>
                <a:cs typeface="Times New Roman"/>
              </a:rPr>
              <a:t>e </a:t>
            </a:r>
            <a:r>
              <a:rPr dirty="0" sz="2600" spc="160">
                <a:latin typeface="Times New Roman"/>
                <a:cs typeface="Times New Roman"/>
              </a:rPr>
              <a:t>and </a:t>
            </a:r>
            <a:r>
              <a:rPr dirty="0" sz="2600" spc="45">
                <a:latin typeface="Times New Roman"/>
                <a:cs typeface="Times New Roman"/>
              </a:rPr>
              <a:t>Szegedy</a:t>
            </a:r>
            <a:r>
              <a:rPr dirty="0" sz="2600" spc="75">
                <a:latin typeface="Times New Roman"/>
                <a:cs typeface="Times New Roman"/>
              </a:rPr>
              <a:t> </a:t>
            </a:r>
            <a:r>
              <a:rPr dirty="0" sz="2600" spc="15">
                <a:latin typeface="Times New Roman"/>
                <a:cs typeface="Times New Roman"/>
              </a:rPr>
              <a:t>2015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0708" y="9098223"/>
            <a:ext cx="527685" cy="459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50" spc="-10">
                <a:latin typeface="Arial"/>
                <a:cs typeface="Arial"/>
              </a:rPr>
              <a:t>5M</a:t>
            </a:r>
            <a:endParaRPr sz="2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92924" y="9098223"/>
            <a:ext cx="728345" cy="459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50" spc="-10">
                <a:latin typeface="Arial"/>
                <a:cs typeface="Arial"/>
              </a:rPr>
              <a:t>10M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67501" y="9098223"/>
            <a:ext cx="728345" cy="459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50" spc="-10">
                <a:latin typeface="Arial"/>
                <a:cs typeface="Arial"/>
              </a:rPr>
              <a:t>15M</a:t>
            </a:r>
            <a:endParaRPr sz="28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77020" y="9098223"/>
            <a:ext cx="6043295" cy="2112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974725">
              <a:lnSpc>
                <a:spcPct val="100000"/>
              </a:lnSpc>
              <a:spcBef>
                <a:spcPts val="90"/>
              </a:spcBef>
              <a:tabLst>
                <a:tab pos="3048635" algn="l"/>
                <a:tab pos="5120640" algn="l"/>
              </a:tabLst>
            </a:pPr>
            <a:r>
              <a:rPr dirty="0" sz="2850" spc="-10">
                <a:latin typeface="Arial"/>
                <a:cs typeface="Arial"/>
              </a:rPr>
              <a:t>20M	25M	30M</a:t>
            </a:r>
            <a:endParaRPr sz="2850">
              <a:latin typeface="Arial"/>
              <a:cs typeface="Arial"/>
            </a:endParaRPr>
          </a:p>
          <a:p>
            <a:pPr algn="ctr" marL="12065" marR="5080">
              <a:lnSpc>
                <a:spcPct val="116300"/>
              </a:lnSpc>
              <a:spcBef>
                <a:spcPts val="2125"/>
              </a:spcBef>
            </a:pPr>
            <a:r>
              <a:rPr dirty="0" sz="2600" spc="70">
                <a:latin typeface="Times New Roman"/>
                <a:cs typeface="Times New Roman"/>
              </a:rPr>
              <a:t>“Batch </a:t>
            </a:r>
            <a:r>
              <a:rPr dirty="0" sz="2600" spc="90">
                <a:latin typeface="Times New Roman"/>
                <a:cs typeface="Times New Roman"/>
              </a:rPr>
              <a:t>Normalization: </a:t>
            </a:r>
            <a:r>
              <a:rPr dirty="0" sz="2600" spc="75">
                <a:latin typeface="Times New Roman"/>
                <a:cs typeface="Times New Roman"/>
              </a:rPr>
              <a:t>Accelerating </a:t>
            </a:r>
            <a:r>
              <a:rPr dirty="0" sz="2600" spc="80">
                <a:latin typeface="Times New Roman"/>
                <a:cs typeface="Times New Roman"/>
              </a:rPr>
              <a:t>Deep  Network </a:t>
            </a:r>
            <a:r>
              <a:rPr dirty="0" sz="2600" spc="95">
                <a:latin typeface="Times New Roman"/>
                <a:cs typeface="Times New Roman"/>
              </a:rPr>
              <a:t>Training </a:t>
            </a:r>
            <a:r>
              <a:rPr dirty="0" sz="2600" spc="85">
                <a:latin typeface="Times New Roman"/>
                <a:cs typeface="Times New Roman"/>
              </a:rPr>
              <a:t>by </a:t>
            </a:r>
            <a:r>
              <a:rPr dirty="0" sz="2600" spc="95">
                <a:latin typeface="Times New Roman"/>
                <a:cs typeface="Times New Roman"/>
              </a:rPr>
              <a:t>Reducing </a:t>
            </a:r>
            <a:r>
              <a:rPr dirty="0" sz="2600" spc="120">
                <a:latin typeface="Times New Roman"/>
                <a:cs typeface="Times New Roman"/>
              </a:rPr>
              <a:t>Internal  </a:t>
            </a:r>
            <a:r>
              <a:rPr dirty="0" sz="2600" spc="105">
                <a:latin typeface="Times New Roman"/>
                <a:cs typeface="Times New Roman"/>
              </a:rPr>
              <a:t>Covariate </a:t>
            </a:r>
            <a:r>
              <a:rPr dirty="0" sz="2600" spc="30">
                <a:latin typeface="Times New Roman"/>
                <a:cs typeface="Times New Roman"/>
              </a:rPr>
              <a:t>Shift,” </a:t>
            </a:r>
            <a:r>
              <a:rPr dirty="0" sz="2600" spc="65">
                <a:latin typeface="Times New Roman"/>
                <a:cs typeface="Times New Roman"/>
              </a:rPr>
              <a:t>Io</a:t>
            </a:r>
            <a:r>
              <a:rPr dirty="0" sz="2600" spc="65">
                <a:latin typeface="Arial"/>
                <a:cs typeface="Arial"/>
              </a:rPr>
              <a:t>ﬀ</a:t>
            </a:r>
            <a:r>
              <a:rPr dirty="0" sz="2600" spc="65">
                <a:latin typeface="Times New Roman"/>
                <a:cs typeface="Times New Roman"/>
              </a:rPr>
              <a:t>e </a:t>
            </a:r>
            <a:r>
              <a:rPr dirty="0" sz="2600" spc="160">
                <a:latin typeface="Times New Roman"/>
                <a:cs typeface="Times New Roman"/>
              </a:rPr>
              <a:t>and </a:t>
            </a:r>
            <a:r>
              <a:rPr dirty="0" sz="2600" spc="45">
                <a:latin typeface="Times New Roman"/>
                <a:cs typeface="Times New Roman"/>
              </a:rPr>
              <a:t>Szegedy</a:t>
            </a:r>
            <a:r>
              <a:rPr dirty="0" sz="2600" spc="75">
                <a:latin typeface="Times New Roman"/>
                <a:cs typeface="Times New Roman"/>
              </a:rPr>
              <a:t> </a:t>
            </a:r>
            <a:r>
              <a:rPr dirty="0" sz="2600" spc="15">
                <a:latin typeface="Times New Roman"/>
                <a:cs typeface="Times New Roman"/>
              </a:rPr>
              <a:t>2015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3857" y="8794369"/>
            <a:ext cx="527685" cy="459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50" spc="-10">
                <a:latin typeface="Arial"/>
                <a:cs typeface="Arial"/>
              </a:rPr>
              <a:t>0.4</a:t>
            </a:r>
            <a:endParaRPr sz="2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3857" y="7019380"/>
            <a:ext cx="527685" cy="459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50" spc="-10">
                <a:latin typeface="Arial"/>
                <a:cs typeface="Arial"/>
              </a:rPr>
              <a:t>0.5</a:t>
            </a:r>
            <a:endParaRPr sz="2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3857" y="5244452"/>
            <a:ext cx="527685" cy="459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50" spc="-10">
                <a:latin typeface="Arial"/>
                <a:cs typeface="Arial"/>
              </a:rPr>
              <a:t>0.6</a:t>
            </a:r>
            <a:endParaRPr sz="2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93857" y="3469525"/>
            <a:ext cx="527685" cy="459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50" spc="-10">
                <a:latin typeface="Arial"/>
                <a:cs typeface="Arial"/>
              </a:rPr>
              <a:t>0.7</a:t>
            </a:r>
            <a:endParaRPr sz="2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93857" y="1697564"/>
            <a:ext cx="527685" cy="459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50" spc="-10">
                <a:latin typeface="Arial"/>
                <a:cs typeface="Arial"/>
              </a:rPr>
              <a:t>0.8</a:t>
            </a:r>
            <a:endParaRPr sz="2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02480" y="6096465"/>
            <a:ext cx="5498465" cy="2762250"/>
          </a:xfrm>
          <a:prstGeom prst="rect">
            <a:avLst/>
          </a:prstGeom>
          <a:ln w="18065">
            <a:solidFill>
              <a:srgbClr val="0000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1399540" marR="1991360">
              <a:lnSpc>
                <a:spcPct val="102299"/>
              </a:lnSpc>
              <a:spcBef>
                <a:spcPts val="195"/>
              </a:spcBef>
            </a:pPr>
            <a:r>
              <a:rPr dirty="0" sz="2850" spc="-5">
                <a:latin typeface="Arial"/>
                <a:cs typeface="Arial"/>
              </a:rPr>
              <a:t>Inception  </a:t>
            </a:r>
            <a:r>
              <a:rPr dirty="0" sz="2850" spc="-5">
                <a:latin typeface="Arial"/>
                <a:cs typeface="Arial"/>
              </a:rPr>
              <a:t>B</a:t>
            </a:r>
            <a:r>
              <a:rPr dirty="0" sz="2850" spc="-10">
                <a:latin typeface="Arial"/>
                <a:cs typeface="Arial"/>
              </a:rPr>
              <a:t>N</a:t>
            </a:r>
            <a:r>
              <a:rPr dirty="0" sz="2850" spc="-5">
                <a:latin typeface="Arial"/>
                <a:cs typeface="Arial"/>
              </a:rPr>
              <a:t>−Baseline  </a:t>
            </a:r>
            <a:r>
              <a:rPr dirty="0" sz="2850" spc="-5">
                <a:latin typeface="Arial"/>
                <a:cs typeface="Arial"/>
              </a:rPr>
              <a:t>BN−x5  BN−x30</a:t>
            </a:r>
            <a:endParaRPr sz="2850">
              <a:latin typeface="Arial"/>
              <a:cs typeface="Arial"/>
            </a:endParaRPr>
          </a:p>
          <a:p>
            <a:pPr marL="1399540">
              <a:lnSpc>
                <a:spcPct val="100000"/>
              </a:lnSpc>
              <a:spcBef>
                <a:spcPts val="90"/>
              </a:spcBef>
            </a:pPr>
            <a:r>
              <a:rPr dirty="0" sz="2850" spc="-5">
                <a:latin typeface="Arial"/>
                <a:cs typeface="Arial"/>
              </a:rPr>
              <a:t>BN−x5−Sigmoid</a:t>
            </a:r>
            <a:endParaRPr sz="2850">
              <a:latin typeface="Arial"/>
              <a:cs typeface="Arial"/>
            </a:endParaRPr>
          </a:p>
          <a:p>
            <a:pPr marL="1399540">
              <a:lnSpc>
                <a:spcPct val="100000"/>
              </a:lnSpc>
              <a:spcBef>
                <a:spcPts val="85"/>
              </a:spcBef>
            </a:pPr>
            <a:r>
              <a:rPr dirty="0" sz="2850" spc="-5">
                <a:latin typeface="Arial"/>
                <a:cs typeface="Arial"/>
              </a:rPr>
              <a:t>Steps to match</a:t>
            </a:r>
            <a:r>
              <a:rPr dirty="0" sz="2850" spc="-35">
                <a:latin typeface="Arial"/>
                <a:cs typeface="Arial"/>
              </a:rPr>
              <a:t> </a:t>
            </a:r>
            <a:r>
              <a:rPr dirty="0" sz="2850" spc="-5">
                <a:latin typeface="Arial"/>
                <a:cs typeface="Arial"/>
              </a:rPr>
              <a:t>Inception</a:t>
            </a:r>
            <a:endParaRPr sz="28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119744" y="8412972"/>
            <a:ext cx="271145" cy="349250"/>
            <a:chOff x="12119744" y="8412972"/>
            <a:chExt cx="271145" cy="349250"/>
          </a:xfrm>
        </p:grpSpPr>
        <p:sp>
          <p:nvSpPr>
            <p:cNvPr id="13" name="object 13"/>
            <p:cNvSpPr/>
            <p:nvPr/>
          </p:nvSpPr>
          <p:spPr>
            <a:xfrm>
              <a:off x="12128771" y="8421998"/>
              <a:ext cx="253365" cy="331470"/>
            </a:xfrm>
            <a:custGeom>
              <a:avLst/>
              <a:gdLst/>
              <a:ahLst/>
              <a:cxnLst/>
              <a:rect l="l" t="t" r="r" b="b"/>
              <a:pathLst>
                <a:path w="253365" h="331470">
                  <a:moveTo>
                    <a:pt x="126425" y="0"/>
                  </a:moveTo>
                  <a:lnTo>
                    <a:pt x="0" y="165429"/>
                  </a:lnTo>
                  <a:lnTo>
                    <a:pt x="126425" y="330921"/>
                  </a:lnTo>
                  <a:lnTo>
                    <a:pt x="252903" y="165429"/>
                  </a:lnTo>
                  <a:lnTo>
                    <a:pt x="126425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128774" y="8422002"/>
              <a:ext cx="253365" cy="331470"/>
            </a:xfrm>
            <a:custGeom>
              <a:avLst/>
              <a:gdLst/>
              <a:ahLst/>
              <a:cxnLst/>
              <a:rect l="l" t="t" r="r" b="b"/>
              <a:pathLst>
                <a:path w="253365" h="331470">
                  <a:moveTo>
                    <a:pt x="126421" y="330921"/>
                  </a:moveTo>
                  <a:lnTo>
                    <a:pt x="252905" y="165430"/>
                  </a:lnTo>
                  <a:lnTo>
                    <a:pt x="126421" y="0"/>
                  </a:lnTo>
                  <a:lnTo>
                    <a:pt x="0" y="165430"/>
                  </a:lnTo>
                  <a:lnTo>
                    <a:pt x="126421" y="330921"/>
                  </a:lnTo>
                  <a:close/>
                </a:path>
              </a:pathLst>
            </a:custGeom>
            <a:ln w="18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2020-10-13T20:19:52Z</dcterms:created>
  <dcterms:modified xsi:type="dcterms:W3CDTF">2020-10-13T20:19:52Z</dcterms:modified>
</cp:coreProperties>
</file>