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4"/>
    <p:sldMasterId id="2147483658" r:id="rId5"/>
    <p:sldMasterId id="2147483663" r:id="rId6"/>
  </p:sldMasterIdLst>
  <p:notesMasterIdLst>
    <p:notesMasterId r:id="rId28"/>
  </p:notesMasterIdLst>
  <p:handoutMasterIdLst>
    <p:handoutMasterId r:id="rId29"/>
  </p:handoutMasterIdLst>
  <p:sldIdLst>
    <p:sldId id="293" r:id="rId7"/>
    <p:sldId id="256" r:id="rId8"/>
    <p:sldId id="269" r:id="rId9"/>
    <p:sldId id="267" r:id="rId10"/>
    <p:sldId id="268" r:id="rId11"/>
    <p:sldId id="306" r:id="rId12"/>
    <p:sldId id="407" r:id="rId13"/>
    <p:sldId id="434" r:id="rId14"/>
    <p:sldId id="274" r:id="rId15"/>
    <p:sldId id="422" r:id="rId16"/>
    <p:sldId id="439" r:id="rId17"/>
    <p:sldId id="430" r:id="rId18"/>
    <p:sldId id="423" r:id="rId19"/>
    <p:sldId id="435" r:id="rId20"/>
    <p:sldId id="436" r:id="rId21"/>
    <p:sldId id="437" r:id="rId22"/>
    <p:sldId id="432" r:id="rId23"/>
    <p:sldId id="433" r:id="rId24"/>
    <p:sldId id="428" r:id="rId25"/>
    <p:sldId id="440" r:id="rId26"/>
    <p:sldId id="32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EAEA"/>
    <a:srgbClr val="FFCCFF"/>
    <a:srgbClr val="CCFFCC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2527E-50DB-4BC1-BE1A-49E3C4099326}" v="88" dt="2020-10-25T12:44:52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38" autoAdjust="0"/>
  </p:normalViewPr>
  <p:slideViewPr>
    <p:cSldViewPr showGuides="1">
      <p:cViewPr varScale="1">
        <p:scale>
          <a:sx n="85" d="100"/>
          <a:sy n="85" d="100"/>
        </p:scale>
        <p:origin x="1618" y="62"/>
      </p:cViewPr>
      <p:guideLst>
        <p:guide orient="horz" pos="2544"/>
        <p:guide pos="28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60"/>
    </p:cViewPr>
  </p:sorterViewPr>
  <p:notesViewPr>
    <p:cSldViewPr showGuides="1">
      <p:cViewPr varScale="1">
        <p:scale>
          <a:sx n="58" d="100"/>
          <a:sy n="58" d="100"/>
        </p:scale>
        <p:origin x="26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, Mark" userId="823e4c18-140a-416a-9cd9-db02f08e3e13" providerId="ADAL" clId="{4C42527E-50DB-4BC1-BE1A-49E3C4099326}"/>
    <pc:docChg chg="custSel addSld modSld">
      <pc:chgData name="Ott, Mark" userId="823e4c18-140a-416a-9cd9-db02f08e3e13" providerId="ADAL" clId="{4C42527E-50DB-4BC1-BE1A-49E3C4099326}" dt="2020-10-25T12:47:13.953" v="2040" actId="1036"/>
      <pc:docMkLst>
        <pc:docMk/>
      </pc:docMkLst>
      <pc:sldChg chg="delSp modSp">
        <pc:chgData name="Ott, Mark" userId="823e4c18-140a-416a-9cd9-db02f08e3e13" providerId="ADAL" clId="{4C42527E-50DB-4BC1-BE1A-49E3C4099326}" dt="2020-10-25T12:15:37.692" v="1256" actId="478"/>
        <pc:sldMkLst>
          <pc:docMk/>
          <pc:sldMk cId="0" sldId="265"/>
        </pc:sldMkLst>
        <pc:spChg chg="mod">
          <ac:chgData name="Ott, Mark" userId="823e4c18-140a-416a-9cd9-db02f08e3e13" providerId="ADAL" clId="{4C42527E-50DB-4BC1-BE1A-49E3C4099326}" dt="2020-10-25T12:15:31.206" v="1255" actId="20577"/>
          <ac:spMkLst>
            <pc:docMk/>
            <pc:sldMk cId="0" sldId="265"/>
            <ac:spMk id="8" creationId="{69D3FFD8-9F9B-4A52-A156-13637595C1BE}"/>
          </ac:spMkLst>
        </pc:spChg>
        <pc:spChg chg="del">
          <ac:chgData name="Ott, Mark" userId="823e4c18-140a-416a-9cd9-db02f08e3e13" providerId="ADAL" clId="{4C42527E-50DB-4BC1-BE1A-49E3C4099326}" dt="2020-10-25T12:15:37.692" v="1256" actId="478"/>
          <ac:spMkLst>
            <pc:docMk/>
            <pc:sldMk cId="0" sldId="265"/>
            <ac:spMk id="5122" creationId="{D0520A39-D0BC-4437-87DE-0C4222F3E4B5}"/>
          </ac:spMkLst>
        </pc:spChg>
      </pc:sldChg>
      <pc:sldChg chg="modSp">
        <pc:chgData name="Ott, Mark" userId="823e4c18-140a-416a-9cd9-db02f08e3e13" providerId="ADAL" clId="{4C42527E-50DB-4BC1-BE1A-49E3C4099326}" dt="2020-10-25T12:16:18.604" v="1287" actId="6549"/>
        <pc:sldMkLst>
          <pc:docMk/>
          <pc:sldMk cId="0" sldId="268"/>
        </pc:sldMkLst>
        <pc:spChg chg="mod">
          <ac:chgData name="Ott, Mark" userId="823e4c18-140a-416a-9cd9-db02f08e3e13" providerId="ADAL" clId="{4C42527E-50DB-4BC1-BE1A-49E3C4099326}" dt="2020-10-25T12:16:18.604" v="1287" actId="6549"/>
          <ac:spMkLst>
            <pc:docMk/>
            <pc:sldMk cId="0" sldId="268"/>
            <ac:spMk id="6147" creationId="{659A9D83-5F42-46A5-A970-EBEE7D61DD9A}"/>
          </ac:spMkLst>
        </pc:spChg>
      </pc:sldChg>
      <pc:sldChg chg="modSp">
        <pc:chgData name="Ott, Mark" userId="823e4c18-140a-416a-9cd9-db02f08e3e13" providerId="ADAL" clId="{4C42527E-50DB-4BC1-BE1A-49E3C4099326}" dt="2020-10-25T12:16:56.977" v="1308" actId="20577"/>
        <pc:sldMkLst>
          <pc:docMk/>
          <pc:sldMk cId="0" sldId="269"/>
        </pc:sldMkLst>
        <pc:spChg chg="mod">
          <ac:chgData name="Ott, Mark" userId="823e4c18-140a-416a-9cd9-db02f08e3e13" providerId="ADAL" clId="{4C42527E-50DB-4BC1-BE1A-49E3C4099326}" dt="2020-10-25T12:16:56.977" v="1308" actId="20577"/>
          <ac:spMkLst>
            <pc:docMk/>
            <pc:sldMk cId="0" sldId="269"/>
            <ac:spMk id="10242" creationId="{F88289BD-FF61-45B4-A017-5D9EE5721CB8}"/>
          </ac:spMkLst>
        </pc:spChg>
      </pc:sldChg>
      <pc:sldChg chg="addSp delSp modSp modAnim">
        <pc:chgData name="Ott, Mark" userId="823e4c18-140a-416a-9cd9-db02f08e3e13" providerId="ADAL" clId="{4C42527E-50DB-4BC1-BE1A-49E3C4099326}" dt="2020-10-25T12:47:13.953" v="2040" actId="1036"/>
        <pc:sldMkLst>
          <pc:docMk/>
          <pc:sldMk cId="0" sldId="274"/>
        </pc:sldMkLst>
        <pc:spChg chg="del mod">
          <ac:chgData name="Ott, Mark" userId="823e4c18-140a-416a-9cd9-db02f08e3e13" providerId="ADAL" clId="{4C42527E-50DB-4BC1-BE1A-49E3C4099326}" dt="2020-10-25T12:24:49.439" v="1351" actId="478"/>
          <ac:spMkLst>
            <pc:docMk/>
            <pc:sldMk cId="0" sldId="274"/>
            <ac:spMk id="2" creationId="{6C96FD16-8BEA-43FF-A8EB-56DF2D6B775A}"/>
          </ac:spMkLst>
        </pc:spChg>
        <pc:spChg chg="del">
          <ac:chgData name="Ott, Mark" userId="823e4c18-140a-416a-9cd9-db02f08e3e13" providerId="ADAL" clId="{4C42527E-50DB-4BC1-BE1A-49E3C4099326}" dt="2020-10-25T12:18:40.951" v="1313" actId="478"/>
          <ac:spMkLst>
            <pc:docMk/>
            <pc:sldMk cId="0" sldId="274"/>
            <ac:spMk id="4" creationId="{6197B605-EE19-4C5A-B5FC-7477323524E8}"/>
          </ac:spMkLst>
        </pc:spChg>
        <pc:spChg chg="add mod">
          <ac:chgData name="Ott, Mark" userId="823e4c18-140a-416a-9cd9-db02f08e3e13" providerId="ADAL" clId="{4C42527E-50DB-4BC1-BE1A-49E3C4099326}" dt="2020-10-25T12:43:18.741" v="1901" actId="14100"/>
          <ac:spMkLst>
            <pc:docMk/>
            <pc:sldMk cId="0" sldId="274"/>
            <ac:spMk id="6" creationId="{A3FD4DF9-96D2-45BB-8AD5-F9661BB7B60E}"/>
          </ac:spMkLst>
        </pc:spChg>
        <pc:spChg chg="add mod">
          <ac:chgData name="Ott, Mark" userId="823e4c18-140a-416a-9cd9-db02f08e3e13" providerId="ADAL" clId="{4C42527E-50DB-4BC1-BE1A-49E3C4099326}" dt="2020-10-25T12:47:13.953" v="2040" actId="1036"/>
          <ac:spMkLst>
            <pc:docMk/>
            <pc:sldMk cId="0" sldId="274"/>
            <ac:spMk id="10" creationId="{0558F711-F8EA-46EB-83DC-EDCD3EBB0649}"/>
          </ac:spMkLst>
        </pc:spChg>
        <pc:spChg chg="mod">
          <ac:chgData name="Ott, Mark" userId="823e4c18-140a-416a-9cd9-db02f08e3e13" providerId="ADAL" clId="{4C42527E-50DB-4BC1-BE1A-49E3C4099326}" dt="2020-10-25T12:31:17.473" v="1544" actId="20577"/>
          <ac:spMkLst>
            <pc:docMk/>
            <pc:sldMk cId="0" sldId="274"/>
            <ac:spMk id="11266" creationId="{94F29B87-2DB9-4E73-BF45-242CEE7BFA9F}"/>
          </ac:spMkLst>
        </pc:spChg>
        <pc:picChg chg="del">
          <ac:chgData name="Ott, Mark" userId="823e4c18-140a-416a-9cd9-db02f08e3e13" providerId="ADAL" clId="{4C42527E-50DB-4BC1-BE1A-49E3C4099326}" dt="2020-10-25T12:18:38.942" v="1311" actId="478"/>
          <ac:picMkLst>
            <pc:docMk/>
            <pc:sldMk cId="0" sldId="274"/>
            <ac:picMk id="3" creationId="{870A5BC2-F794-4C88-9898-C4EB3EF56DF6}"/>
          </ac:picMkLst>
        </pc:picChg>
        <pc:picChg chg="add mod">
          <ac:chgData name="Ott, Mark" userId="823e4c18-140a-416a-9cd9-db02f08e3e13" providerId="ADAL" clId="{4C42527E-50DB-4BC1-BE1A-49E3C4099326}" dt="2020-10-25T12:25:26.487" v="1409" actId="1076"/>
          <ac:picMkLst>
            <pc:docMk/>
            <pc:sldMk cId="0" sldId="274"/>
            <ac:picMk id="5" creationId="{7812C104-610D-4331-B829-C62D789F8E2C}"/>
          </ac:picMkLst>
        </pc:picChg>
        <pc:picChg chg="del">
          <ac:chgData name="Ott, Mark" userId="823e4c18-140a-416a-9cd9-db02f08e3e13" providerId="ADAL" clId="{4C42527E-50DB-4BC1-BE1A-49E3C4099326}" dt="2020-10-25T12:18:37.308" v="1309" actId="478"/>
          <ac:picMkLst>
            <pc:docMk/>
            <pc:sldMk cId="0" sldId="274"/>
            <ac:picMk id="7170" creationId="{13AA9242-689F-4367-B97A-8679A46763CE}"/>
          </ac:picMkLst>
        </pc:picChg>
        <pc:picChg chg="del">
          <ac:chgData name="Ott, Mark" userId="823e4c18-140a-416a-9cd9-db02f08e3e13" providerId="ADAL" clId="{4C42527E-50DB-4BC1-BE1A-49E3C4099326}" dt="2020-10-25T12:18:39.914" v="1312" actId="478"/>
          <ac:picMkLst>
            <pc:docMk/>
            <pc:sldMk cId="0" sldId="274"/>
            <ac:picMk id="7174" creationId="{DB8D24EF-5DC9-41C7-9262-79A4C2112A94}"/>
          </ac:picMkLst>
        </pc:picChg>
        <pc:picChg chg="del">
          <ac:chgData name="Ott, Mark" userId="823e4c18-140a-416a-9cd9-db02f08e3e13" providerId="ADAL" clId="{4C42527E-50DB-4BC1-BE1A-49E3C4099326}" dt="2020-10-25T12:18:38.263" v="1310" actId="478"/>
          <ac:picMkLst>
            <pc:docMk/>
            <pc:sldMk cId="0" sldId="274"/>
            <ac:picMk id="11268" creationId="{628831DA-586C-4622-B986-2C4535A4870B}"/>
          </ac:picMkLst>
        </pc:picChg>
      </pc:sldChg>
      <pc:sldChg chg="modSp">
        <pc:chgData name="Ott, Mark" userId="823e4c18-140a-416a-9cd9-db02f08e3e13" providerId="ADAL" clId="{4C42527E-50DB-4BC1-BE1A-49E3C4099326}" dt="2020-10-25T12:16:46.752" v="1302" actId="20577"/>
        <pc:sldMkLst>
          <pc:docMk/>
          <pc:sldMk cId="0" sldId="306"/>
        </pc:sldMkLst>
        <pc:spChg chg="mod">
          <ac:chgData name="Ott, Mark" userId="823e4c18-140a-416a-9cd9-db02f08e3e13" providerId="ADAL" clId="{4C42527E-50DB-4BC1-BE1A-49E3C4099326}" dt="2020-10-25T12:16:46.752" v="1302" actId="20577"/>
          <ac:spMkLst>
            <pc:docMk/>
            <pc:sldMk cId="0" sldId="306"/>
            <ac:spMk id="8" creationId="{73357353-BCC8-4DBA-9E6E-6FE459FC68C6}"/>
          </ac:spMkLst>
        </pc:spChg>
      </pc:sldChg>
      <pc:sldChg chg="addSp delSp modSp">
        <pc:chgData name="Ott, Mark" userId="823e4c18-140a-416a-9cd9-db02f08e3e13" providerId="ADAL" clId="{4C42527E-50DB-4BC1-BE1A-49E3C4099326}" dt="2020-10-25T12:41:15.077" v="1859" actId="1076"/>
        <pc:sldMkLst>
          <pc:docMk/>
          <pc:sldMk cId="1309893470" sldId="422"/>
        </pc:sldMkLst>
        <pc:spChg chg="add del">
          <ac:chgData name="Ott, Mark" userId="823e4c18-140a-416a-9cd9-db02f08e3e13" providerId="ADAL" clId="{4C42527E-50DB-4BC1-BE1A-49E3C4099326}" dt="2020-10-25T12:31:28.024" v="1546"/>
          <ac:spMkLst>
            <pc:docMk/>
            <pc:sldMk cId="1309893470" sldId="422"/>
            <ac:spMk id="2" creationId="{1EF7B17B-AD49-4137-A315-8236CC6D3162}"/>
          </ac:spMkLst>
        </pc:spChg>
        <pc:spChg chg="mod">
          <ac:chgData name="Ott, Mark" userId="823e4c18-140a-416a-9cd9-db02f08e3e13" providerId="ADAL" clId="{4C42527E-50DB-4BC1-BE1A-49E3C4099326}" dt="2020-10-25T12:41:12.907" v="1858" actId="255"/>
          <ac:spMkLst>
            <pc:docMk/>
            <pc:sldMk cId="1309893470" sldId="422"/>
            <ac:spMk id="3" creationId="{1978C5D5-97FD-45A2-93B3-64E54A5A7C94}"/>
          </ac:spMkLst>
        </pc:spChg>
        <pc:spChg chg="del">
          <ac:chgData name="Ott, Mark" userId="823e4c18-140a-416a-9cd9-db02f08e3e13" providerId="ADAL" clId="{4C42527E-50DB-4BC1-BE1A-49E3C4099326}" dt="2020-10-22T13:14:38.707" v="9" actId="478"/>
          <ac:spMkLst>
            <pc:docMk/>
            <pc:sldMk cId="1309893470" sldId="422"/>
            <ac:spMk id="4" creationId="{F0E7D3D3-9074-4CE9-A8A6-E3EE82A111E4}"/>
          </ac:spMkLst>
        </pc:spChg>
        <pc:spChg chg="del">
          <ac:chgData name="Ott, Mark" userId="823e4c18-140a-416a-9cd9-db02f08e3e13" providerId="ADAL" clId="{4C42527E-50DB-4BC1-BE1A-49E3C4099326}" dt="2020-10-22T13:14:28.514" v="3" actId="478"/>
          <ac:spMkLst>
            <pc:docMk/>
            <pc:sldMk cId="1309893470" sldId="422"/>
            <ac:spMk id="5" creationId="{5712049A-5631-4B10-817C-D24B385FA14A}"/>
          </ac:spMkLst>
        </pc:spChg>
        <pc:spChg chg="del">
          <ac:chgData name="Ott, Mark" userId="823e4c18-140a-416a-9cd9-db02f08e3e13" providerId="ADAL" clId="{4C42527E-50DB-4BC1-BE1A-49E3C4099326}" dt="2020-10-22T13:14:26.391" v="2" actId="478"/>
          <ac:spMkLst>
            <pc:docMk/>
            <pc:sldMk cId="1309893470" sldId="422"/>
            <ac:spMk id="6" creationId="{E8382B2A-756F-434D-9A5D-6FC4549C8D28}"/>
          </ac:spMkLst>
        </pc:spChg>
        <pc:spChg chg="del">
          <ac:chgData name="Ott, Mark" userId="823e4c18-140a-416a-9cd9-db02f08e3e13" providerId="ADAL" clId="{4C42527E-50DB-4BC1-BE1A-49E3C4099326}" dt="2020-10-22T13:14:23.351" v="1" actId="478"/>
          <ac:spMkLst>
            <pc:docMk/>
            <pc:sldMk cId="1309893470" sldId="422"/>
            <ac:spMk id="26" creationId="{EE22C00B-B094-4293-92F0-3DA456FE2FD3}"/>
          </ac:spMkLst>
        </pc:spChg>
        <pc:spChg chg="del">
          <ac:chgData name="Ott, Mark" userId="823e4c18-140a-416a-9cd9-db02f08e3e13" providerId="ADAL" clId="{4C42527E-50DB-4BC1-BE1A-49E3C4099326}" dt="2020-10-22T13:14:30.992" v="5" actId="478"/>
          <ac:spMkLst>
            <pc:docMk/>
            <pc:sldMk cId="1309893470" sldId="422"/>
            <ac:spMk id="12299" creationId="{D8B810CC-D447-47B6-A9B4-EDD83332ECA8}"/>
          </ac:spMkLst>
        </pc:spChg>
        <pc:spChg chg="mod">
          <ac:chgData name="Ott, Mark" userId="823e4c18-140a-416a-9cd9-db02f08e3e13" providerId="ADAL" clId="{4C42527E-50DB-4BC1-BE1A-49E3C4099326}" dt="2020-10-25T12:31:34.131" v="1549" actId="20577"/>
          <ac:spMkLst>
            <pc:docMk/>
            <pc:sldMk cId="1309893470" sldId="422"/>
            <ac:spMk id="12310" creationId="{1FC77F3C-E832-4A8C-B395-A49DD36AF18D}"/>
          </ac:spMkLst>
        </pc:spChg>
        <pc:spChg chg="del">
          <ac:chgData name="Ott, Mark" userId="823e4c18-140a-416a-9cd9-db02f08e3e13" providerId="ADAL" clId="{4C42527E-50DB-4BC1-BE1A-49E3C4099326}" dt="2020-10-22T13:14:34.750" v="7" actId="478"/>
          <ac:spMkLst>
            <pc:docMk/>
            <pc:sldMk cId="1309893470" sldId="422"/>
            <ac:spMk id="12311" creationId="{D83BB37A-6088-48E0-922F-613CBD3231E4}"/>
          </ac:spMkLst>
        </pc:spChg>
        <pc:spChg chg="del">
          <ac:chgData name="Ott, Mark" userId="823e4c18-140a-416a-9cd9-db02f08e3e13" providerId="ADAL" clId="{4C42527E-50DB-4BC1-BE1A-49E3C4099326}" dt="2020-10-22T13:14:32.278" v="6" actId="478"/>
          <ac:spMkLst>
            <pc:docMk/>
            <pc:sldMk cId="1309893470" sldId="422"/>
            <ac:spMk id="12312" creationId="{05827011-40B7-4B6A-9546-6E73D165AC7F}"/>
          </ac:spMkLst>
        </pc:spChg>
        <pc:graphicFrameChg chg="del">
          <ac:chgData name="Ott, Mark" userId="823e4c18-140a-416a-9cd9-db02f08e3e13" providerId="ADAL" clId="{4C42527E-50DB-4BC1-BE1A-49E3C4099326}" dt="2020-10-22T13:14:29.717" v="4" actId="478"/>
          <ac:graphicFrameMkLst>
            <pc:docMk/>
            <pc:sldMk cId="1309893470" sldId="422"/>
            <ac:graphicFrameMk id="12300" creationId="{2248765D-5BF6-4CFC-88B9-679054D63CE1}"/>
          </ac:graphicFrameMkLst>
        </pc:graphicFrameChg>
        <pc:picChg chg="del">
          <ac:chgData name="Ott, Mark" userId="823e4c18-140a-416a-9cd9-db02f08e3e13" providerId="ADAL" clId="{4C42527E-50DB-4BC1-BE1A-49E3C4099326}" dt="2020-10-22T13:14:21.588" v="0" actId="478"/>
          <ac:picMkLst>
            <pc:docMk/>
            <pc:sldMk cId="1309893470" sldId="422"/>
            <ac:picMk id="2" creationId="{E1555B0A-9CD5-4ACD-A0B4-076DD3668268}"/>
          </ac:picMkLst>
        </pc:picChg>
        <pc:picChg chg="add mod">
          <ac:chgData name="Ott, Mark" userId="823e4c18-140a-416a-9cd9-db02f08e3e13" providerId="ADAL" clId="{4C42527E-50DB-4BC1-BE1A-49E3C4099326}" dt="2020-10-25T12:41:15.077" v="1859" actId="1076"/>
          <ac:picMkLst>
            <pc:docMk/>
            <pc:sldMk cId="1309893470" sldId="422"/>
            <ac:picMk id="7" creationId="{6C5AF5D4-5F64-455D-BA8D-FE4FCAC9FCC2}"/>
          </ac:picMkLst>
        </pc:picChg>
      </pc:sldChg>
      <pc:sldChg chg="addSp delSp modSp">
        <pc:chgData name="Ott, Mark" userId="823e4c18-140a-416a-9cd9-db02f08e3e13" providerId="ADAL" clId="{4C42527E-50DB-4BC1-BE1A-49E3C4099326}" dt="2020-10-25T12:47:06.561" v="2038" actId="255"/>
        <pc:sldMkLst>
          <pc:docMk/>
          <pc:sldMk cId="1954975516" sldId="423"/>
        </pc:sldMkLst>
        <pc:spChg chg="mod">
          <ac:chgData name="Ott, Mark" userId="823e4c18-140a-416a-9cd9-db02f08e3e13" providerId="ADAL" clId="{4C42527E-50DB-4BC1-BE1A-49E3C4099326}" dt="2020-10-25T12:47:06.561" v="2038" actId="255"/>
          <ac:spMkLst>
            <pc:docMk/>
            <pc:sldMk cId="1954975516" sldId="423"/>
            <ac:spMk id="3" creationId="{1978C5D5-97FD-45A2-93B3-64E54A5A7C94}"/>
          </ac:spMkLst>
        </pc:spChg>
        <pc:spChg chg="mod">
          <ac:chgData name="Ott, Mark" userId="823e4c18-140a-416a-9cd9-db02f08e3e13" providerId="ADAL" clId="{4C42527E-50DB-4BC1-BE1A-49E3C4099326}" dt="2020-10-25T12:45:59.729" v="2000" actId="20577"/>
          <ac:spMkLst>
            <pc:docMk/>
            <pc:sldMk cId="1954975516" sldId="423"/>
            <ac:spMk id="12310" creationId="{1FC77F3C-E832-4A8C-B395-A49DD36AF18D}"/>
          </ac:spMkLst>
        </pc:spChg>
        <pc:picChg chg="add mod">
          <ac:chgData name="Ott, Mark" userId="823e4c18-140a-416a-9cd9-db02f08e3e13" providerId="ADAL" clId="{4C42527E-50DB-4BC1-BE1A-49E3C4099326}" dt="2020-10-22T13:23:12.919" v="493" actId="1076"/>
          <ac:picMkLst>
            <pc:docMk/>
            <pc:sldMk cId="1954975516" sldId="423"/>
            <ac:picMk id="2" creationId="{BEBF368E-FD19-4543-A43D-8927374294AB}"/>
          </ac:picMkLst>
        </pc:picChg>
        <pc:picChg chg="del">
          <ac:chgData name="Ott, Mark" userId="823e4c18-140a-416a-9cd9-db02f08e3e13" providerId="ADAL" clId="{4C42527E-50DB-4BC1-BE1A-49E3C4099326}" dt="2020-10-22T13:19:49.382" v="292" actId="478"/>
          <ac:picMkLst>
            <pc:docMk/>
            <pc:sldMk cId="1954975516" sldId="423"/>
            <ac:picMk id="4" creationId="{4F7188ED-9E56-49AE-A492-51DCD1F8F87F}"/>
          </ac:picMkLst>
        </pc:picChg>
      </pc:sldChg>
      <pc:sldChg chg="addSp delSp modSp add">
        <pc:chgData name="Ott, Mark" userId="823e4c18-140a-416a-9cd9-db02f08e3e13" providerId="ADAL" clId="{4C42527E-50DB-4BC1-BE1A-49E3C4099326}" dt="2020-10-25T12:46:54.218" v="2036" actId="255"/>
        <pc:sldMkLst>
          <pc:docMk/>
          <pc:sldMk cId="2065756856" sldId="424"/>
        </pc:sldMkLst>
        <pc:spChg chg="mod">
          <ac:chgData name="Ott, Mark" userId="823e4c18-140a-416a-9cd9-db02f08e3e13" providerId="ADAL" clId="{4C42527E-50DB-4BC1-BE1A-49E3C4099326}" dt="2020-10-25T12:46:54.218" v="2036" actId="255"/>
          <ac:spMkLst>
            <pc:docMk/>
            <pc:sldMk cId="2065756856" sldId="424"/>
            <ac:spMk id="3" creationId="{1978C5D5-97FD-45A2-93B3-64E54A5A7C94}"/>
          </ac:spMkLst>
        </pc:spChg>
        <pc:spChg chg="add del mod">
          <ac:chgData name="Ott, Mark" userId="823e4c18-140a-416a-9cd9-db02f08e3e13" providerId="ADAL" clId="{4C42527E-50DB-4BC1-BE1A-49E3C4099326}" dt="2020-10-25T12:32:20.693" v="1598" actId="478"/>
          <ac:spMkLst>
            <pc:docMk/>
            <pc:sldMk cId="2065756856" sldId="424"/>
            <ac:spMk id="6" creationId="{190D65C1-1466-46D6-BABE-5BAB1ECC6C3B}"/>
          </ac:spMkLst>
        </pc:spChg>
        <pc:spChg chg="mod">
          <ac:chgData name="Ott, Mark" userId="823e4c18-140a-416a-9cd9-db02f08e3e13" providerId="ADAL" clId="{4C42527E-50DB-4BC1-BE1A-49E3C4099326}" dt="2020-10-25T12:46:07.653" v="2004" actId="20577"/>
          <ac:spMkLst>
            <pc:docMk/>
            <pc:sldMk cId="2065756856" sldId="424"/>
            <ac:spMk id="12310" creationId="{1FC77F3C-E832-4A8C-B395-A49DD36AF18D}"/>
          </ac:spMkLst>
        </pc:spChg>
        <pc:picChg chg="del">
          <ac:chgData name="Ott, Mark" userId="823e4c18-140a-416a-9cd9-db02f08e3e13" providerId="ADAL" clId="{4C42527E-50DB-4BC1-BE1A-49E3C4099326}" dt="2020-10-22T13:25:18.221" v="702" actId="478"/>
          <ac:picMkLst>
            <pc:docMk/>
            <pc:sldMk cId="2065756856" sldId="424"/>
            <ac:picMk id="2" creationId="{BEBF368E-FD19-4543-A43D-8927374294AB}"/>
          </ac:picMkLst>
        </pc:picChg>
        <pc:picChg chg="add del mod">
          <ac:chgData name="Ott, Mark" userId="823e4c18-140a-416a-9cd9-db02f08e3e13" providerId="ADAL" clId="{4C42527E-50DB-4BC1-BE1A-49E3C4099326}" dt="2020-10-25T12:32:17.793" v="1595" actId="478"/>
          <ac:picMkLst>
            <pc:docMk/>
            <pc:sldMk cId="2065756856" sldId="424"/>
            <ac:picMk id="4" creationId="{1EA6CD05-FE91-4E66-9C8F-1B388A58C684}"/>
          </ac:picMkLst>
        </pc:picChg>
        <pc:picChg chg="add del mod">
          <ac:chgData name="Ott, Mark" userId="823e4c18-140a-416a-9cd9-db02f08e3e13" providerId="ADAL" clId="{4C42527E-50DB-4BC1-BE1A-49E3C4099326}" dt="2020-10-25T12:32:18.480" v="1596" actId="478"/>
          <ac:picMkLst>
            <pc:docMk/>
            <pc:sldMk cId="2065756856" sldId="424"/>
            <ac:picMk id="5" creationId="{D45A16EB-2561-4F45-BA79-521BDF52DE96}"/>
          </ac:picMkLst>
        </pc:picChg>
      </pc:sldChg>
      <pc:sldChg chg="add">
        <pc:chgData name="Ott, Mark" userId="823e4c18-140a-416a-9cd9-db02f08e3e13" providerId="ADAL" clId="{4C42527E-50DB-4BC1-BE1A-49E3C4099326}" dt="2020-10-22T13:51:49.657" v="890"/>
        <pc:sldMkLst>
          <pc:docMk/>
          <pc:sldMk cId="4125029308" sldId="425"/>
        </pc:sldMkLst>
      </pc:sldChg>
      <pc:sldChg chg="addSp delSp modSp add">
        <pc:chgData name="Ott, Mark" userId="823e4c18-140a-416a-9cd9-db02f08e3e13" providerId="ADAL" clId="{4C42527E-50DB-4BC1-BE1A-49E3C4099326}" dt="2020-10-25T12:30:23.094" v="1491" actId="14100"/>
        <pc:sldMkLst>
          <pc:docMk/>
          <pc:sldMk cId="3474622940" sldId="426"/>
        </pc:sldMkLst>
        <pc:spChg chg="mod">
          <ac:chgData name="Ott, Mark" userId="823e4c18-140a-416a-9cd9-db02f08e3e13" providerId="ADAL" clId="{4C42527E-50DB-4BC1-BE1A-49E3C4099326}" dt="2020-10-22T13:54:40.178" v="1052" actId="20577"/>
          <ac:spMkLst>
            <pc:docMk/>
            <pc:sldMk cId="3474622940" sldId="426"/>
            <ac:spMk id="3" creationId="{1978C5D5-97FD-45A2-93B3-64E54A5A7C94}"/>
          </ac:spMkLst>
        </pc:spChg>
        <pc:spChg chg="mod">
          <ac:chgData name="Ott, Mark" userId="823e4c18-140a-416a-9cd9-db02f08e3e13" providerId="ADAL" clId="{4C42527E-50DB-4BC1-BE1A-49E3C4099326}" dt="2020-10-22T13:58:37.621" v="1222" actId="1035"/>
          <ac:spMkLst>
            <pc:docMk/>
            <pc:sldMk cId="3474622940" sldId="426"/>
            <ac:spMk id="6" creationId="{190D65C1-1466-46D6-BABE-5BAB1ECC6C3B}"/>
          </ac:spMkLst>
        </pc:spChg>
        <pc:spChg chg="mod">
          <ac:chgData name="Ott, Mark" userId="823e4c18-140a-416a-9cd9-db02f08e3e13" providerId="ADAL" clId="{4C42527E-50DB-4BC1-BE1A-49E3C4099326}" dt="2020-10-25T12:30:23.094" v="1491" actId="14100"/>
          <ac:spMkLst>
            <pc:docMk/>
            <pc:sldMk cId="3474622940" sldId="426"/>
            <ac:spMk id="12310" creationId="{1FC77F3C-E832-4A8C-B395-A49DD36AF18D}"/>
          </ac:spMkLst>
        </pc:spChg>
        <pc:picChg chg="add mod">
          <ac:chgData name="Ott, Mark" userId="823e4c18-140a-416a-9cd9-db02f08e3e13" providerId="ADAL" clId="{4C42527E-50DB-4BC1-BE1A-49E3C4099326}" dt="2020-10-22T13:58:34.484" v="1219" actId="14100"/>
          <ac:picMkLst>
            <pc:docMk/>
            <pc:sldMk cId="3474622940" sldId="426"/>
            <ac:picMk id="2" creationId="{40627E62-9132-4392-AE03-C6035F858D9D}"/>
          </ac:picMkLst>
        </pc:picChg>
        <pc:picChg chg="del">
          <ac:chgData name="Ott, Mark" userId="823e4c18-140a-416a-9cd9-db02f08e3e13" providerId="ADAL" clId="{4C42527E-50DB-4BC1-BE1A-49E3C4099326}" dt="2020-10-22T13:53:19.821" v="1011" actId="478"/>
          <ac:picMkLst>
            <pc:docMk/>
            <pc:sldMk cId="3474622940" sldId="426"/>
            <ac:picMk id="4" creationId="{1EA6CD05-FE91-4E66-9C8F-1B388A58C684}"/>
          </ac:picMkLst>
        </pc:picChg>
        <pc:picChg chg="del">
          <ac:chgData name="Ott, Mark" userId="823e4c18-140a-416a-9cd9-db02f08e3e13" providerId="ADAL" clId="{4C42527E-50DB-4BC1-BE1A-49E3C4099326}" dt="2020-10-22T13:53:20.685" v="1012" actId="478"/>
          <ac:picMkLst>
            <pc:docMk/>
            <pc:sldMk cId="3474622940" sldId="426"/>
            <ac:picMk id="5" creationId="{D45A16EB-2561-4F45-BA79-521BDF52DE96}"/>
          </ac:picMkLst>
        </pc:picChg>
        <pc:picChg chg="add del mod">
          <ac:chgData name="Ott, Mark" userId="823e4c18-140a-416a-9cd9-db02f08e3e13" providerId="ADAL" clId="{4C42527E-50DB-4BC1-BE1A-49E3C4099326}" dt="2020-10-22T13:56:24.839" v="1083" actId="478"/>
          <ac:picMkLst>
            <pc:docMk/>
            <pc:sldMk cId="3474622940" sldId="426"/>
            <ac:picMk id="7" creationId="{F9B47765-3E21-49E0-9D56-4C7803FA21A0}"/>
          </ac:picMkLst>
        </pc:picChg>
        <pc:picChg chg="add del mod">
          <ac:chgData name="Ott, Mark" userId="823e4c18-140a-416a-9cd9-db02f08e3e13" providerId="ADAL" clId="{4C42527E-50DB-4BC1-BE1A-49E3C4099326}" dt="2020-10-22T13:58:15.373" v="1208" actId="478"/>
          <ac:picMkLst>
            <pc:docMk/>
            <pc:sldMk cId="3474622940" sldId="426"/>
            <ac:picMk id="8" creationId="{8CB99547-C9B0-4215-910D-103D967E97ED}"/>
          </ac:picMkLst>
        </pc:picChg>
        <pc:picChg chg="add mod ord">
          <ac:chgData name="Ott, Mark" userId="823e4c18-140a-416a-9cd9-db02f08e3e13" providerId="ADAL" clId="{4C42527E-50DB-4BC1-BE1A-49E3C4099326}" dt="2020-10-22T13:58:55.490" v="1240" actId="108"/>
          <ac:picMkLst>
            <pc:docMk/>
            <pc:sldMk cId="3474622940" sldId="426"/>
            <ac:picMk id="11" creationId="{4C532D8E-1AAE-4E6C-9BAA-92CDA08EB0A7}"/>
          </ac:picMkLst>
        </pc:picChg>
        <pc:cxnChg chg="add mod">
          <ac:chgData name="Ott, Mark" userId="823e4c18-140a-416a-9cd9-db02f08e3e13" providerId="ADAL" clId="{4C42527E-50DB-4BC1-BE1A-49E3C4099326}" dt="2020-10-22T13:58:52.462" v="1239" actId="14100"/>
          <ac:cxnSpMkLst>
            <pc:docMk/>
            <pc:sldMk cId="3474622940" sldId="426"/>
            <ac:cxnSpMk id="10" creationId="{EF344FB2-A793-47A8-9AAF-CBCD18972D72}"/>
          </ac:cxnSpMkLst>
        </pc:cxnChg>
      </pc:sldChg>
      <pc:sldChg chg="modSp add">
        <pc:chgData name="Ott, Mark" userId="823e4c18-140a-416a-9cd9-db02f08e3e13" providerId="ADAL" clId="{4C42527E-50DB-4BC1-BE1A-49E3C4099326}" dt="2020-10-25T12:47:01.083" v="2037" actId="255"/>
        <pc:sldMkLst>
          <pc:docMk/>
          <pc:sldMk cId="3139467197" sldId="427"/>
        </pc:sldMkLst>
        <pc:spChg chg="mod">
          <ac:chgData name="Ott, Mark" userId="823e4c18-140a-416a-9cd9-db02f08e3e13" providerId="ADAL" clId="{4C42527E-50DB-4BC1-BE1A-49E3C4099326}" dt="2020-10-25T12:47:01.083" v="2037" actId="255"/>
          <ac:spMkLst>
            <pc:docMk/>
            <pc:sldMk cId="3139467197" sldId="427"/>
            <ac:spMk id="3" creationId="{1978C5D5-97FD-45A2-93B3-64E54A5A7C94}"/>
          </ac:spMkLst>
        </pc:spChg>
        <pc:spChg chg="mod">
          <ac:chgData name="Ott, Mark" userId="823e4c18-140a-416a-9cd9-db02f08e3e13" providerId="ADAL" clId="{4C42527E-50DB-4BC1-BE1A-49E3C4099326}" dt="2020-10-25T12:46:03.159" v="2002" actId="20577"/>
          <ac:spMkLst>
            <pc:docMk/>
            <pc:sldMk cId="3139467197" sldId="427"/>
            <ac:spMk id="12310" creationId="{1FC77F3C-E832-4A8C-B395-A49DD36AF18D}"/>
          </ac:spMkLst>
        </pc:spChg>
      </pc:sldChg>
      <pc:sldChg chg="modSp add">
        <pc:chgData name="Ott, Mark" userId="823e4c18-140a-416a-9cd9-db02f08e3e13" providerId="ADAL" clId="{4C42527E-50DB-4BC1-BE1A-49E3C4099326}" dt="2020-10-25T12:46:45.137" v="2035" actId="20577"/>
        <pc:sldMkLst>
          <pc:docMk/>
          <pc:sldMk cId="4289115835" sldId="428"/>
        </pc:sldMkLst>
        <pc:spChg chg="mod">
          <ac:chgData name="Ott, Mark" userId="823e4c18-140a-416a-9cd9-db02f08e3e13" providerId="ADAL" clId="{4C42527E-50DB-4BC1-BE1A-49E3C4099326}" dt="2020-10-25T12:46:45.137" v="2035" actId="20577"/>
          <ac:spMkLst>
            <pc:docMk/>
            <pc:sldMk cId="4289115835" sldId="428"/>
            <ac:spMk id="3" creationId="{1978C5D5-97FD-45A2-93B3-64E54A5A7C94}"/>
          </ac:spMkLst>
        </pc:spChg>
        <pc:spChg chg="mod">
          <ac:chgData name="Ott, Mark" userId="823e4c18-140a-416a-9cd9-db02f08e3e13" providerId="ADAL" clId="{4C42527E-50DB-4BC1-BE1A-49E3C4099326}" dt="2020-10-25T12:46:13.023" v="2006" actId="20577"/>
          <ac:spMkLst>
            <pc:docMk/>
            <pc:sldMk cId="4289115835" sldId="428"/>
            <ac:spMk id="12310" creationId="{1FC77F3C-E832-4A8C-B395-A49DD36AF18D}"/>
          </ac:spMkLst>
        </pc:spChg>
      </pc:sldChg>
      <pc:sldChg chg="delSp modSp add">
        <pc:chgData name="Ott, Mark" userId="823e4c18-140a-416a-9cd9-db02f08e3e13" providerId="ADAL" clId="{4C42527E-50DB-4BC1-BE1A-49E3C4099326}" dt="2020-10-25T12:44:45.217" v="1902" actId="478"/>
        <pc:sldMkLst>
          <pc:docMk/>
          <pc:sldMk cId="1270673758" sldId="429"/>
        </pc:sldMkLst>
        <pc:spChg chg="mod">
          <ac:chgData name="Ott, Mark" userId="823e4c18-140a-416a-9cd9-db02f08e3e13" providerId="ADAL" clId="{4C42527E-50DB-4BC1-BE1A-49E3C4099326}" dt="2020-10-25T12:42:51.925" v="1877" actId="20577"/>
          <ac:spMkLst>
            <pc:docMk/>
            <pc:sldMk cId="1270673758" sldId="429"/>
            <ac:spMk id="12310" creationId="{1FC77F3C-E832-4A8C-B395-A49DD36AF18D}"/>
          </ac:spMkLst>
        </pc:spChg>
        <pc:picChg chg="del">
          <ac:chgData name="Ott, Mark" userId="823e4c18-140a-416a-9cd9-db02f08e3e13" providerId="ADAL" clId="{4C42527E-50DB-4BC1-BE1A-49E3C4099326}" dt="2020-10-25T12:44:45.217" v="1902" actId="478"/>
          <ac:picMkLst>
            <pc:docMk/>
            <pc:sldMk cId="1270673758" sldId="429"/>
            <ac:picMk id="7" creationId="{6C5AF5D4-5F64-455D-BA8D-FE4FCAC9FCC2}"/>
          </ac:picMkLst>
        </pc:picChg>
      </pc:sldChg>
      <pc:sldChg chg="modSp add">
        <pc:chgData name="Ott, Mark" userId="823e4c18-140a-416a-9cd9-db02f08e3e13" providerId="ADAL" clId="{4C42527E-50DB-4BC1-BE1A-49E3C4099326}" dt="2020-10-25T12:45:56.816" v="1998" actId="20577"/>
        <pc:sldMkLst>
          <pc:docMk/>
          <pc:sldMk cId="1830984247" sldId="430"/>
        </pc:sldMkLst>
        <pc:spChg chg="mod">
          <ac:chgData name="Ott, Mark" userId="823e4c18-140a-416a-9cd9-db02f08e3e13" providerId="ADAL" clId="{4C42527E-50DB-4BC1-BE1A-49E3C4099326}" dt="2020-10-25T12:45:18.966" v="1978" actId="20577"/>
          <ac:spMkLst>
            <pc:docMk/>
            <pc:sldMk cId="1830984247" sldId="430"/>
            <ac:spMk id="3" creationId="{1978C5D5-97FD-45A2-93B3-64E54A5A7C94}"/>
          </ac:spMkLst>
        </pc:spChg>
        <pc:spChg chg="mod">
          <ac:chgData name="Ott, Mark" userId="823e4c18-140a-416a-9cd9-db02f08e3e13" providerId="ADAL" clId="{4C42527E-50DB-4BC1-BE1A-49E3C4099326}" dt="2020-10-25T12:45:56.816" v="1998" actId="20577"/>
          <ac:spMkLst>
            <pc:docMk/>
            <pc:sldMk cId="1830984247" sldId="430"/>
            <ac:spMk id="12310" creationId="{1FC77F3C-E832-4A8C-B395-A49DD36AF1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AB487E-868D-476A-965D-F8AD1E1DC2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FF007A1-5928-4B5B-8298-5C2A46672F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FB86DF7-0D13-4B8A-A3A6-1DE7FC873C4C}" type="datetimeFigureOut">
              <a:rPr lang="en-US"/>
              <a:pPr>
                <a:defRPr/>
              </a:pPr>
              <a:t>2023-02-05</a:t>
            </a:fld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08F51A8-6748-4B49-9B5A-1863FB8457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NCR Proprietary and Confidential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8772AF1-771E-40BB-98E2-58BAE72113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76BEB74-59BE-4F8A-A10A-AB6BD62FE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7940DD10-657F-4474-83A3-86541FF75F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35A778B-BA0C-474B-B3D5-1C5E852115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343400"/>
            <a:ext cx="5867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0F22107-657D-42D4-B6A8-A64B467290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7630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NCR Proprietary and Confidential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917A496-3B81-4919-B2DB-876A51053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4B9CB2EB-137E-47FF-BEC9-306413DB92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15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784-F45D-4C7E-AFA2-3E703A4D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9BDE-76EE-4416-97C5-4ED8A735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5BC9-9471-4ECF-9CE6-08C11CFB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0A8A7-3CE2-45AE-906E-2E398FD5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7E759-5E68-4DEC-8DD5-C0F5F1E6C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C76A-8C4F-4EC4-B814-C1774295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FE6C5-E2EC-46DC-A113-CFE20E98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88365-C452-4907-AA4C-099B7D91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486-FC5A-4F9D-9FD7-87E2535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0DFD2-CE4D-407C-9D43-62BAAA41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6F8A4-160F-45D8-9A86-7327C8B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B33C-AFF3-4D5D-BE42-30788185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2A876-A582-4E72-A7E7-A16E38D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2D10-29A4-45BE-9E08-05664209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5FE84-8739-4A7A-A2D1-8E6EB39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7C2-6F62-4236-8CD1-E22E059C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92E9-7413-440F-A124-EFC023B8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E515-7A45-46F1-A4A3-DE9A6A30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0282D-3883-45F8-8224-89EFB016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1ABB3-A7C2-4DE8-8B0F-95648AE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98741-5274-4311-BB54-3C7C8FB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2876-A4EB-497E-A116-B2E79BEC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19B81-A38B-47A2-9686-57C620DB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E7D-8F5C-4552-BC02-524205D5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DFDE-CDE1-4C65-87F8-866D3629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484E1-2244-4E0E-9F78-D4E2FF14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59B9A-113A-4BCC-B5D8-1B6AED24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F654-04D4-4122-BE08-09A9F19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4272-E30E-4361-9F56-E5557740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EC2F-0473-496B-B8DA-28B4632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A9DE-372D-473F-98DA-A4AC7CF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6FA2-F204-4F02-AFDC-D4C3435D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FB1A2-D220-47B1-AE8D-3D5B6B93F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CB4F-692C-4983-8AB3-4A6534B1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4560-2871-4718-B2AB-E17B97F4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1E7F-D724-436C-8CED-562AED5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E75F-F104-4EF4-AD36-AEF1280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408146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0363" y="573534"/>
            <a:ext cx="5603278" cy="369933"/>
          </a:xfrm>
        </p:spPr>
        <p:txBody>
          <a:bodyPr lIns="0" tIns="0" rIns="0" bIns="0"/>
          <a:lstStyle>
            <a:lvl1pPr>
              <a:defRPr sz="2137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89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1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408146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3E346-6B76-44D0-8995-FC57DEF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8D5C-46B8-42E1-A06C-441F0262F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2825-F903-4A78-B729-19FAB21D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D3E9-6D78-4DF2-BE71-A230BDDB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F58C-7D20-4131-9662-0B1A9C63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21B-5D0E-43C7-995C-D5CF57F3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65C-B7DF-48BA-B595-782270F8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7FF6-B22D-40F1-87EE-3435F998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AE40-24DA-4B62-8DA9-8C488517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77B1-30DE-4FC7-976E-77714CB2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F4E1-1956-42ED-919C-CC331F01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6DD-57B2-4100-93A1-F9CE2CCD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DDEA-2FE2-47CD-866D-2CEA2B2B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957C-D142-4C43-A392-36F9C541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79F0-7C65-4286-B533-234A8A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35FA-5DD1-4165-ACCF-4B38FC9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A722-D322-423E-9CA2-E6A7865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7EC0-A288-4209-9555-BA520EED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F66C-2737-4671-AFBC-33CC9BE86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44FF-6C19-4C8B-AB5E-E74950E1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6F9F-D378-4571-974B-8000F4AA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89CF-6523-431B-A9FA-E07F405B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1">
            <a:extLst>
              <a:ext uri="{FF2B5EF4-FFF2-40B4-BE49-F238E27FC236}">
                <a16:creationId xmlns:a16="http://schemas.microsoft.com/office/drawing/2014/main" id="{896AE2C4-EBA8-4C6C-9D75-3D65141FA2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50913"/>
            <a:ext cx="91440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CC54C4C8-A6B5-4289-A4B6-8D9A39EF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Line 27">
            <a:extLst>
              <a:ext uri="{FF2B5EF4-FFF2-40B4-BE49-F238E27FC236}">
                <a16:creationId xmlns:a16="http://schemas.microsoft.com/office/drawing/2014/main" id="{08D8836C-5375-4AB8-99D0-23F20384A60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33463"/>
            <a:ext cx="9144000" cy="0"/>
          </a:xfrm>
          <a:prstGeom prst="line">
            <a:avLst/>
          </a:prstGeom>
          <a:noFill/>
          <a:ln w="25400">
            <a:solidFill>
              <a:srgbClr val="00559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1">
            <a:extLst>
              <a:ext uri="{FF2B5EF4-FFF2-40B4-BE49-F238E27FC236}">
                <a16:creationId xmlns:a16="http://schemas.microsoft.com/office/drawing/2014/main" id="{AEAC7BF7-6E03-4FC5-B7A9-E73483651D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50913"/>
            <a:ext cx="91440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26">
            <a:extLst>
              <a:ext uri="{FF2B5EF4-FFF2-40B4-BE49-F238E27FC236}">
                <a16:creationId xmlns:a16="http://schemas.microsoft.com/office/drawing/2014/main" id="{ED3AD418-61C5-4CC1-A9FB-5DD0581E4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Line 27">
            <a:extLst>
              <a:ext uri="{FF2B5EF4-FFF2-40B4-BE49-F238E27FC236}">
                <a16:creationId xmlns:a16="http://schemas.microsoft.com/office/drawing/2014/main" id="{92485C1D-38A5-49BB-8DEE-548E85A022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33463"/>
            <a:ext cx="9144000" cy="0"/>
          </a:xfrm>
          <a:prstGeom prst="line">
            <a:avLst/>
          </a:prstGeom>
          <a:noFill/>
          <a:ln w="25400">
            <a:solidFill>
              <a:srgbClr val="00559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9">
            <a:extLst>
              <a:ext uri="{FF2B5EF4-FFF2-40B4-BE49-F238E27FC236}">
                <a16:creationId xmlns:a16="http://schemas.microsoft.com/office/drawing/2014/main" id="{97EE8C4E-FD39-42D1-A75C-BD9850A9D7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34963"/>
            <a:ext cx="13366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98023-811B-4D9B-9EC4-D7F732EE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9594-0166-4377-A3D9-52CB83EF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CEA0-3746-4358-A6A3-21835896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CE59-FC6C-451E-8678-11D0967C4552}" type="datetimeFigureOut">
              <a:rPr lang="en-US" smtClean="0"/>
              <a:t>2023-02-05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4C54-B687-445E-9282-1FC40ADA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B355-EF37-4920-B412-7DA814579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B1F8-A2DA-4833-B0FC-DE48B82F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683001" y="3587647"/>
            <a:ext cx="1824639" cy="25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84" y="164717"/>
            <a:ext cx="6955448" cy="639171"/>
          </a:xfrm>
        </p:spPr>
        <p:txBody>
          <a:bodyPr/>
          <a:lstStyle/>
          <a:p>
            <a:pPr algn="ctr"/>
            <a:r>
              <a:rPr lang="en-GB" sz="4153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074172" y="1141678"/>
            <a:ext cx="1239442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47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90500" y="260350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90500" y="326052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90500" y="392173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021457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280728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1801873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061144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053207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312478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984049" y="2159274"/>
            <a:ext cx="1789679" cy="111108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75208" y="2685101"/>
            <a:ext cx="1590164" cy="10795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12893" y="4344058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12893" y="4061460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12893" y="3762883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2769101" y="3281533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2730500" y="3790863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4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3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9" y="4635500"/>
            <a:ext cx="510031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5083651" y="2413000"/>
            <a:ext cx="1690078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QUERY</a:t>
            </a:r>
            <a:endParaRPr lang="en-GB" sz="3333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588000" y="3302000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588000" y="3808652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645493" y="2800203"/>
            <a:ext cx="2256299" cy="18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711866" y="4555639"/>
            <a:ext cx="2464136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Knowledge</a:t>
            </a:r>
            <a:endParaRPr lang="en-GB" sz="3333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0257B8-C7D4-44CA-A8D5-E0E69926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758" y="2057400"/>
            <a:ext cx="2692483" cy="4580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219200" y="1143000"/>
            <a:ext cx="773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sure  you sign up for the '</a:t>
            </a:r>
            <a:r>
              <a:rPr lang="en-US" sz="2000" dirty="0">
                <a:solidFill>
                  <a:schemeClr val="accent2"/>
                </a:solidFill>
              </a:rPr>
              <a:t>Community Edition</a:t>
            </a:r>
            <a:r>
              <a:rPr lang="en-US" sz="2000" dirty="0"/>
              <a:t>' </a:t>
            </a:r>
            <a:r>
              <a:rPr lang="en-US" sz="2000" u="sng" dirty="0"/>
              <a:t>only</a:t>
            </a:r>
            <a:r>
              <a:rPr lang="en-US" sz="2000" dirty="0"/>
              <a:t> </a:t>
            </a:r>
          </a:p>
          <a:p>
            <a:r>
              <a:rPr lang="en-US" sz="2000" dirty="0"/>
              <a:t>	(Screen shot may vary from what's shown)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E0B0E-ECCF-4C91-B369-EC17747D12C2}"/>
              </a:ext>
            </a:extLst>
          </p:cNvPr>
          <p:cNvSpPr/>
          <p:nvPr/>
        </p:nvSpPr>
        <p:spPr bwMode="auto">
          <a:xfrm>
            <a:off x="3239614" y="5943600"/>
            <a:ext cx="1899038" cy="304801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40AA4-CAF5-4730-92FA-E908BA6E7C95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01b</a:t>
            </a:r>
            <a:r>
              <a:rPr lang="en-US" altLang="en-US" dirty="0"/>
              <a:t>: Access Community Edition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4D4DFC-0C08-4B6A-9DDA-7759D44907CA}"/>
              </a:ext>
            </a:extLst>
          </p:cNvPr>
          <p:cNvCxnSpPr/>
          <p:nvPr/>
        </p:nvCxnSpPr>
        <p:spPr bwMode="auto">
          <a:xfrm>
            <a:off x="2667000" y="6096000"/>
            <a:ext cx="457200" cy="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71FBC9-8838-4B0C-AF55-BF179D068E59}"/>
              </a:ext>
            </a:extLst>
          </p:cNvPr>
          <p:cNvSpPr txBox="1"/>
          <p:nvPr/>
        </p:nvSpPr>
        <p:spPr>
          <a:xfrm>
            <a:off x="1364672" y="59113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CA4281-AFF5-4EAC-9990-01856341465A}"/>
              </a:ext>
            </a:extLst>
          </p:cNvPr>
          <p:cNvCxnSpPr/>
          <p:nvPr/>
        </p:nvCxnSpPr>
        <p:spPr bwMode="auto">
          <a:xfrm flipH="1">
            <a:off x="4953000" y="1676400"/>
            <a:ext cx="2743200" cy="419100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98934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1C053-D286-4869-8041-CBDB4B72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8" y="3505200"/>
            <a:ext cx="8815763" cy="2286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D5D7F943-9E3C-425B-A088-0602B6999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01c</a:t>
            </a:r>
            <a:r>
              <a:rPr lang="en-US" altLang="en-US" dirty="0"/>
              <a:t>: Here's the Email you'll 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E30D-1442-4F4C-89EE-69547641AFE5}"/>
              </a:ext>
            </a:extLst>
          </p:cNvPr>
          <p:cNvSpPr txBox="1"/>
          <p:nvPr/>
        </p:nvSpPr>
        <p:spPr>
          <a:xfrm>
            <a:off x="266700" y="1347867"/>
            <a:ext cx="8610600" cy="17748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Databricks will send you an Email. Sometimes this email will be delayed for an hour or so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+mn-lt"/>
            </a:endParaRP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If you don't get the email after 4 hours, then something is wrong.  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+mn-lt"/>
            </a:endParaRP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Once get Email, Click on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'this Link</a:t>
            </a:r>
            <a:r>
              <a:rPr lang="en-US" sz="2000" dirty="0">
                <a:latin typeface="+mn-lt"/>
              </a:rPr>
              <a:t>' to continue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F78BE-8451-4333-AD12-E6C9FD9F7CE5}"/>
              </a:ext>
            </a:extLst>
          </p:cNvPr>
          <p:cNvSpPr/>
          <p:nvPr/>
        </p:nvSpPr>
        <p:spPr bwMode="auto">
          <a:xfrm>
            <a:off x="4031673" y="4673610"/>
            <a:ext cx="692727" cy="343501"/>
          </a:xfrm>
          <a:prstGeom prst="rect">
            <a:avLst/>
          </a:prstGeom>
          <a:noFill/>
          <a:ln w="920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5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90500" y="11430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Create a Password.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Maybe use your UC Password so it's easy to remember?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4201C-9901-4859-B781-A76BF1A5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13" y="2011456"/>
            <a:ext cx="4130174" cy="3680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D406D8-73FB-4F0D-8D95-1FECD95D248D}"/>
              </a:ext>
            </a:extLst>
          </p:cNvPr>
          <p:cNvSpPr/>
          <p:nvPr/>
        </p:nvSpPr>
        <p:spPr bwMode="auto">
          <a:xfrm>
            <a:off x="2590800" y="5002696"/>
            <a:ext cx="3962400" cy="609600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CA1E8-1606-49AC-AD21-016B828744A9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01d</a:t>
            </a:r>
            <a:r>
              <a:rPr lang="en-US" altLang="en-US" dirty="0"/>
              <a:t>: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183098424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364488-D7E4-4335-98E4-C338B984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66348"/>
            <a:ext cx="7864707" cy="42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1430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Click on </a:t>
            </a:r>
            <a:r>
              <a:rPr lang="en-US" sz="2000" dirty="0">
                <a:solidFill>
                  <a:schemeClr val="accent2"/>
                </a:solidFill>
              </a:rPr>
              <a:t>Databricks</a:t>
            </a:r>
            <a:r>
              <a:rPr lang="en-US" sz="2000" dirty="0">
                <a:solidFill>
                  <a:srgbClr val="000000"/>
                </a:solidFill>
              </a:rPr>
              <a:t> logo, then click ' </a:t>
            </a:r>
            <a:r>
              <a:rPr lang="en-US" sz="2000" dirty="0">
                <a:solidFill>
                  <a:schemeClr val="accent2"/>
                </a:solidFill>
              </a:rPr>
              <a:t>Explore the Quickstart Tutorial</a:t>
            </a:r>
            <a:r>
              <a:rPr lang="en-US" sz="2000" dirty="0">
                <a:solidFill>
                  <a:srgbClr val="000000"/>
                </a:solidFill>
              </a:rPr>
              <a:t>'.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Follow directions to attach the Cluster and run all Cells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B13BA-3128-4E84-9A64-713084FC553B}"/>
              </a:ext>
            </a:extLst>
          </p:cNvPr>
          <p:cNvSpPr/>
          <p:nvPr/>
        </p:nvSpPr>
        <p:spPr bwMode="auto">
          <a:xfrm>
            <a:off x="2286000" y="4414345"/>
            <a:ext cx="1905000" cy="1295400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7F612-E7DD-4EF8-9E27-199A6A00E695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01e</a:t>
            </a:r>
            <a:r>
              <a:rPr lang="en-US" altLang="en-US" dirty="0"/>
              <a:t>: Databrick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81B82-0EFD-43D2-93C3-000692ADA795}"/>
              </a:ext>
            </a:extLst>
          </p:cNvPr>
          <p:cNvSpPr/>
          <p:nvPr/>
        </p:nvSpPr>
        <p:spPr bwMode="auto">
          <a:xfrm>
            <a:off x="669693" y="2605354"/>
            <a:ext cx="1463907" cy="518846"/>
          </a:xfrm>
          <a:prstGeom prst="rect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76200" y="1191161"/>
            <a:ext cx="90678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left-side Vertical pane, select top Icon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First unzip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DB-Files.zip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(from our website)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drop files on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Drop files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link </a:t>
            </a:r>
          </a:p>
          <a:p>
            <a:pPr lvl="0"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until all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36 files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have Green checkbox (may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tak</a:t>
            </a:r>
            <a:r>
              <a:rPr lang="en-US" sz="2000" b="0" dirty="0">
                <a:solidFill>
                  <a:srgbClr val="000000"/>
                </a:solidFill>
              </a:rPr>
              <a:t>e an hour to upload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029C4-8553-41FD-8CAB-B581D80F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94422"/>
            <a:ext cx="7620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3F827-53F1-442B-9315-AB028E20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990600"/>
            <a:ext cx="762000" cy="76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033A1F-6BA0-41C8-A04F-E2983C2D24FC}"/>
              </a:ext>
            </a:extLst>
          </p:cNvPr>
          <p:cNvSpPr/>
          <p:nvPr/>
        </p:nvSpPr>
        <p:spPr bwMode="auto">
          <a:xfrm>
            <a:off x="7341704" y="4317847"/>
            <a:ext cx="1219200" cy="685800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2CA0D-F650-4B0C-A3AD-C01480EE56C5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01f</a:t>
            </a:r>
            <a:r>
              <a:rPr lang="en-US" altLang="en-US" dirty="0"/>
              <a:t>: Copy files to your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9FF7B-76F9-4913-9677-245E402278CF}"/>
              </a:ext>
            </a:extLst>
          </p:cNvPr>
          <p:cNvSpPr txBox="1"/>
          <p:nvPr/>
        </p:nvSpPr>
        <p:spPr>
          <a:xfrm>
            <a:off x="222238" y="4114800"/>
            <a:ext cx="320676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Note:  You will be unable to copy files over unless you first have an Active Cluster.  This step should have been completed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Lab 01e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2E238-D792-473C-828F-8AE3FB012AC5}"/>
              </a:ext>
            </a:extLst>
          </p:cNvPr>
          <p:cNvSpPr txBox="1"/>
          <p:nvPr/>
        </p:nvSpPr>
        <p:spPr>
          <a:xfrm>
            <a:off x="228599" y="5380672"/>
            <a:ext cx="32003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 NOT drag the files over a 2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time as this will create double the files in the Cluster. Just confirm see Green check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C89EB-B8C9-4E63-9C19-DAF34E1D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79" y="2834536"/>
            <a:ext cx="929721" cy="1204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684383-A341-48AC-A72A-75C2F0E0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40" y="2969899"/>
            <a:ext cx="571550" cy="1295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BAAE22-089D-412F-87CA-72B2CA54616F}"/>
              </a:ext>
            </a:extLst>
          </p:cNvPr>
          <p:cNvCxnSpPr/>
          <p:nvPr/>
        </p:nvCxnSpPr>
        <p:spPr bwMode="auto">
          <a:xfrm flipH="1">
            <a:off x="2514600" y="2502400"/>
            <a:ext cx="609601" cy="351261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E94B14-2D36-42A6-B9B8-327B3EDF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735701"/>
            <a:ext cx="5393681" cy="237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AFC2D5-6748-4317-8AE4-8B798D336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217" y="3248205"/>
            <a:ext cx="1966058" cy="35624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4C4352-CF01-4660-AC0E-CAB437215C37}"/>
              </a:ext>
            </a:extLst>
          </p:cNvPr>
          <p:cNvCxnSpPr/>
          <p:nvPr/>
        </p:nvCxnSpPr>
        <p:spPr bwMode="auto">
          <a:xfrm flipV="1">
            <a:off x="5314932" y="3962400"/>
            <a:ext cx="1695468" cy="969066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54526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95A793-B136-4447-8E28-A3DC227B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76" y="1127267"/>
            <a:ext cx="3932261" cy="5685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066800"/>
            <a:ext cx="4876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First unzip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stream1.zip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 (it has 20 files)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3333CC"/>
                </a:solidFill>
              </a:rPr>
              <a:t>From Databricks,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icon,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Then click  </a:t>
            </a:r>
            <a:r>
              <a:rPr lang="en-US" sz="2000" dirty="0">
                <a:solidFill>
                  <a:srgbClr val="FF0000"/>
                </a:solidFill>
              </a:rPr>
              <a:t>'Create Table</a:t>
            </a:r>
            <a:r>
              <a:rPr lang="en-US" sz="2000" dirty="0">
                <a:solidFill>
                  <a:srgbClr val="000000"/>
                </a:solidFill>
              </a:rPr>
              <a:t>' button     (not shown in screen shot)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FileStore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/tables/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directory,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type: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stream1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hen drag 20 files from ZIP file into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'Drop files to upload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caption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Wait until see Green checkbox on every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Repeat using the </a:t>
            </a:r>
            <a:r>
              <a:rPr lang="en-US" sz="2000" dirty="0">
                <a:solidFill>
                  <a:schemeClr val="accent2"/>
                </a:solidFill>
              </a:rPr>
              <a:t>sfpd1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.zip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file.</a:t>
            </a: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In </a:t>
            </a:r>
            <a:r>
              <a:rPr lang="en-US" sz="2000" dirty="0" err="1">
                <a:solidFill>
                  <a:srgbClr val="FF0000"/>
                </a:solidFill>
              </a:rPr>
              <a:t>FileStore</a:t>
            </a:r>
            <a:r>
              <a:rPr lang="en-US" sz="2000" dirty="0">
                <a:solidFill>
                  <a:srgbClr val="FF0000"/>
                </a:solidFill>
              </a:rPr>
              <a:t>/tables/ </a:t>
            </a:r>
            <a:r>
              <a:rPr lang="en-US" sz="2000" dirty="0">
                <a:solidFill>
                  <a:srgbClr val="000000"/>
                </a:solidFill>
              </a:rPr>
              <a:t>directory,</a:t>
            </a: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type: </a:t>
            </a:r>
            <a:r>
              <a:rPr lang="en-US" sz="2000" dirty="0">
                <a:solidFill>
                  <a:schemeClr val="accent2"/>
                </a:solidFill>
              </a:rPr>
              <a:t>sfpd1  </a:t>
            </a:r>
            <a:r>
              <a:rPr lang="en-US" sz="2000" dirty="0">
                <a:solidFill>
                  <a:srgbClr val="000000"/>
                </a:solidFill>
              </a:rPr>
              <a:t>Then drag 32 files from ZIP file into the </a:t>
            </a:r>
            <a:r>
              <a:rPr lang="en-US" sz="2000" dirty="0">
                <a:solidFill>
                  <a:schemeClr val="accent2"/>
                </a:solidFill>
              </a:rPr>
              <a:t>'Drop files to upload</a:t>
            </a:r>
            <a:r>
              <a:rPr lang="en-US" sz="2000" dirty="0">
                <a:solidFill>
                  <a:srgbClr val="000000"/>
                </a:solidFill>
              </a:rPr>
              <a:t>' caption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6CB40-B326-4DB7-B9B7-A6D85B5F67E7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3B3AE-74F9-4716-B8E0-AECFAEBFB086}"/>
              </a:ext>
            </a:extLst>
          </p:cNvPr>
          <p:cNvCxnSpPr>
            <a:cxnSpLocks/>
          </p:cNvCxnSpPr>
          <p:nvPr/>
        </p:nvCxnSpPr>
        <p:spPr bwMode="auto">
          <a:xfrm>
            <a:off x="3581400" y="2514600"/>
            <a:ext cx="1295400" cy="1072516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76200"/>
            <a:ext cx="8022825" cy="8382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Lab 01g</a:t>
            </a:r>
            <a:r>
              <a:rPr lang="en-US" altLang="en-US" dirty="0"/>
              <a:t>: Creating 2 Folders (</a:t>
            </a:r>
            <a:r>
              <a:rPr lang="en-US" altLang="en-US" dirty="0">
                <a:solidFill>
                  <a:schemeClr val="accent2"/>
                </a:solidFill>
              </a:rPr>
              <a:t>stream1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2"/>
                </a:solidFill>
              </a:rPr>
              <a:t>sfpd1</a:t>
            </a:r>
            <a:r>
              <a:rPr lang="en-US" altLang="en-US" dirty="0"/>
              <a:t>), then nest Files in these folders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18A0B-ADE2-41AD-886D-6BEE0207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25" y="76200"/>
            <a:ext cx="663975" cy="7846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DA0F2-E400-4940-9C16-20E573A0709B}"/>
              </a:ext>
            </a:extLst>
          </p:cNvPr>
          <p:cNvSpPr/>
          <p:nvPr/>
        </p:nvSpPr>
        <p:spPr bwMode="auto">
          <a:xfrm>
            <a:off x="4975860" y="3592830"/>
            <a:ext cx="660332" cy="533400"/>
          </a:xfrm>
          <a:prstGeom prst="rect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6426E-DD46-430B-947B-C5C19411B0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5600" y="2590800"/>
            <a:ext cx="3886200" cy="8382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1CD0BC-2818-4943-A54D-C7F355A14E36}"/>
              </a:ext>
            </a:extLst>
          </p:cNvPr>
          <p:cNvCxnSpPr>
            <a:cxnSpLocks/>
          </p:cNvCxnSpPr>
          <p:nvPr/>
        </p:nvCxnSpPr>
        <p:spPr bwMode="auto">
          <a:xfrm>
            <a:off x="1447800" y="4953000"/>
            <a:ext cx="5334000" cy="3048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E7B18D-378C-4D6D-BD54-BDE4E5C92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471" y="2435775"/>
            <a:ext cx="1155759" cy="2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174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37C62-7FA8-4756-A4E5-68EE8B47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7" y="2743200"/>
            <a:ext cx="8141118" cy="2724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1430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left-side Vertical pane, select Workspace Icon.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Go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Workspace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&gt;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Users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&gt;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E-mail User 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642EB-CE42-4D24-95B8-B66E6B0084B5}"/>
              </a:ext>
            </a:extLst>
          </p:cNvPr>
          <p:cNvSpPr/>
          <p:nvPr/>
        </p:nvSpPr>
        <p:spPr bwMode="auto">
          <a:xfrm>
            <a:off x="533399" y="4098706"/>
            <a:ext cx="1436037" cy="394898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7583-98D4-4AD8-9F56-8D0896F27800}"/>
              </a:ext>
            </a:extLst>
          </p:cNvPr>
          <p:cNvSpPr/>
          <p:nvPr/>
        </p:nvSpPr>
        <p:spPr bwMode="auto">
          <a:xfrm>
            <a:off x="7109145" y="4385304"/>
            <a:ext cx="1425255" cy="290897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77871-AF54-4A54-B361-C8698DF4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61" y="68658"/>
            <a:ext cx="1170588" cy="838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4C5ED-A09A-4BDF-AEAD-8100141A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35" y="1082526"/>
            <a:ext cx="744921" cy="533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B48C7B-1F1A-405B-928B-7C2CD822D06B}"/>
              </a:ext>
            </a:extLst>
          </p:cNvPr>
          <p:cNvSpPr/>
          <p:nvPr/>
        </p:nvSpPr>
        <p:spPr bwMode="auto">
          <a:xfrm>
            <a:off x="2453030" y="3831091"/>
            <a:ext cx="889930" cy="317792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CA39B-C589-4C2B-8A63-0BEC0562A0F3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8486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01h</a:t>
            </a:r>
            <a:r>
              <a:rPr lang="en-US" altLang="en-US" dirty="0"/>
              <a:t>: Import </a:t>
            </a:r>
            <a:r>
              <a:rPr lang="en-US" altLang="en-US" dirty="0">
                <a:solidFill>
                  <a:schemeClr val="accent2"/>
                </a:solidFill>
              </a:rPr>
              <a:t>-UC-</a:t>
            </a:r>
            <a:r>
              <a:rPr lang="en-US" altLang="en-US" dirty="0" err="1">
                <a:solidFill>
                  <a:schemeClr val="accent2"/>
                </a:solidFill>
              </a:rPr>
              <a:t>Final.dbc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as Notebook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B7550-F7F2-4D9D-ABDA-539BC990D886}"/>
              </a:ext>
            </a:extLst>
          </p:cNvPr>
          <p:cNvCxnSpPr/>
          <p:nvPr/>
        </p:nvCxnSpPr>
        <p:spPr bwMode="auto">
          <a:xfrm flipV="1">
            <a:off x="2033542" y="4180956"/>
            <a:ext cx="385329" cy="23039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32CD5E-8AB1-4B9F-840F-5FE1EA2F3377}"/>
              </a:ext>
            </a:extLst>
          </p:cNvPr>
          <p:cNvCxnSpPr/>
          <p:nvPr/>
        </p:nvCxnSpPr>
        <p:spPr bwMode="auto">
          <a:xfrm flipV="1">
            <a:off x="3481995" y="3733800"/>
            <a:ext cx="1623405" cy="304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6B024A-5790-405C-9295-B4102C4D215F}"/>
              </a:ext>
            </a:extLst>
          </p:cNvPr>
          <p:cNvCxnSpPr/>
          <p:nvPr/>
        </p:nvCxnSpPr>
        <p:spPr bwMode="auto">
          <a:xfrm>
            <a:off x="6615643" y="3804518"/>
            <a:ext cx="394757" cy="47417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B35B06-3F57-4A33-BB31-5C21BF886D9A}"/>
              </a:ext>
            </a:extLst>
          </p:cNvPr>
          <p:cNvSpPr txBox="1"/>
          <p:nvPr/>
        </p:nvSpPr>
        <p:spPr>
          <a:xfrm>
            <a:off x="5115562" y="3527757"/>
            <a:ext cx="1616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&lt;Your email&gt;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44708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205E3F-FADC-4A6A-8484-8B43E496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47609"/>
            <a:ext cx="3720093" cy="2286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1430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Drop one </a:t>
            </a:r>
            <a:r>
              <a:rPr lang="en-US" sz="2000" dirty="0">
                <a:solidFill>
                  <a:schemeClr val="accent2"/>
                </a:solidFill>
              </a:rPr>
              <a:t>-UC-</a:t>
            </a:r>
            <a:r>
              <a:rPr lang="en-US" sz="2000" dirty="0" err="1">
                <a:solidFill>
                  <a:schemeClr val="accent2"/>
                </a:solidFill>
              </a:rPr>
              <a:t>Final.dbc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 on the 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Drop file to upload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hotlink.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Then click the '</a:t>
            </a:r>
            <a:r>
              <a:rPr lang="en-US" sz="2000" dirty="0">
                <a:solidFill>
                  <a:schemeClr val="accent2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' button. When finished will look like this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FCCFB-3D91-4215-BCE1-B3392A0C6E9D}"/>
              </a:ext>
            </a:extLst>
          </p:cNvPr>
          <p:cNvSpPr/>
          <p:nvPr/>
        </p:nvSpPr>
        <p:spPr bwMode="auto">
          <a:xfrm>
            <a:off x="1297357" y="3200400"/>
            <a:ext cx="1448431" cy="263411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77871-AF54-4A54-B361-C8698DF4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61" y="68658"/>
            <a:ext cx="1170588" cy="838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C7F9F-9A37-4A41-A2DE-0B6B2AE5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628" y="2251842"/>
            <a:ext cx="2848372" cy="22823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93756F-4D4E-4F93-B470-9AFE161AA013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6962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01i</a:t>
            </a:r>
            <a:r>
              <a:rPr lang="en-US" altLang="en-US" dirty="0"/>
              <a:t>: Import </a:t>
            </a:r>
            <a:r>
              <a:rPr lang="en-US" altLang="en-US" dirty="0">
                <a:solidFill>
                  <a:schemeClr val="accent2"/>
                </a:solidFill>
              </a:rPr>
              <a:t>-UC-</a:t>
            </a:r>
            <a:r>
              <a:rPr lang="en-US" altLang="en-US" dirty="0" err="1">
                <a:solidFill>
                  <a:schemeClr val="accent2"/>
                </a:solidFill>
              </a:rPr>
              <a:t>Final.dbc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as 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966695-7F9D-4F21-A012-07D61B8C1702}"/>
              </a:ext>
            </a:extLst>
          </p:cNvPr>
          <p:cNvSpPr/>
          <p:nvPr/>
        </p:nvSpPr>
        <p:spPr bwMode="auto">
          <a:xfrm>
            <a:off x="6303318" y="4195003"/>
            <a:ext cx="507666" cy="318727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E78B1-4D9B-4140-873E-08352112A26A}"/>
              </a:ext>
            </a:extLst>
          </p:cNvPr>
          <p:cNvCxnSpPr/>
          <p:nvPr/>
        </p:nvCxnSpPr>
        <p:spPr bwMode="auto">
          <a:xfrm>
            <a:off x="2819400" y="3352800"/>
            <a:ext cx="3352800" cy="8422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0EAFB0-5C38-4A67-9360-15A1EF0EF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785" y="3019510"/>
            <a:ext cx="484022" cy="112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CBD6F-C2C5-4E40-860B-10715405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028" y="2252192"/>
            <a:ext cx="2072065" cy="24103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4A211B-DB36-4045-8A10-3CDF450EE749}"/>
              </a:ext>
            </a:extLst>
          </p:cNvPr>
          <p:cNvCxnSpPr/>
          <p:nvPr/>
        </p:nvCxnSpPr>
        <p:spPr bwMode="auto">
          <a:xfrm>
            <a:off x="6477000" y="1760113"/>
            <a:ext cx="518135" cy="678287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53100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A65A379-3C79-465E-8624-D06076AE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65" y="4947812"/>
            <a:ext cx="5924854" cy="16447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1A39D-229F-495F-927E-DDA41106A162}"/>
              </a:ext>
            </a:extLst>
          </p:cNvPr>
          <p:cNvCxnSpPr/>
          <p:nvPr/>
        </p:nvCxnSpPr>
        <p:spPr bwMode="auto">
          <a:xfrm flipH="1">
            <a:off x="5605063" y="2438400"/>
            <a:ext cx="350720" cy="2667000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7F2B1-6660-4771-ADE8-FF8BDA40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80" y="3112484"/>
            <a:ext cx="6617040" cy="1612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0668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Workspace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icon.  Then go to '</a:t>
            </a:r>
            <a:r>
              <a:rPr lang="en-US" sz="2000" dirty="0">
                <a:solidFill>
                  <a:schemeClr val="accent2"/>
                </a:solidFill>
              </a:rPr>
              <a:t>Workspace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v ' </a:t>
            </a:r>
            <a:r>
              <a:rPr lang="en-US" sz="2000" dirty="0">
                <a:solidFill>
                  <a:schemeClr val="accent2"/>
                </a:solidFill>
              </a:rPr>
              <a:t>Shared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and click on '</a:t>
            </a:r>
            <a:r>
              <a:rPr lang="en-US" sz="2000" dirty="0">
                <a:solidFill>
                  <a:schemeClr val="accent2"/>
                </a:solidFill>
              </a:rPr>
              <a:t>Mod-01-Basics!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 to open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5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Ensure '</a:t>
            </a:r>
            <a:r>
              <a:rPr lang="en-US" sz="2000" dirty="0">
                <a:solidFill>
                  <a:schemeClr val="accent2"/>
                </a:solidFill>
              </a:rPr>
              <a:t>QuickStart</a:t>
            </a:r>
            <a:r>
              <a:rPr lang="en-US" sz="2000" dirty="0">
                <a:solidFill>
                  <a:srgbClr val="000000"/>
                </a:solidFill>
              </a:rPr>
              <a:t>' cluster is selected in pull-down. Highlight first Cell, then click '</a:t>
            </a:r>
            <a:r>
              <a:rPr lang="en-US" sz="2000" dirty="0">
                <a:solidFill>
                  <a:schemeClr val="accent2"/>
                </a:solidFill>
              </a:rPr>
              <a:t>Run Cell</a:t>
            </a:r>
            <a:r>
              <a:rPr lang="en-US" sz="2000" dirty="0">
                <a:solidFill>
                  <a:srgbClr val="000000"/>
                </a:solidFill>
              </a:rPr>
              <a:t>' icon. You should about </a:t>
            </a:r>
            <a:r>
              <a:rPr lang="en-US" sz="2000" u="sng" dirty="0">
                <a:solidFill>
                  <a:srgbClr val="000000"/>
                </a:solidFill>
              </a:rPr>
              <a:t>39 rows</a:t>
            </a:r>
            <a:r>
              <a:rPr lang="en-US" sz="2000" dirty="0">
                <a:solidFill>
                  <a:srgbClr val="000000"/>
                </a:solidFill>
              </a:rPr>
              <a:t> if you loaded all files correctly </a:t>
            </a:r>
            <a:r>
              <a:rPr lang="en-US" sz="2000" b="0" dirty="0">
                <a:solidFill>
                  <a:srgbClr val="FF0000"/>
                </a:solidFill>
              </a:rPr>
              <a:t>(37 files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b="0" dirty="0">
                <a:solidFill>
                  <a:srgbClr val="FF0000"/>
                </a:solidFill>
              </a:rPr>
              <a:t>(2 subfolders)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FCCFB-3D91-4215-BCE1-B3392A0C6E9D}"/>
              </a:ext>
            </a:extLst>
          </p:cNvPr>
          <p:cNvSpPr/>
          <p:nvPr/>
        </p:nvSpPr>
        <p:spPr bwMode="auto">
          <a:xfrm>
            <a:off x="1594945" y="3446603"/>
            <a:ext cx="1593274" cy="318727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77871-AF54-4A54-B361-C8698DF4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861" y="68658"/>
            <a:ext cx="1170588" cy="838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2F7D65-2441-4FA6-A66B-A3BEE7365224}"/>
              </a:ext>
            </a:extLst>
          </p:cNvPr>
          <p:cNvSpPr/>
          <p:nvPr/>
        </p:nvSpPr>
        <p:spPr bwMode="auto">
          <a:xfrm>
            <a:off x="6477000" y="3944005"/>
            <a:ext cx="357805" cy="289752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F073-A04D-413E-A50C-E49095A55B40}"/>
              </a:ext>
            </a:extLst>
          </p:cNvPr>
          <p:cNvCxnSpPr/>
          <p:nvPr/>
        </p:nvCxnSpPr>
        <p:spPr bwMode="auto">
          <a:xfrm>
            <a:off x="1828801" y="2057400"/>
            <a:ext cx="152399" cy="1143000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0459B-2838-4E17-8ABD-5EC56E5B8B16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01j</a:t>
            </a:r>
            <a:r>
              <a:rPr lang="en-US" altLang="en-US" dirty="0"/>
              <a:t>: Open </a:t>
            </a:r>
            <a:r>
              <a:rPr lang="en-US" altLang="en-US" dirty="0">
                <a:solidFill>
                  <a:schemeClr val="accent2"/>
                </a:solidFill>
              </a:rPr>
              <a:t>Mod-01</a:t>
            </a:r>
            <a:r>
              <a:rPr lang="en-US" altLang="en-US" dirty="0"/>
              <a:t> Notebooks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DCD56E-EAC0-4D9D-BB3F-24880086844B}"/>
              </a:ext>
            </a:extLst>
          </p:cNvPr>
          <p:cNvCxnSpPr/>
          <p:nvPr/>
        </p:nvCxnSpPr>
        <p:spPr bwMode="auto">
          <a:xfrm>
            <a:off x="2667001" y="2362200"/>
            <a:ext cx="3962399" cy="1674675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702624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B2A01-CB31-4C53-BCF9-EE0A58474357}"/>
              </a:ext>
            </a:extLst>
          </p:cNvPr>
          <p:cNvSpPr txBox="1"/>
          <p:nvPr/>
        </p:nvSpPr>
        <p:spPr>
          <a:xfrm>
            <a:off x="228600" y="106805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In upper right-hand corner, click on '</a:t>
            </a:r>
            <a:r>
              <a:rPr lang="en-US" sz="2000" dirty="0">
                <a:solidFill>
                  <a:schemeClr val="accent2"/>
                </a:solidFill>
              </a:rPr>
              <a:t>Account</a:t>
            </a:r>
            <a:r>
              <a:rPr lang="en-US" sz="2000" dirty="0">
                <a:solidFill>
                  <a:srgbClr val="000000"/>
                </a:solidFill>
              </a:rPr>
              <a:t>' icon and '</a:t>
            </a:r>
            <a:r>
              <a:rPr lang="en-US" sz="2000" dirty="0">
                <a:solidFill>
                  <a:schemeClr val="accent2"/>
                </a:solidFill>
              </a:rPr>
              <a:t>Log Out</a:t>
            </a:r>
            <a:r>
              <a:rPr lang="en-US" sz="2000" dirty="0">
                <a:solidFill>
                  <a:srgbClr val="000000"/>
                </a:solidFill>
              </a:rPr>
              <a:t>'.</a:t>
            </a: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Next, bookmark this URL: 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(https://community.cloud.databricks.com/login.html)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Now '</a:t>
            </a:r>
            <a:r>
              <a:rPr lang="en-US" sz="2000" dirty="0">
                <a:solidFill>
                  <a:schemeClr val="accent2"/>
                </a:solidFill>
              </a:rPr>
              <a:t>Sign in</a:t>
            </a:r>
            <a:r>
              <a:rPr lang="en-US" sz="2000" dirty="0">
                <a:solidFill>
                  <a:srgbClr val="000000"/>
                </a:solidFill>
              </a:rPr>
              <a:t>' using your UC email account and password you created earlier.  Go back to </a:t>
            </a:r>
            <a:r>
              <a:rPr lang="en-US" sz="2000" dirty="0">
                <a:solidFill>
                  <a:schemeClr val="accent2"/>
                </a:solidFill>
              </a:rPr>
              <a:t>Workspace</a:t>
            </a:r>
            <a:r>
              <a:rPr lang="en-US" sz="2000" dirty="0">
                <a:solidFill>
                  <a:srgbClr val="000000"/>
                </a:solidFill>
              </a:rPr>
              <a:t> icon and from </a:t>
            </a:r>
            <a:r>
              <a:rPr lang="en-US" sz="2000" dirty="0">
                <a:solidFill>
                  <a:schemeClr val="accent2"/>
                </a:solidFill>
              </a:rPr>
              <a:t>Mod-01</a:t>
            </a:r>
            <a:r>
              <a:rPr lang="en-US" sz="2000" dirty="0">
                <a:solidFill>
                  <a:srgbClr val="000000"/>
                </a:solidFill>
              </a:rPr>
              <a:t>, run Cell 1 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If everything works as it did earlier, you are good to 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111A5-4B02-4CD1-B5E1-AA4B1C075CD7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Lab 01k</a:t>
            </a:r>
            <a:r>
              <a:rPr lang="en-US" altLang="en-US" dirty="0"/>
              <a:t>: Logout and Log back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EF3C-A627-42A7-9523-56BC4D77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8" y="2895600"/>
            <a:ext cx="7863063" cy="1916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8FA1B-BCBF-44CC-8D09-73A5BE7D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65" y="4947812"/>
            <a:ext cx="5924854" cy="1644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1158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0496"/>
            <a:ext cx="5189012" cy="518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28600" y="2971800"/>
            <a:ext cx="2208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BIG</a:t>
            </a:r>
          </a:p>
          <a:p>
            <a:pPr algn="ctr"/>
            <a:r>
              <a:rPr lang="en-US" sz="60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8C5D5-97FD-45A2-93B3-64E54A5A7C94}"/>
              </a:ext>
            </a:extLst>
          </p:cNvPr>
          <p:cNvSpPr txBox="1"/>
          <p:nvPr/>
        </p:nvSpPr>
        <p:spPr>
          <a:xfrm>
            <a:off x="152400" y="1078468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Your Cluster will Time Out after 2 hours on inactivity.  This means you won't be able to run any queries from your Notebooks until you do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</a:rPr>
              <a:t>In vertical Toolbar, Click on 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>
                <a:solidFill>
                  <a:srgbClr val="000000"/>
                </a:solidFill>
              </a:rPr>
              <a:t> icon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Delete your inactive Cluster by going to far right and clicking on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icon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Next click t</a:t>
            </a:r>
            <a:r>
              <a:rPr lang="en-US" dirty="0">
                <a:solidFill>
                  <a:srgbClr val="00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Create Cluster </a:t>
            </a:r>
            <a:r>
              <a:rPr lang="en-US" dirty="0">
                <a:solidFill>
                  <a:srgbClr val="000000"/>
                </a:solidFill>
              </a:rPr>
              <a:t>button to create a new Active cluster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900" noProof="0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8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will need to do this every time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CA928-70C3-4B52-8045-2DF0436DC447}"/>
              </a:ext>
            </a:extLst>
          </p:cNvPr>
          <p:cNvSpPr/>
          <p:nvPr/>
        </p:nvSpPr>
        <p:spPr bwMode="auto">
          <a:xfrm>
            <a:off x="76200" y="228600"/>
            <a:ext cx="16002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543800" cy="838200"/>
          </a:xfrm>
        </p:spPr>
        <p:txBody>
          <a:bodyPr/>
          <a:lstStyle/>
          <a:p>
            <a:pPr algn="l"/>
            <a:r>
              <a:rPr lang="en-US" altLang="en-US" dirty="0"/>
              <a:t>One more 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55890-F99B-4890-90C0-0FA74830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91848"/>
            <a:ext cx="8763000" cy="1763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23F5B-A277-46FD-9FC0-DD8FD5E65685}"/>
              </a:ext>
            </a:extLst>
          </p:cNvPr>
          <p:cNvCxnSpPr/>
          <p:nvPr/>
        </p:nvCxnSpPr>
        <p:spPr bwMode="auto">
          <a:xfrm flipH="1">
            <a:off x="457200" y="2209800"/>
            <a:ext cx="3657600" cy="266700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D4067-DC06-43CB-8252-F64456028427}"/>
              </a:ext>
            </a:extLst>
          </p:cNvPr>
          <p:cNvCxnSpPr/>
          <p:nvPr/>
        </p:nvCxnSpPr>
        <p:spPr bwMode="auto">
          <a:xfrm>
            <a:off x="7772400" y="2514600"/>
            <a:ext cx="914400" cy="152400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11CFDF-6EFF-4B6A-B5C3-378CDBFAD5B7}"/>
              </a:ext>
            </a:extLst>
          </p:cNvPr>
          <p:cNvCxnSpPr/>
          <p:nvPr/>
        </p:nvCxnSpPr>
        <p:spPr bwMode="auto">
          <a:xfrm flipH="1">
            <a:off x="1447800" y="2743200"/>
            <a:ext cx="1371600" cy="68580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453058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6">
            <a:extLst>
              <a:ext uri="{FF2B5EF4-FFF2-40B4-BE49-F238E27FC236}">
                <a16:creationId xmlns:a16="http://schemas.microsoft.com/office/drawing/2014/main" id="{56DAAE8D-6CA6-4529-A9C9-08EC9D5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47800"/>
            <a:ext cx="83058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530" name="Title 2">
            <a:extLst>
              <a:ext uri="{FF2B5EF4-FFF2-40B4-BE49-F238E27FC236}">
                <a16:creationId xmlns:a16="http://schemas.microsoft.com/office/drawing/2014/main" id="{AD22EE97-DE28-4ADE-9FFB-3529AF227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256337" cy="969963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tx1"/>
                </a:solidFill>
              </a:rPr>
              <a:t>Done with Introduction and Setup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99337" cy="5651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844550" y="2490673"/>
            <a:ext cx="6997699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00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Intro and Setup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Spark Architecture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SparkSQL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(Read/Write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/Tables)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lang="en-US" sz="1200" dirty="0">
                <a:solidFill>
                  <a:srgbClr val="FF0000"/>
                </a:solidFill>
              </a:rPr>
              <a:t> 00 (Dates) / 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03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06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Streaming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07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03 (Stream) /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04 (Air)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457200" y="1210270"/>
            <a:ext cx="794904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343400" y="326509"/>
            <a:ext cx="45202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>
            <a:extLst>
              <a:ext uri="{FF2B5EF4-FFF2-40B4-BE49-F238E27FC236}">
                <a16:creationId xmlns:a16="http://schemas.microsoft.com/office/drawing/2014/main" id="{B94C8B2C-82D3-47F2-BA78-4994C750865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0" y="1735138"/>
            <a:ext cx="8915400" cy="4081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  <a:buFontTx/>
              <a:buNone/>
              <a:defRPr/>
            </a:pPr>
            <a:endParaRPr lang="en-US" sz="400" dirty="0"/>
          </a:p>
          <a:p>
            <a:pPr marL="1198563" lvl="3" indent="-804863" eaLnBrk="1" hangingPunct="1">
              <a:lnSpc>
                <a:spcPct val="90000"/>
              </a:lnSpc>
              <a:spcBef>
                <a:spcPts val="475"/>
              </a:spcBef>
              <a:buFontTx/>
              <a:buNone/>
              <a:defRPr/>
            </a:pPr>
            <a:r>
              <a:rPr lang="en-US" sz="2000" dirty="0"/>
              <a:t>After completing this, you will have hands-on exposure to:</a:t>
            </a:r>
          </a:p>
          <a:p>
            <a:pPr marL="1198563" lvl="3" indent="-284163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endParaRPr lang="en-US" sz="300" dirty="0"/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Spark architecture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Reading and Writing DataFrames, Tables and </a:t>
            </a:r>
            <a:r>
              <a:rPr lang="en-US" sz="2000" b="0" dirty="0" err="1"/>
              <a:t>TempViews</a:t>
            </a:r>
            <a:endParaRPr lang="en-US" sz="2000" b="0" dirty="0"/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Spark SQL Transformations and Action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Complex Data types (Array, Map, Structs, JSON)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Spark Streaming</a:t>
            </a:r>
            <a:endParaRPr lang="en-US" sz="2400" b="0" dirty="0"/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Interpreting Spark UI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Catalog, Catalyst, and Tungsten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Adaptive Query Execution (AQE)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Performance Tuning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r>
              <a:rPr lang="en-US" sz="2000" b="0" dirty="0"/>
              <a:t>Spark Machine Learning</a:t>
            </a:r>
          </a:p>
          <a:p>
            <a:pPr marL="803275" lvl="3" indent="-234950" eaLnBrk="1" hangingPunct="1">
              <a:lnSpc>
                <a:spcPct val="90000"/>
              </a:lnSpc>
              <a:spcBef>
                <a:spcPts val="475"/>
              </a:spcBef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7171" name="Rectangle 15">
            <a:extLst>
              <a:ext uri="{FF2B5EF4-FFF2-40B4-BE49-F238E27FC236}">
                <a16:creationId xmlns:a16="http://schemas.microsoft.com/office/drawing/2014/main" id="{D6D3BB8E-F823-4DEC-9D33-4E73827D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/>
              <a:t>Mod </a:t>
            </a:r>
            <a:r>
              <a:rPr lang="en-US" altLang="en-US"/>
              <a:t>00 - Intro and setup</a:t>
            </a:r>
            <a:endParaRPr lang="en-US" altLang="en-US" dirty="0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FEAF1E25-D9B6-4431-AD2A-7EC7C57E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4114800"/>
            <a:ext cx="4300537" cy="2522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5F3AE-2893-421A-9835-7668BDEBA08C}"/>
              </a:ext>
            </a:extLst>
          </p:cNvPr>
          <p:cNvSpPr txBox="1"/>
          <p:nvPr/>
        </p:nvSpPr>
        <p:spPr>
          <a:xfrm>
            <a:off x="1266825" y="1143000"/>
            <a:ext cx="6610350" cy="36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tIns="91440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ts val="475"/>
              </a:spcBef>
              <a:defRPr/>
            </a:pPr>
            <a:r>
              <a:rPr lang="en-US" dirty="0"/>
              <a:t>What you will learn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999E839-B776-4F57-91B6-503146393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/>
              <a:t>Prerequisites</a:t>
            </a:r>
          </a:p>
        </p:txBody>
      </p:sp>
      <p:sp>
        <p:nvSpPr>
          <p:cNvPr id="6147" name="Text Box 13">
            <a:extLst>
              <a:ext uri="{FF2B5EF4-FFF2-40B4-BE49-F238E27FC236}">
                <a16:creationId xmlns:a16="http://schemas.microsoft.com/office/drawing/2014/main" id="{659A9D83-5F42-46A5-A970-EBEE7D61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915400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indent="-269875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SzPct val="120000"/>
              <a:defRPr/>
            </a:pPr>
            <a:endParaRPr lang="en-US" altLang="en-US" u="sng" dirty="0">
              <a:solidFill>
                <a:schemeClr val="accent2"/>
              </a:solidFill>
              <a:ea typeface="ヒラギノ角ゴ Pro W3"/>
              <a:cs typeface="ヒラギノ角ゴ Pro W3"/>
            </a:endParaRPr>
          </a:p>
          <a:p>
            <a:pPr eaLnBrk="1" hangingPunct="1">
              <a:buSzPct val="120000"/>
              <a:defRPr/>
            </a:pPr>
            <a:endParaRPr lang="en-US" altLang="en-US" sz="1000" dirty="0">
              <a:ea typeface="ヒラギノ角ゴ Pro W3"/>
              <a:cs typeface="ヒラギノ角ゴ Pro W3"/>
            </a:endParaRPr>
          </a:p>
          <a:p>
            <a:pPr eaLnBrk="1" hangingPunct="1">
              <a:buSzPct val="120000"/>
              <a:defRPr/>
            </a:pPr>
            <a:r>
              <a:rPr lang="en-US" altLang="en-US" dirty="0">
                <a:solidFill>
                  <a:srgbClr val="0000CC"/>
                </a:solidFill>
                <a:ea typeface="ヒラギノ角ゴ Pro W3"/>
                <a:cs typeface="ヒラギノ角ゴ Pro W3"/>
              </a:rPr>
              <a:t>   </a:t>
            </a:r>
            <a:r>
              <a:rPr lang="en-US" altLang="en-US" b="0" dirty="0">
                <a:ea typeface="ヒラギノ角ゴ Pro W3"/>
                <a:cs typeface="ヒラギノ角ゴ Pro W3"/>
              </a:rPr>
              <a:t>This course is designed for:</a:t>
            </a:r>
          </a:p>
          <a:p>
            <a:pPr lvl="1" eaLnBrk="1" hangingPunct="1">
              <a:spcBef>
                <a:spcPct val="50000"/>
              </a:spcBef>
              <a:buSzPct val="120000"/>
              <a:buFontTx/>
              <a:buChar char="•"/>
              <a:defRPr/>
            </a:pPr>
            <a:r>
              <a:rPr lang="en-US" altLang="en-US" b="0" dirty="0">
                <a:ea typeface="ヒラギノ角ゴ Pro W3"/>
                <a:cs typeface="ヒラギノ角ゴ Pro W3"/>
              </a:rPr>
              <a:t>Students of data science, applied scientists, other interesting people</a:t>
            </a:r>
          </a:p>
          <a:p>
            <a:pPr eaLnBrk="1" hangingPunct="1">
              <a:buSzPct val="120000"/>
              <a:defRPr/>
            </a:pPr>
            <a:endParaRPr lang="en-US" altLang="en-US" sz="1000" dirty="0">
              <a:ea typeface="ヒラギノ角ゴ Pro W3"/>
              <a:cs typeface="ヒラギノ角ゴ Pro W3"/>
            </a:endParaRPr>
          </a:p>
          <a:p>
            <a:pPr eaLnBrk="1" hangingPunct="1">
              <a:buSzPct val="120000"/>
              <a:defRPr/>
            </a:pPr>
            <a:r>
              <a:rPr lang="en-US" altLang="en-US" u="sng" dirty="0">
                <a:solidFill>
                  <a:schemeClr val="accent2"/>
                </a:solidFill>
                <a:ea typeface="ヒラギノ角ゴ Pro W3"/>
                <a:cs typeface="ヒラギノ角ゴ Pro W3"/>
              </a:rPr>
              <a:t>Prerequisites</a:t>
            </a:r>
          </a:p>
          <a:p>
            <a:pPr eaLnBrk="1" hangingPunct="1">
              <a:buSzPct val="120000"/>
              <a:defRPr/>
            </a:pPr>
            <a:endParaRPr lang="en-US" altLang="en-US" sz="800" dirty="0">
              <a:solidFill>
                <a:srgbClr val="0000CC"/>
              </a:solidFill>
              <a:ea typeface="ヒラギノ角ゴ Pro W3"/>
              <a:cs typeface="ヒラギノ角ゴ Pro W3"/>
            </a:endParaRPr>
          </a:p>
          <a:p>
            <a:pPr marL="1085850" lvl="2" indent="-212725" eaLnBrk="1" hangingPunct="1"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ヒラギノ角ゴ Pro W3"/>
                <a:cs typeface="ヒラギノ角ゴ Pro W3"/>
              </a:rPr>
              <a:t>Python coding recommended</a:t>
            </a:r>
          </a:p>
          <a:p>
            <a:pPr marL="1085850" lvl="2" indent="-212725" eaLnBrk="1" hangingPunct="1"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ヒラギノ角ゴ Pro W3"/>
                <a:cs typeface="ヒラギノ角ゴ Pro W3"/>
              </a:rPr>
              <a:t>Linux command line experience recommended</a:t>
            </a:r>
          </a:p>
          <a:p>
            <a:pPr marL="1085850" lvl="2" indent="-212725" eaLnBrk="1" hangingPunct="1"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ヒラギノ角ゴ Pro W3"/>
                <a:cs typeface="ヒラギノ角ゴ Pro W3"/>
              </a:rPr>
              <a:t>Experience with Cloud technology (Google, AWS or Azure)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>
            <a:extLst>
              <a:ext uri="{FF2B5EF4-FFF2-40B4-BE49-F238E27FC236}">
                <a16:creationId xmlns:a16="http://schemas.microsoft.com/office/drawing/2014/main" id="{73357353-BCC8-4DBA-9E6E-6FE459FC68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5913" y="1828800"/>
            <a:ext cx="4637087" cy="492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800" dirty="0"/>
          </a:p>
          <a:p>
            <a:pPr marL="341313" lvl="3" indent="-231775" eaLnBrk="1" hangingPunct="1">
              <a:defRPr/>
            </a:pPr>
            <a:r>
              <a:rPr lang="en-US" sz="1800" dirty="0"/>
              <a:t> </a:t>
            </a:r>
            <a:r>
              <a:rPr lang="en-US" sz="2000" b="0" dirty="0"/>
              <a:t>Your Name</a:t>
            </a:r>
          </a:p>
          <a:p>
            <a:pPr marL="109538" lvl="3" indent="0" eaLnBrk="1" hangingPunct="1">
              <a:buNone/>
              <a:defRPr/>
            </a:pPr>
            <a:endParaRPr lang="en-US" sz="800" b="0" dirty="0"/>
          </a:p>
          <a:p>
            <a:pPr marL="341313" lvl="3" indent="-231775" eaLnBrk="1" hangingPunct="1">
              <a:defRPr/>
            </a:pPr>
            <a:r>
              <a:rPr lang="en-US" sz="2000" b="0" dirty="0"/>
              <a:t> Experience with Python</a:t>
            </a:r>
          </a:p>
          <a:p>
            <a:pPr marL="341313" lvl="3" indent="-231775" eaLnBrk="1" hangingPunct="1">
              <a:defRPr/>
            </a:pPr>
            <a:endParaRPr lang="en-US" sz="800" b="0" dirty="0"/>
          </a:p>
          <a:p>
            <a:pPr marL="341313" lvl="3" indent="-231775" eaLnBrk="1" hangingPunct="1">
              <a:defRPr/>
            </a:pPr>
            <a:r>
              <a:rPr lang="en-US" sz="2000" b="0" dirty="0"/>
              <a:t> Expectations</a:t>
            </a:r>
          </a:p>
        </p:txBody>
      </p:sp>
      <p:sp>
        <p:nvSpPr>
          <p:cNvPr id="9219" name="Rectangle 15">
            <a:extLst>
              <a:ext uri="{FF2B5EF4-FFF2-40B4-BE49-F238E27FC236}">
                <a16:creationId xmlns:a16="http://schemas.microsoft.com/office/drawing/2014/main" id="{D26A2129-7931-45E6-B92B-6EBA8BB0E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954712" cy="555625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Introductions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C0E71-3D03-4F19-B9E9-C4B7E8BF4383}"/>
              </a:ext>
            </a:extLst>
          </p:cNvPr>
          <p:cNvSpPr txBox="1"/>
          <p:nvPr/>
        </p:nvSpPr>
        <p:spPr>
          <a:xfrm>
            <a:off x="152400" y="1151007"/>
            <a:ext cx="86106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+mn-lt"/>
              </a:rPr>
              <a:t>If we do not know each other, Before we begin our Voyage of Discovery …</a:t>
            </a:r>
          </a:p>
        </p:txBody>
      </p:sp>
      <p:pic>
        <p:nvPicPr>
          <p:cNvPr id="1026" name="Picture 2" descr="Pauline's Pirates &amp; Privateers: Ships: Voyage Of Discovery">
            <a:extLst>
              <a:ext uri="{FF2B5EF4-FFF2-40B4-BE49-F238E27FC236}">
                <a16:creationId xmlns:a16="http://schemas.microsoft.com/office/drawing/2014/main" id="{DF913A79-025C-8DC3-D017-D86C9390D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4772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AB3A7A0D-18DD-4EFF-AADC-21D81BD3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276" y="3584578"/>
            <a:ext cx="2143194" cy="2587622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EEEE"/>
              </a:gs>
              <a:gs pos="100000">
                <a:srgbClr val="FFCC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2" name="Text Box 29">
            <a:extLst>
              <a:ext uri="{FF2B5EF4-FFF2-40B4-BE49-F238E27FC236}">
                <a16:creationId xmlns:a16="http://schemas.microsoft.com/office/drawing/2014/main" id="{6AF86E9C-64F1-4E5C-A7F8-1093BA0F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74121"/>
            <a:ext cx="13901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AWS cloud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CC5A73-3A05-4196-BFF6-A05824B9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046" y="3977546"/>
            <a:ext cx="1799024" cy="1813653"/>
          </a:xfrm>
          <a:prstGeom prst="rect">
            <a:avLst/>
          </a:prstGeom>
          <a:gradFill rotWithShape="1">
            <a:gsLst>
              <a:gs pos="0">
                <a:srgbClr val="FFEFAE"/>
              </a:gs>
              <a:gs pos="50000">
                <a:srgbClr val="FFCC00">
                  <a:alpha val="32001"/>
                </a:srgbClr>
              </a:gs>
              <a:gs pos="100000">
                <a:srgbClr val="FFEFA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296" name="Object 42">
            <a:extLst>
              <a:ext uri="{FF2B5EF4-FFF2-40B4-BE49-F238E27FC236}">
                <a16:creationId xmlns:a16="http://schemas.microsoft.com/office/drawing/2014/main" id="{9A3F18EF-8208-4F3A-95D4-26B778F46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026844"/>
              </p:ext>
            </p:extLst>
          </p:nvPr>
        </p:nvGraphicFramePr>
        <p:xfrm>
          <a:off x="4048934" y="4148140"/>
          <a:ext cx="1048136" cy="123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936341" imgH="3468986" progId="MS_ClipArt_Gallery.5">
                  <p:embed/>
                </p:oleObj>
              </mc:Choice>
              <mc:Fallback>
                <p:oleObj name="Clip" r:id="rId2" imgW="2936341" imgH="3468986" progId="MS_ClipArt_Gallery.5">
                  <p:embed/>
                  <p:pic>
                    <p:nvPicPr>
                      <p:cNvPr id="12296" name="Object 42">
                        <a:extLst>
                          <a:ext uri="{FF2B5EF4-FFF2-40B4-BE49-F238E27FC236}">
                            <a16:creationId xmlns:a16="http://schemas.microsoft.com/office/drawing/2014/main" id="{9A3F18EF-8208-4F3A-95D4-26B778F46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934" y="4148140"/>
                        <a:ext cx="1048136" cy="123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43">
            <a:extLst>
              <a:ext uri="{FF2B5EF4-FFF2-40B4-BE49-F238E27FC236}">
                <a16:creationId xmlns:a16="http://schemas.microsoft.com/office/drawing/2014/main" id="{41BF0E76-311A-4378-8396-E2AE51BE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556" y="5394812"/>
            <a:ext cx="15591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Spark cluster</a:t>
            </a:r>
          </a:p>
        </p:txBody>
      </p:sp>
      <p:sp>
        <p:nvSpPr>
          <p:cNvPr id="12299" name="Line 48">
            <a:extLst>
              <a:ext uri="{FF2B5EF4-FFF2-40B4-BE49-F238E27FC236}">
                <a16:creationId xmlns:a16="http://schemas.microsoft.com/office/drawing/2014/main" id="{D8B810CC-D447-47B6-A9B4-EDD83332E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819" y="2147235"/>
            <a:ext cx="11181" cy="18335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00" name="Object 24">
            <a:extLst>
              <a:ext uri="{FF2B5EF4-FFF2-40B4-BE49-F238E27FC236}">
                <a16:creationId xmlns:a16="http://schemas.microsoft.com/office/drawing/2014/main" id="{2248765D-5BF6-4CFC-88B9-679054D63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49871"/>
              </p:ext>
            </p:extLst>
          </p:nvPr>
        </p:nvGraphicFramePr>
        <p:xfrm>
          <a:off x="3570185" y="1313534"/>
          <a:ext cx="1981268" cy="182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260043" imgH="1137514" progId="MS_ClipArt_Gallery.5">
                  <p:embed/>
                </p:oleObj>
              </mc:Choice>
              <mc:Fallback>
                <p:oleObj name="Clip" r:id="rId4" imgW="1260043" imgH="1137514" progId="MS_ClipArt_Gallery.5">
                  <p:embed/>
                  <p:pic>
                    <p:nvPicPr>
                      <p:cNvPr id="12300" name="Object 24">
                        <a:extLst>
                          <a:ext uri="{FF2B5EF4-FFF2-40B4-BE49-F238E27FC236}">
                            <a16:creationId xmlns:a16="http://schemas.microsoft.com/office/drawing/2014/main" id="{2248765D-5BF6-4CFC-88B9-679054D63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185" y="1313534"/>
                        <a:ext cx="1981268" cy="1827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/>
              <a:t>Before we Begin: Training environment</a:t>
            </a:r>
          </a:p>
        </p:txBody>
      </p:sp>
      <p:sp>
        <p:nvSpPr>
          <p:cNvPr id="12311" name="TextBox 1">
            <a:extLst>
              <a:ext uri="{FF2B5EF4-FFF2-40B4-BE49-F238E27FC236}">
                <a16:creationId xmlns:a16="http://schemas.microsoft.com/office/drawing/2014/main" id="{D83BB37A-6088-48E0-922F-613CBD32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65705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You are here</a:t>
            </a:r>
          </a:p>
        </p:txBody>
      </p:sp>
      <p:sp>
        <p:nvSpPr>
          <p:cNvPr id="12312" name="Line 48">
            <a:extLst>
              <a:ext uri="{FF2B5EF4-FFF2-40B4-BE49-F238E27FC236}">
                <a16:creationId xmlns:a16="http://schemas.microsoft.com/office/drawing/2014/main" id="{05827011-40B7-4B6A-9546-6E73D165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1853030"/>
            <a:ext cx="4397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3E0DC-DC6E-4439-A637-3E1558443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814" y="1401041"/>
            <a:ext cx="897957" cy="893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Rectangle 8">
            <a:extLst>
              <a:ext uri="{FF2B5EF4-FFF2-40B4-BE49-F238E27FC236}">
                <a16:creationId xmlns:a16="http://schemas.microsoft.com/office/drawing/2014/main" id="{1FC77F3C-E832-4A8C-B395-A49DD36A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8382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rgbClr val="FF0000"/>
                </a:solidFill>
              </a:rPr>
              <a:t>Before we Begin</a:t>
            </a:r>
            <a:r>
              <a:rPr lang="en-US" altLang="en-US" dirty="0"/>
              <a:t>: Files you'll need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2B822-53A5-4973-9053-BA60E67AF6E0}"/>
              </a:ext>
            </a:extLst>
          </p:cNvPr>
          <p:cNvSpPr txBox="1"/>
          <p:nvPr/>
        </p:nvSpPr>
        <p:spPr>
          <a:xfrm>
            <a:off x="266700" y="1676400"/>
            <a:ext cx="8610600" cy="15081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All files are up on the module website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Unzip any files (Syllabus, Labs, Files and PDF courseware)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You’ll eventually need to upload the </a:t>
            </a:r>
            <a:r>
              <a:rPr lang="en-US" sz="2000" dirty="0">
                <a:solidFill>
                  <a:schemeClr val="accent2"/>
                </a:solidFill>
                <a:latin typeface="Arial"/>
              </a:rPr>
              <a:t>Lab Files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dirty="0">
                <a:solidFill>
                  <a:schemeClr val="accent2"/>
                </a:solidFill>
                <a:latin typeface="Arial"/>
              </a:rPr>
              <a:t>Notebooks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to your Spark server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1514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2C104-610D-4331-B829-C62D789F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5998776" cy="437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8F711-F8EA-46EB-83DC-EDCD3EBB0649}"/>
              </a:ext>
            </a:extLst>
          </p:cNvPr>
          <p:cNvSpPr txBox="1"/>
          <p:nvPr/>
        </p:nvSpPr>
        <p:spPr>
          <a:xfrm>
            <a:off x="152400" y="1092289"/>
            <a:ext cx="8839200" cy="10669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+mn-lt"/>
              </a:rPr>
              <a:t>Go to :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databricks.com </a:t>
            </a:r>
            <a:r>
              <a:rPr lang="en-US" sz="2000" dirty="0">
                <a:latin typeface="+mn-lt"/>
              </a:rPr>
              <a:t>and create an Account now.  Ensure you sign up for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Community Edition </a:t>
            </a:r>
            <a:r>
              <a:rPr lang="en-US" sz="2000" dirty="0">
                <a:latin typeface="+mn-lt"/>
              </a:rPr>
              <a:t>which is free </a:t>
            </a:r>
          </a:p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+mn-lt"/>
              </a:rPr>
              <a:t>(the other Instances charge you a fee). Then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D4DF9-96D2-45BB-8AD5-F9661BB7B60E}"/>
              </a:ext>
            </a:extLst>
          </p:cNvPr>
          <p:cNvSpPr/>
          <p:nvPr/>
        </p:nvSpPr>
        <p:spPr bwMode="auto">
          <a:xfrm>
            <a:off x="4419600" y="6019800"/>
            <a:ext cx="2895600" cy="721602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9F65F11-BDAB-4E1F-8313-CC88ED5A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8382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Lab 01a</a:t>
            </a:r>
            <a:r>
              <a:rPr lang="en-US" altLang="en-US" dirty="0"/>
              <a:t>: Setup your Databricks 	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dirty="0">
                <a:solidFill>
                  <a:srgbClr val="FF0000"/>
                </a:solidFill>
              </a:rPr>
              <a:t>Community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Edition</a:t>
            </a:r>
            <a:r>
              <a:rPr lang="en-US" altLang="en-US" dirty="0"/>
              <a:t> 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469A5-1EE5-939B-27AA-2A29637BF670}"/>
              </a:ext>
            </a:extLst>
          </p:cNvPr>
          <p:cNvSpPr/>
          <p:nvPr/>
        </p:nvSpPr>
        <p:spPr bwMode="auto">
          <a:xfrm>
            <a:off x="1524000" y="6019800"/>
            <a:ext cx="2895600" cy="721602"/>
          </a:xfrm>
          <a:prstGeom prst="rect">
            <a:avLst/>
          </a:prstGeom>
          <a:noFill/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F9E836-6711-F82D-4221-E3E79CF7CF6D}"/>
              </a:ext>
            </a:extLst>
          </p:cNvPr>
          <p:cNvCxnSpPr/>
          <p:nvPr/>
        </p:nvCxnSpPr>
        <p:spPr bwMode="auto">
          <a:xfrm flipV="1">
            <a:off x="5867400" y="3733800"/>
            <a:ext cx="19812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90E0B1-FB7F-B380-3510-03F18FC06E2A}"/>
              </a:ext>
            </a:extLst>
          </p:cNvPr>
          <p:cNvCxnSpPr/>
          <p:nvPr/>
        </p:nvCxnSpPr>
        <p:spPr bwMode="auto">
          <a:xfrm flipH="1" flipV="1">
            <a:off x="1143000" y="4572000"/>
            <a:ext cx="18288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93DBCE-823B-E8DF-D163-D0C1E7EAC5FA}"/>
              </a:ext>
            </a:extLst>
          </p:cNvPr>
          <p:cNvSpPr txBox="1"/>
          <p:nvPr/>
        </p:nvSpPr>
        <p:spPr>
          <a:xfrm>
            <a:off x="7270422" y="328826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Preferred email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71FAC-745F-C9AC-7C87-BB8E92E22805}"/>
              </a:ext>
            </a:extLst>
          </p:cNvPr>
          <p:cNvSpPr txBox="1"/>
          <p:nvPr/>
        </p:nvSpPr>
        <p:spPr>
          <a:xfrm>
            <a:off x="177906" y="4006334"/>
            <a:ext cx="293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Harper Adams University</a:t>
            </a:r>
            <a:endParaRPr lang="en-GB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dat Logo Temp">
  <a:themeElements>
    <a:clrScheme name="Tdat Logo Temp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dat Logo Temp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at Logo Temp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dat Logo Temp">
  <a:themeElements>
    <a:clrScheme name="Tdat Logo Temp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032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Tdat Logo Temp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at Logo Temp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at Logo Temp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C748DFB753B409009A295BD9C00A5" ma:contentTypeVersion="0" ma:contentTypeDescription="Create a new document." ma:contentTypeScope="" ma:versionID="a30268f787bb1a1304da14925a30c5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87864-ECC6-49FB-B4C6-DB6AE2A7BC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8AE3BB-931D-4BBC-AA51-59AD477216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82B62-D18C-43C1-8750-3346C31B0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1056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Lucida Grande</vt:lpstr>
      <vt:lpstr>Verdana</vt:lpstr>
      <vt:lpstr>Tdat Logo Temp</vt:lpstr>
      <vt:lpstr>1_Tdat Logo Temp</vt:lpstr>
      <vt:lpstr>Custom Design</vt:lpstr>
      <vt:lpstr>Clip</vt:lpstr>
      <vt:lpstr>C7084 Big Data</vt:lpstr>
      <vt:lpstr>PowerPoint Presentation</vt:lpstr>
      <vt:lpstr>Table of Contents</vt:lpstr>
      <vt:lpstr>Mod 00 - Intro and setup</vt:lpstr>
      <vt:lpstr>Prerequisites</vt:lpstr>
      <vt:lpstr>Introductions</vt:lpstr>
      <vt:lpstr>Before we Begin: Training environment</vt:lpstr>
      <vt:lpstr>Before we Begin: Files you'll need</vt:lpstr>
      <vt:lpstr>Lab 01a: Setup your Databricks              Community Edition Instance</vt:lpstr>
      <vt:lpstr>Lab 01b: Access Community Edition</vt:lpstr>
      <vt:lpstr>Lab 01c: Here's the Email you'll get</vt:lpstr>
      <vt:lpstr>Lab 01d: Reset Password</vt:lpstr>
      <vt:lpstr>Lab 01e: Databrick UI</vt:lpstr>
      <vt:lpstr>Lab 01f: Copy files to your Cluster</vt:lpstr>
      <vt:lpstr>Lab 01g: Creating 2 Folders (stream1 and sfpd1), then nest Files in these folders</vt:lpstr>
      <vt:lpstr>Lab 01h: Import -UC-Final.dbc as Notebook</vt:lpstr>
      <vt:lpstr>Lab 01i: Import -UC-Final.dbc as Notebook</vt:lpstr>
      <vt:lpstr>Lab 01j: Open Mod-01 Notebooks</vt:lpstr>
      <vt:lpstr>Lab 01k: Logout and Log back in</vt:lpstr>
      <vt:lpstr>One more thing</vt:lpstr>
      <vt:lpstr>Done with Introduction and Setup</vt:lpstr>
    </vt:vector>
  </TitlesOfParts>
  <Company>NCR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812</cp:revision>
  <cp:lastPrinted>2000-12-20T19:32:20Z</cp:lastPrinted>
  <dcterms:created xsi:type="dcterms:W3CDTF">2002-01-21T18:23:17Z</dcterms:created>
  <dcterms:modified xsi:type="dcterms:W3CDTF">2023-02-05T11:50:55Z</dcterms:modified>
</cp:coreProperties>
</file>