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Indexing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</a:t>
            </a:r>
            <a:r>
              <a:rPr>
                <a:latin typeface="Courier"/>
              </a:rPr>
              <a:t>aggregate()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useful to summarize your data</a:t>
            </a:r>
          </a:p>
          <a:p>
            <a:pPr lvl="0" indent="0">
              <a:buNone/>
            </a:pPr>
            <a:r>
              <a:rPr>
                <a:latin typeface="Courier"/>
              </a:rPr>
              <a:t># NB use of list() and naming it "treatment"
aggregate(x = OrchardSprays$decrease, by = list(treatment = OrchardSprays$treatment), FUN = mean)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193800"/>
            <a:ext cx="299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-Indexing concept</a:t>
            </a:r>
          </a:p>
          <a:p>
            <a:pPr lvl="0" indent="0" marL="0">
              <a:buNone/>
            </a:pPr>
            <a:r>
              <a:rPr/>
              <a:t>-Using </a:t>
            </a:r>
            <a:r>
              <a:rPr>
                <a:latin typeface="Courier"/>
              </a:rPr>
              <a:t>which()</a:t>
            </a:r>
            <a:r>
              <a:rPr/>
              <a:t> and subsetting</a:t>
            </a:r>
          </a:p>
          <a:p>
            <a:pPr lvl="0" indent="0" marL="0">
              <a:buNone/>
            </a:pPr>
            <a:r>
              <a:rPr/>
              <a:t>-Selection on </a:t>
            </a:r>
            <a:r>
              <a:rPr>
                <a:latin typeface="Courier"/>
              </a:rPr>
              <a:t>data.frame</a:t>
            </a:r>
            <a:r>
              <a:rPr/>
              <a:t> objects</a:t>
            </a:r>
          </a:p>
          <a:p>
            <a:pPr lvl="0" indent="0" marL="0">
              <a:buNone/>
            </a:pPr>
            <a:r>
              <a:rPr/>
              <a:t>-Using </a:t>
            </a:r>
            <a:r>
              <a:rPr>
                <a:latin typeface="Courier"/>
              </a:rPr>
              <a:t>aggregate()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Vectors, Matrices and arrays. Oh my!</a:t>
            </a:r>
          </a:p>
          <a:p>
            <a:pPr lvl="0" indent="0" marL="0">
              <a:buNone/>
            </a:pPr>
            <a:r>
              <a:rPr/>
              <a:t>Think of houses on a street</a:t>
            </a:r>
          </a:p>
          <a:p>
            <a:pPr lvl="0" indent="0" marL="0">
              <a:buNone/>
            </a:pPr>
            <a:r>
              <a:rPr/>
              <a:t>Each street has an address…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my_vector &lt;- c(11.3, 11.2, 10.4, 10.4, 8.7, 10.8, 10.5, 10.3, 9.7, 11.2)
my_vector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Vectors</a:t>
            </a:r>
          </a:p>
          <a:p>
            <a:pPr lvl="0" indent="0">
              <a:buNone/>
            </a:pPr>
            <a:r>
              <a:rPr>
                <a:latin typeface="Courier"/>
              </a:rPr>
              <a:t>my_vector        
my_vector[ ]     
my_vector[ 1:10]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Matrices</a:t>
            </a:r>
          </a:p>
          <a:p>
            <a:pPr lvl="0" indent="0">
              <a:buNone/>
            </a:pPr>
            <a:r>
              <a:rPr>
                <a:latin typeface="Courier"/>
              </a:rPr>
              <a:t>my_matrix &lt;- matrix(data = c(2,3,4,5,6,6,6,6), nrow = 2, byrow = T)
my_matrix[1:2,3:4]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</a:t>
            </a:r>
            <a:r>
              <a:rPr>
                <a:latin typeface="Courier"/>
              </a:rPr>
              <a:t>which()</a:t>
            </a:r>
            <a:r>
              <a:rPr/>
              <a:t> and subsetting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way to exploit indices</a:t>
            </a:r>
          </a:p>
          <a:p>
            <a:pPr lvl="0" indent="0">
              <a:buNone/>
            </a:pPr>
            <a:r>
              <a:rPr>
                <a:latin typeface="Courier"/>
              </a:rPr>
              <a:t>which(vector_a &gt; 5)
which.min(vector_a)
which.max(vector_a)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on </a:t>
            </a:r>
            <a:r>
              <a:rPr>
                <a:latin typeface="Courier"/>
              </a:rPr>
              <a:t>data.frame</a:t>
            </a:r>
            <a:r>
              <a:rPr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data frame consists of variables (columns) and observations (rows)</a:t>
            </a:r>
          </a:p>
          <a:p>
            <a:pPr lvl="0"/>
            <a:r>
              <a:rPr/>
              <a:t>All rows of a column are coerced to have the same data type</a:t>
            </a:r>
          </a:p>
          <a:p>
            <a:pPr lvl="0"/>
            <a:r>
              <a:rPr/>
              <a:t>The columns are named</a:t>
            </a:r>
          </a:p>
          <a:p>
            <a:pPr lvl="0"/>
            <a:r>
              <a:rPr/>
              <a:t>Accessing the contents of a data frame is again similar to accessing a matrix</a:t>
            </a:r>
          </a:p>
          <a:p>
            <a:pPr lvl="0"/>
            <a:r>
              <a:rPr/>
              <a:t>what is the difference between a matrix and dataframe?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Slicing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data(OrchardSprays)
OrchardSprays$treatment == "D"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2024-09-15T13:52:28Z</dcterms:created>
  <dcterms:modified xsi:type="dcterms:W3CDTF">2024-09-15T13:52:28Z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Indexing</vt:lpwstr>
  </property>
  <property fmtid="{D5CDD505-2E9C-101B-9397-08002B2CF9AE}" pid="13" name="toc-title">
    <vt:lpwstr>Table of contents</vt:lpwstr>
  </property>
</Properties>
</file>