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82" autoAdjust="0"/>
    <p:restoredTop sz="94694" autoAdjust="0"/>
  </p:normalViewPr>
  <p:slideViewPr>
    <p:cSldViewPr snapToGrid="0" snapToObjects="1">
      <p:cViewPr varScale="1">
        <p:scale>
          <a:sx n="78" d="100"/>
          <a:sy n="78" d="100"/>
        </p:scale>
        <p:origin x="52" y="1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858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9715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13144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6573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yellow hexagon with black text&#10;&#10;Description automatically generated">
            <a:extLst>
              <a:ext uri="{FF2B5EF4-FFF2-40B4-BE49-F238E27FC236}">
                <a16:creationId xmlns:a16="http://schemas.microsoft.com/office/drawing/2014/main" id="{68B82AAD-AC4A-3C76-3A8E-B01DC0C94E4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6889" b="94000" l="2078" r="92208">
                        <a14:foregroundMark x1="31429" y1="47333" x2="31429" y2="47333"/>
                        <a14:foregroundMark x1="41558" y1="47333" x2="41558" y2="47333"/>
                        <a14:foregroundMark x1="43896" y1="47333" x2="49091" y2="7111"/>
                        <a14:foregroundMark x1="51688" y1="60444" x2="37662" y2="52889"/>
                        <a14:foregroundMark x1="65714" y1="50667" x2="67013" y2="78889"/>
                        <a14:foregroundMark x1="92208" y1="31111" x2="89870" y2="70222"/>
                        <a14:foregroundMark x1="8312" y1="32222" x2="8312" y2="69111"/>
                        <a14:foregroundMark x1="51688" y1="94222" x2="51688" y2="94222"/>
                        <a14:foregroundMark x1="2078" y1="51778" x2="2078" y2="51778"/>
                        <a14:foregroundMark x1="55325" y1="31111" x2="55325" y2="31111"/>
                        <a14:foregroundMark x1="32468" y1="34444" x2="32468" y2="34444"/>
                        <a14:foregroundMark x1="28831" y1="32222" x2="28831" y2="32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62920" y="-12267"/>
            <a:ext cx="599513" cy="70072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hexagon with a head and a gear&#10;&#10;Description automatically generated">
            <a:extLst>
              <a:ext uri="{FF2B5EF4-FFF2-40B4-BE49-F238E27FC236}">
                <a16:creationId xmlns:a16="http://schemas.microsoft.com/office/drawing/2014/main" id="{5A388803-D564-636D-2923-C1A4AFE0B8F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677" y="502280"/>
            <a:ext cx="599513" cy="69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2pPr>
      <a:lvl3pPr marL="971550" indent="-28575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314450" indent="-28575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4pPr>
      <a:lvl5pPr marL="1657350" indent="-28575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49</Words>
  <Application>Microsoft Office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Joseph Mhango</cp:lastModifiedBy>
  <cp:revision>12</cp:revision>
  <dcterms:created xsi:type="dcterms:W3CDTF">2017-06-05T14:10:58Z</dcterms:created>
  <dcterms:modified xsi:type="dcterms:W3CDTF">2024-09-15T08:45:47Z</dcterms:modified>
</cp:coreProperties>
</file>