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atsoft.org/article/view/v059i10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frames and tidy data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Choices</a:t>
            </a:r>
          </a:p>
          <a:p>
            <a:pPr lvl="0"/>
            <a:r>
              <a:rPr/>
              <a:t>from File &gt; Import Data</a:t>
            </a:r>
          </a:p>
          <a:p>
            <a:pPr lvl="0"/>
            <a:r>
              <a:rPr/>
              <a:t>readxl::read_excel()</a:t>
            </a:r>
          </a:p>
          <a:p>
            <a:pPr lvl="0"/>
            <a:r>
              <a:rPr/>
              <a:t>openxlsx::read.xlsx()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Demonstration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Manipulating variables in the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class()</a:t>
            </a:r>
          </a:p>
          <a:p>
            <a:pPr lvl="0"/>
            <a:r>
              <a:rPr>
                <a:latin typeface="Courier"/>
              </a:rPr>
              <a:t>names()</a:t>
            </a:r>
          </a:p>
          <a:p>
            <a:pPr lvl="0"/>
            <a:r>
              <a:rPr>
                <a:latin typeface="Courier"/>
              </a:rPr>
              <a:t>str()</a:t>
            </a:r>
          </a:p>
          <a:p>
            <a:pPr lvl="0"/>
            <a:r>
              <a:rPr/>
              <a:t>indexes </a:t>
            </a:r>
            <a:r>
              <a:rPr>
                <a:latin typeface="Courier"/>
              </a:rPr>
              <a:t>[ , ]</a:t>
            </a:r>
          </a:p>
          <a:p>
            <a:pPr lvl="0"/>
            <a:r>
              <a:rPr>
                <a:latin typeface="Courier"/>
              </a:rPr>
              <a:t>attach()</a:t>
            </a:r>
          </a:p>
          <a:p>
            <a:pPr lvl="0" indent="0" marL="0">
              <a:buNone/>
            </a:pP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193800"/>
            <a:ext cx="299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Common data file types</a:t>
            </a:r>
          </a:p>
          <a:p>
            <a:pPr lvl="0"/>
            <a:r>
              <a:rPr/>
              <a:t>Excel, data setup, and the Data Dictionary</a:t>
            </a:r>
          </a:p>
          <a:p>
            <a:pPr lvl="0"/>
            <a:r>
              <a:rPr/>
              <a:t>Getting data into R</a:t>
            </a:r>
          </a:p>
          <a:p>
            <a:pPr lvl="0"/>
            <a:r>
              <a:rPr/>
              <a:t>Manipulating variables in the Data Frame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data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 data in accessible format</a:t>
            </a:r>
          </a:p>
          <a:p>
            <a:pPr lvl="0"/>
            <a:r>
              <a:rPr/>
              <a:t>Data “transparent” to others</a:t>
            </a:r>
          </a:p>
          <a:p>
            <a:pPr lvl="0"/>
            <a:r>
              <a:rPr/>
              <a:t>“Tidy Data” credit: Hadley Wickham (lead statistician at Posit)</a:t>
            </a:r>
          </a:p>
          <a:p>
            <a:pPr lvl="0"/>
            <a:r>
              <a:rPr>
                <a:hlinkClick r:id="rId2"/>
              </a:rPr>
              <a:t>Wickham 2014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data concept</a:t>
            </a:r>
          </a:p>
        </p:txBody>
      </p:sp>
      <p:pic>
        <p:nvPicPr>
          <p:cNvPr descr="pics/old_ti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5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data 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(c)sv comma separated values + others</a:t>
            </a:r>
          </a:p>
          <a:p>
            <a:pPr lvl="0"/>
            <a:r>
              <a:rPr/>
              <a:t>Excel</a:t>
            </a:r>
          </a:p>
          <a:p>
            <a:pPr lvl="0"/>
            <a:r>
              <a:rPr/>
              <a:t>Avoid (!) proprietary formats</a:t>
            </a:r>
          </a:p>
          <a:p>
            <a:pPr lvl="0"/>
            <a:r>
              <a:rPr/>
              <a:t>Data Dictionary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Untidy data</a:t>
            </a:r>
          </a:p>
        </p:txBody>
      </p:sp>
      <p:pic>
        <p:nvPicPr>
          <p:cNvPr descr="pics/1.4-unti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data</a:t>
            </a:r>
          </a:p>
        </p:txBody>
      </p:sp>
      <p:pic>
        <p:nvPicPr>
          <p:cNvPr descr="pics/1.4-ti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dictionary</a:t>
            </a:r>
          </a:p>
        </p:txBody>
      </p:sp>
      <p:pic>
        <p:nvPicPr>
          <p:cNvPr descr="pics/1.4-tidy-diction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668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csv</a:t>
            </a:r>
          </a:p>
        </p:txBody>
      </p:sp>
      <p:pic>
        <p:nvPicPr>
          <p:cNvPr descr="pics/1.4-tidy.cs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6700" y="1193800"/>
            <a:ext cx="3517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2024-09-15T13:40:54Z</dcterms:created>
  <dcterms:modified xsi:type="dcterms:W3CDTF">2024-09-15T13:40:54Z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Data frames and tidy data</vt:lpwstr>
  </property>
  <property fmtid="{D5CDD505-2E9C-101B-9397-08002B2CF9AE}" pid="13" name="toc-title">
    <vt:lpwstr>Table of contents</vt:lpwstr>
  </property>
</Properties>
</file>