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5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6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9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8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1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9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1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03-Sep-23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E8DA5C2A-B6EA-36EB-7F5B-90531500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0" b="901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C71B-0CCD-31EA-9052-0607A6B6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11" y="1001948"/>
            <a:ext cx="9676370" cy="96098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Abdullah Aljamal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C3D6E-E462-926B-9F3B-E674FE3DF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2907" y="5180547"/>
            <a:ext cx="4662711" cy="1351009"/>
          </a:xfrm>
        </p:spPr>
        <p:txBody>
          <a:bodyPr anchor="ctr">
            <a:normAutofit/>
          </a:bodyPr>
          <a:lstStyle/>
          <a:p>
            <a:r>
              <a:rPr lang="ar-JO" sz="2800" b="1" dirty="0">
                <a:latin typeface="Calibri" panose="020F0502020204030204" pitchFamily="34" charset="0"/>
                <a:cs typeface="Calibri" panose="020F0502020204030204" pitchFamily="34" charset="0"/>
              </a:rPr>
              <a:t>‘‘اختر ألمك، فلا بد في الدنيا من ألم‘‘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03E9-CDCF-7B4A-8EE4-23C12EC4BB00}"/>
              </a:ext>
            </a:extLst>
          </p:cNvPr>
          <p:cNvSpPr txBox="1"/>
          <p:nvPr/>
        </p:nvSpPr>
        <p:spPr>
          <a:xfrm>
            <a:off x="452487" y="2175690"/>
            <a:ext cx="7088956" cy="219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5</a:t>
            </a:r>
            <a:r>
              <a:rPr lang="en-US" sz="2400" b="1" baseline="30000" dirty="0"/>
              <a:t>th</a:t>
            </a:r>
            <a:r>
              <a:rPr lang="en-US" sz="2400" b="1" dirty="0"/>
              <a:t> year NIS Engineering at PSUT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Knowledge hungry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Aiming to master a career in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753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E8DA5C2A-B6EA-36EB-7F5B-90531500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0" b="901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C71B-0CCD-31EA-9052-0607A6B6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38" y="-31966"/>
            <a:ext cx="9676370" cy="96098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About Project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A9B6A0-B757-AFB5-5EE3-FD36AEB5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38" y="1225786"/>
            <a:ext cx="11446374" cy="4834782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Social Media Platform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Full Stack (Node JS Framework, React Library, MongoDB)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2 Weeks of Coding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Built from zero</a:t>
            </a:r>
          </a:p>
          <a:p>
            <a:pPr>
              <a:lnSpc>
                <a:spcPct val="200000"/>
              </a:lnSpc>
            </a:pPr>
            <a:endParaRPr lang="en-US" sz="3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897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E8DA5C2A-B6EA-36EB-7F5B-90531500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0" b="901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C71B-0CCD-31EA-9052-0607A6B6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38" y="-31966"/>
            <a:ext cx="9676370" cy="96098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How did I do it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A9B6A0-B757-AFB5-5EE3-FD36AEB5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38" y="1225786"/>
            <a:ext cx="11446374" cy="483478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Trello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Wireframes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Schema Diagrams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Back-end (with Postman)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Front-end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sz="3200" b="1" dirty="0"/>
          </a:p>
          <a:p>
            <a:pPr>
              <a:lnSpc>
                <a:spcPct val="200000"/>
              </a:lnSpc>
            </a:pPr>
            <a:endParaRPr lang="en-US" sz="3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9376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E8DA5C2A-B6EA-36EB-7F5B-90531500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0" b="9014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C71B-0CCD-31EA-9052-0607A6B6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815" y="2948507"/>
            <a:ext cx="9676370" cy="96098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Website presentation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A9B6A0-B757-AFB5-5EE3-FD36AEB5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38" y="1225786"/>
            <a:ext cx="9330163" cy="38211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sz="3200" b="1" dirty="0"/>
          </a:p>
          <a:p>
            <a:pPr>
              <a:lnSpc>
                <a:spcPct val="200000"/>
              </a:lnSpc>
            </a:pPr>
            <a:endParaRPr lang="en-US" sz="3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5270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E8DA5C2A-B6EA-36EB-7F5B-90531500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0" b="901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C71B-0CCD-31EA-9052-0607A6B6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38" y="-31966"/>
            <a:ext cx="9676370" cy="96098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New things learned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A9B6A0-B757-AFB5-5EE3-FD36AEB5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38" y="1225786"/>
            <a:ext cx="11446374" cy="483478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Dealing With Cloud Services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Not Repeating Myself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Using Ready Templates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901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E8DA5C2A-B6EA-36EB-7F5B-90531500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0" b="901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C71B-0CCD-31EA-9052-0607A6B6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38" y="-31966"/>
            <a:ext cx="9676370" cy="96098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Struggles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A9B6A0-B757-AFB5-5EE3-FD36AEB5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38" y="1225786"/>
            <a:ext cx="11446374" cy="483478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User Picture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Requirements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User Authentication and Authorization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Troubleshooting Some Problems</a:t>
            </a:r>
          </a:p>
          <a:p>
            <a:pPr>
              <a:lnSpc>
                <a:spcPct val="200000"/>
              </a:lnSpc>
            </a:pPr>
            <a:endParaRPr lang="en-US" sz="3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5893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E8DA5C2A-B6EA-36EB-7F5B-90531500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0" b="901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C71B-0CCD-31EA-9052-0607A6B6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38" y="-31966"/>
            <a:ext cx="9676370" cy="96098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What went well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A9B6A0-B757-AFB5-5EE3-FD36AEB5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38" y="1225786"/>
            <a:ext cx="11446374" cy="483478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Basic Requirements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Styling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Validation in the Back-end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sz="3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4025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E8DA5C2A-B6EA-36EB-7F5B-90531500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0" b="901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C71B-0CCD-31EA-9052-0607A6B6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38" y="-31966"/>
            <a:ext cx="9676370" cy="96098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Proud of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A9B6A0-B757-AFB5-5EE3-FD36AEB5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38" y="1225786"/>
            <a:ext cx="11446374" cy="483478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Front-end Styling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Reliability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What I’ve done in this short period of time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sz="3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9921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E8DA5C2A-B6EA-36EB-7F5B-90531500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00" b="901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AC71B-0CCD-31EA-9052-0607A6B6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38" y="-31966"/>
            <a:ext cx="9676370" cy="96098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Stretch goals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A9B6A0-B757-AFB5-5EE3-FD36AEB5C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38" y="1225786"/>
            <a:ext cx="11446374" cy="483478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Sign in using Google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Updating User Info., Posts and Comments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/>
              <a:t>Notifications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99559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131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Abdullah Aljamal</vt:lpstr>
      <vt:lpstr>About Project</vt:lpstr>
      <vt:lpstr>How did I do it</vt:lpstr>
      <vt:lpstr>Website presentation</vt:lpstr>
      <vt:lpstr>New things learned</vt:lpstr>
      <vt:lpstr>Struggles</vt:lpstr>
      <vt:lpstr>What went well</vt:lpstr>
      <vt:lpstr>Proud of</vt:lpstr>
      <vt:lpstr>Stretch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Abdullah Aljamal</dc:title>
  <dc:creator>Abdullah Aljamal</dc:creator>
  <cp:lastModifiedBy>Abdullah Aljamal</cp:lastModifiedBy>
  <cp:revision>1</cp:revision>
  <dcterms:created xsi:type="dcterms:W3CDTF">2023-09-03T14:14:09Z</dcterms:created>
  <dcterms:modified xsi:type="dcterms:W3CDTF">2023-09-03T16:05:46Z</dcterms:modified>
</cp:coreProperties>
</file>