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2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43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59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431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108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66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04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31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981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487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18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147E-5F28-41B9-89F2-3E59A52C29EE}" type="datetimeFigureOut">
              <a:rPr lang="tr-TR" smtClean="0"/>
              <a:t>12.07.2021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C68F-495D-4F7B-84AF-D7B6E90109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877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50" y="503382"/>
            <a:ext cx="9337964" cy="5652654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1195185" y="415637"/>
            <a:ext cx="9655695" cy="36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1251066" y="452582"/>
            <a:ext cx="12007" cy="57958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1256145" y="6206837"/>
            <a:ext cx="9655695" cy="36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10818322" y="447964"/>
            <a:ext cx="12007" cy="579581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/>
          <p:cNvSpPr txBox="1"/>
          <p:nvPr/>
        </p:nvSpPr>
        <p:spPr>
          <a:xfrm>
            <a:off x="264160" y="335280"/>
            <a:ext cx="101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 smtClean="0">
                <a:solidFill>
                  <a:srgbClr val="FF0000"/>
                </a:solidFill>
              </a:rPr>
              <a:t>grid_-container-1</a:t>
            </a:r>
            <a:endParaRPr lang="tr-TR" sz="900" dirty="0">
              <a:solidFill>
                <a:srgbClr val="FF0000"/>
              </a:solidFill>
            </a:endParaRPr>
          </a:p>
        </p:txBody>
      </p:sp>
      <p:cxnSp>
        <p:nvCxnSpPr>
          <p:cNvPr id="16" name="Düz Bağlayıcı 15"/>
          <p:cNvCxnSpPr/>
          <p:nvPr/>
        </p:nvCxnSpPr>
        <p:spPr>
          <a:xfrm>
            <a:off x="4339706" y="411019"/>
            <a:ext cx="12007" cy="579581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/>
          <p:cNvCxnSpPr/>
          <p:nvPr/>
        </p:nvCxnSpPr>
        <p:spPr>
          <a:xfrm>
            <a:off x="7503507" y="447964"/>
            <a:ext cx="12007" cy="5795818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 flipV="1">
            <a:off x="1397983" y="1026160"/>
            <a:ext cx="9188737" cy="3879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1397983" y="3244273"/>
            <a:ext cx="9188737" cy="3879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üz Bağlayıcı 21"/>
          <p:cNvCxnSpPr/>
          <p:nvPr/>
        </p:nvCxnSpPr>
        <p:spPr>
          <a:xfrm flipV="1">
            <a:off x="1428663" y="3850640"/>
            <a:ext cx="9188737" cy="3879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V="1">
            <a:off x="1318954" y="5423593"/>
            <a:ext cx="9188737" cy="38793"/>
          </a:xfrm>
          <a:prstGeom prst="line">
            <a:avLst/>
          </a:prstGeom>
          <a:ln w="508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/>
          <p:cNvSpPr txBox="1"/>
          <p:nvPr/>
        </p:nvSpPr>
        <p:spPr>
          <a:xfrm>
            <a:off x="3413760" y="645852"/>
            <a:ext cx="65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---------------------------1------------------------------------------------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5" name="Metin kutusu 24"/>
          <p:cNvSpPr txBox="1"/>
          <p:nvPr/>
        </p:nvSpPr>
        <p:spPr>
          <a:xfrm>
            <a:off x="3210560" y="2627052"/>
            <a:ext cx="65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---------------------------2------------------------------------------------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6" name="Metin kutusu 25"/>
          <p:cNvSpPr txBox="1"/>
          <p:nvPr/>
        </p:nvSpPr>
        <p:spPr>
          <a:xfrm>
            <a:off x="3901440" y="3317932"/>
            <a:ext cx="65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---------------------------3------------------------------------------------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7" name="Metin kutusu 26"/>
          <p:cNvSpPr txBox="1"/>
          <p:nvPr/>
        </p:nvSpPr>
        <p:spPr>
          <a:xfrm>
            <a:off x="3362960" y="5593772"/>
            <a:ext cx="65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---------------------------7------------------------------------------------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28" name="Metin kutusu 27"/>
          <p:cNvSpPr txBox="1"/>
          <p:nvPr/>
        </p:nvSpPr>
        <p:spPr>
          <a:xfrm>
            <a:off x="1635760" y="4161212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-------4-----</a:t>
            </a:r>
            <a:endParaRPr lang="tr-TR" dirty="0"/>
          </a:p>
        </p:txBody>
      </p:sp>
      <p:sp>
        <p:nvSpPr>
          <p:cNvPr id="29" name="Metin kutusu 28"/>
          <p:cNvSpPr txBox="1"/>
          <p:nvPr/>
        </p:nvSpPr>
        <p:spPr>
          <a:xfrm>
            <a:off x="9184640" y="4247049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mtClean="0"/>
              <a:t>-------6-----</a:t>
            </a:r>
            <a:endParaRPr lang="tr-TR" dirty="0"/>
          </a:p>
        </p:txBody>
      </p:sp>
      <p:sp>
        <p:nvSpPr>
          <p:cNvPr id="30" name="Metin kutusu 29"/>
          <p:cNvSpPr txBox="1"/>
          <p:nvPr/>
        </p:nvSpPr>
        <p:spPr>
          <a:xfrm>
            <a:off x="5855335" y="4345878"/>
            <a:ext cx="143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-------5----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7129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</Words>
  <Application>Microsoft Office PowerPoint</Application>
  <PresentationFormat>Geniş ekran</PresentationFormat>
  <Paragraphs>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SEN</dc:creator>
  <cp:lastModifiedBy>SEN</cp:lastModifiedBy>
  <cp:revision>2</cp:revision>
  <dcterms:created xsi:type="dcterms:W3CDTF">2021-07-12T15:31:25Z</dcterms:created>
  <dcterms:modified xsi:type="dcterms:W3CDTF">2021-07-12T15:46:49Z</dcterms:modified>
</cp:coreProperties>
</file>