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6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C6F29D-9F2A-4A33-9163-D3F9E3AF98B3}">
          <p14:sldIdLst>
            <p14:sldId id="272"/>
            <p14:sldId id="273"/>
            <p14:sldId id="274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A12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7CEB-3B78-4B60-BBD1-317083D01BF9}" v="106" dt="2019-07-19T11:08:23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nna Ubina-Dalere" userId="c78fa9c5-9d82-428b-9d08-7e9f1046cb1c" providerId="ADAL" clId="{C8E97CEB-3B78-4B60-BBD1-317083D01BF9}"/>
    <pc:docChg chg="modSld modMainMaster">
      <pc:chgData name="Avanna Ubina-Dalere" userId="c78fa9c5-9d82-428b-9d08-7e9f1046cb1c" providerId="ADAL" clId="{C8E97CEB-3B78-4B60-BBD1-317083D01BF9}" dt="2019-07-19T11:08:23.955" v="104"/>
      <pc:docMkLst>
        <pc:docMk/>
      </pc:docMkLst>
      <pc:sldChg chg="addSp delSp modSp">
        <pc:chgData name="Avanna Ubina-Dalere" userId="c78fa9c5-9d82-428b-9d08-7e9f1046cb1c" providerId="ADAL" clId="{C8E97CEB-3B78-4B60-BBD1-317083D01BF9}" dt="2019-07-19T10:42:02.038" v="43" actId="207"/>
        <pc:sldMkLst>
          <pc:docMk/>
          <pc:sldMk cId="1142553792" sldId="272"/>
        </pc:sldMkLst>
        <pc:spChg chg="mod">
          <ac:chgData name="Avanna Ubina-Dalere" userId="c78fa9c5-9d82-428b-9d08-7e9f1046cb1c" providerId="ADAL" clId="{C8E97CEB-3B78-4B60-BBD1-317083D01BF9}" dt="2019-07-19T10:41:05.028" v="38" actId="207"/>
          <ac:spMkLst>
            <pc:docMk/>
            <pc:sldMk cId="1142553792" sldId="272"/>
            <ac:spMk id="2" creationId="{F834610F-C7FA-43FC-883D-13BDB1B7C6A0}"/>
          </ac:spMkLst>
        </pc:spChg>
        <pc:spChg chg="add del">
          <ac:chgData name="Avanna Ubina-Dalere" userId="c78fa9c5-9d82-428b-9d08-7e9f1046cb1c" providerId="ADAL" clId="{C8E97CEB-3B78-4B60-BBD1-317083D01BF9}" dt="2019-07-19T10:41:21.095" v="41" actId="478"/>
          <ac:spMkLst>
            <pc:docMk/>
            <pc:sldMk cId="1142553792" sldId="272"/>
            <ac:spMk id="4" creationId="{92B7F655-801A-45AB-8977-BB64DE5D0526}"/>
          </ac:spMkLst>
        </pc:spChg>
        <pc:spChg chg="add del">
          <ac:chgData name="Avanna Ubina-Dalere" userId="c78fa9c5-9d82-428b-9d08-7e9f1046cb1c" providerId="ADAL" clId="{C8E97CEB-3B78-4B60-BBD1-317083D01BF9}" dt="2019-07-19T10:40:30.587" v="36"/>
          <ac:spMkLst>
            <pc:docMk/>
            <pc:sldMk cId="1142553792" sldId="272"/>
            <ac:spMk id="12" creationId="{E39DEB29-2EB7-4AC1-A77C-97D9917BA249}"/>
          </ac:spMkLst>
        </pc:spChg>
        <pc:spChg chg="add del">
          <ac:chgData name="Avanna Ubina-Dalere" userId="c78fa9c5-9d82-428b-9d08-7e9f1046cb1c" providerId="ADAL" clId="{C8E97CEB-3B78-4B60-BBD1-317083D01BF9}" dt="2019-07-19T10:41:16.560" v="40" actId="478"/>
          <ac:spMkLst>
            <pc:docMk/>
            <pc:sldMk cId="1142553792" sldId="272"/>
            <ac:spMk id="13" creationId="{7E016B89-EEAE-4C2A-A7E4-7B43618CA1F1}"/>
          </ac:spMkLst>
        </pc:spChg>
        <pc:spChg chg="add del">
          <ac:chgData name="Avanna Ubina-Dalere" userId="c78fa9c5-9d82-428b-9d08-7e9f1046cb1c" providerId="ADAL" clId="{C8E97CEB-3B78-4B60-BBD1-317083D01BF9}" dt="2019-07-19T10:40:30.587" v="36"/>
          <ac:spMkLst>
            <pc:docMk/>
            <pc:sldMk cId="1142553792" sldId="272"/>
            <ac:spMk id="14" creationId="{F5536162-5967-41CB-B3F3-C4420658DB9A}"/>
          </ac:spMkLst>
        </pc:spChg>
        <pc:spChg chg="add del">
          <ac:chgData name="Avanna Ubina-Dalere" userId="c78fa9c5-9d82-428b-9d08-7e9f1046cb1c" providerId="ADAL" clId="{C8E97CEB-3B78-4B60-BBD1-317083D01BF9}" dt="2019-07-19T10:40:30.587" v="36"/>
          <ac:spMkLst>
            <pc:docMk/>
            <pc:sldMk cId="1142553792" sldId="272"/>
            <ac:spMk id="15" creationId="{2BAC0496-D722-464B-9CF8-0EEC793C112D}"/>
          </ac:spMkLst>
        </pc:spChg>
        <pc:spChg chg="add mod">
          <ac:chgData name="Avanna Ubina-Dalere" userId="c78fa9c5-9d82-428b-9d08-7e9f1046cb1c" providerId="ADAL" clId="{C8E97CEB-3B78-4B60-BBD1-317083D01BF9}" dt="2019-07-19T10:42:02.038" v="43" actId="207"/>
          <ac:spMkLst>
            <pc:docMk/>
            <pc:sldMk cId="1142553792" sldId="272"/>
            <ac:spMk id="17" creationId="{F49BFE26-26A5-415B-A57F-5389305F56CE}"/>
          </ac:spMkLst>
        </pc:spChg>
        <pc:picChg chg="add del mod">
          <ac:chgData name="Avanna Ubina-Dalere" userId="c78fa9c5-9d82-428b-9d08-7e9f1046cb1c" providerId="ADAL" clId="{C8E97CEB-3B78-4B60-BBD1-317083D01BF9}" dt="2019-07-19T10:39:31.273" v="34" actId="478"/>
          <ac:picMkLst>
            <pc:docMk/>
            <pc:sldMk cId="1142553792" sldId="272"/>
            <ac:picMk id="11" creationId="{0798DE99-9B3C-47C2-98BF-42027E51D27D}"/>
          </ac:picMkLst>
        </pc:picChg>
        <pc:picChg chg="add del mod">
          <ac:chgData name="Avanna Ubina-Dalere" userId="c78fa9c5-9d82-428b-9d08-7e9f1046cb1c" providerId="ADAL" clId="{C8E97CEB-3B78-4B60-BBD1-317083D01BF9}" dt="2019-07-19T10:41:21.095" v="41" actId="478"/>
          <ac:picMkLst>
            <pc:docMk/>
            <pc:sldMk cId="1142553792" sldId="272"/>
            <ac:picMk id="2050" creationId="{3DB0A412-92AB-475F-A549-38D4E4175E8C}"/>
          </ac:picMkLst>
        </pc:picChg>
        <pc:cxnChg chg="add del">
          <ac:chgData name="Avanna Ubina-Dalere" userId="c78fa9c5-9d82-428b-9d08-7e9f1046cb1c" providerId="ADAL" clId="{C8E97CEB-3B78-4B60-BBD1-317083D01BF9}" dt="2019-07-19T10:41:21.095" v="41" actId="478"/>
          <ac:cxnSpMkLst>
            <pc:docMk/>
            <pc:sldMk cId="1142553792" sldId="272"/>
            <ac:cxnSpMk id="9" creationId="{D5BC6709-BB1E-4D8F-A6EB-03BCFE403EDC}"/>
          </ac:cxnSpMkLst>
        </pc:cxnChg>
        <pc:cxnChg chg="add del">
          <ac:chgData name="Avanna Ubina-Dalere" userId="c78fa9c5-9d82-428b-9d08-7e9f1046cb1c" providerId="ADAL" clId="{C8E97CEB-3B78-4B60-BBD1-317083D01BF9}" dt="2019-07-19T10:41:21.095" v="41" actId="478"/>
          <ac:cxnSpMkLst>
            <pc:docMk/>
            <pc:sldMk cId="1142553792" sldId="272"/>
            <ac:cxnSpMk id="10" creationId="{6ABE7CEB-C030-4E66-91EA-A86A95C3C89C}"/>
          </ac:cxnSpMkLst>
        </pc:cxnChg>
        <pc:cxnChg chg="add del">
          <ac:chgData name="Avanna Ubina-Dalere" userId="c78fa9c5-9d82-428b-9d08-7e9f1046cb1c" providerId="ADAL" clId="{C8E97CEB-3B78-4B60-BBD1-317083D01BF9}" dt="2019-07-19T10:40:30.587" v="36"/>
          <ac:cxnSpMkLst>
            <pc:docMk/>
            <pc:sldMk cId="1142553792" sldId="272"/>
            <ac:cxnSpMk id="16" creationId="{5F360210-584B-49D9-BCFB-3E0274EB670D}"/>
          </ac:cxnSpMkLst>
        </pc:cxnChg>
      </pc:sldChg>
      <pc:sldChg chg="addSp delSp">
        <pc:chgData name="Avanna Ubina-Dalere" userId="c78fa9c5-9d82-428b-9d08-7e9f1046cb1c" providerId="ADAL" clId="{C8E97CEB-3B78-4B60-BBD1-317083D01BF9}" dt="2019-07-19T11:08:23.955" v="104"/>
        <pc:sldMkLst>
          <pc:docMk/>
          <pc:sldMk cId="315037145" sldId="273"/>
        </pc:sldMkLst>
        <pc:spChg chg="add del">
          <ac:chgData name="Avanna Ubina-Dalere" userId="c78fa9c5-9d82-428b-9d08-7e9f1046cb1c" providerId="ADAL" clId="{C8E97CEB-3B78-4B60-BBD1-317083D01BF9}" dt="2019-07-19T10:42:44.116" v="48"/>
          <ac:spMkLst>
            <pc:docMk/>
            <pc:sldMk cId="315037145" sldId="273"/>
            <ac:spMk id="4" creationId="{92B7F655-801A-45AB-8977-BB64DE5D0526}"/>
          </ac:spMkLst>
        </pc:spChg>
        <pc:spChg chg="add">
          <ac:chgData name="Avanna Ubina-Dalere" userId="c78fa9c5-9d82-428b-9d08-7e9f1046cb1c" providerId="ADAL" clId="{C8E97CEB-3B78-4B60-BBD1-317083D01BF9}" dt="2019-07-19T11:08:23.955" v="104"/>
          <ac:spMkLst>
            <pc:docMk/>
            <pc:sldMk cId="315037145" sldId="273"/>
            <ac:spMk id="12" creationId="{393F2D7A-7BD3-4DBC-BDE8-C77651655B80}"/>
          </ac:spMkLst>
        </pc:spChg>
        <pc:spChg chg="add del">
          <ac:chgData name="Avanna Ubina-Dalere" userId="c78fa9c5-9d82-428b-9d08-7e9f1046cb1c" providerId="ADAL" clId="{C8E97CEB-3B78-4B60-BBD1-317083D01BF9}" dt="2019-07-19T10:42:44.116" v="48"/>
          <ac:spMkLst>
            <pc:docMk/>
            <pc:sldMk cId="315037145" sldId="273"/>
            <ac:spMk id="13" creationId="{7E016B89-EEAE-4C2A-A7E4-7B43618CA1F1}"/>
          </ac:spMkLst>
        </pc:spChg>
        <pc:spChg chg="add">
          <ac:chgData name="Avanna Ubina-Dalere" userId="c78fa9c5-9d82-428b-9d08-7e9f1046cb1c" providerId="ADAL" clId="{C8E97CEB-3B78-4B60-BBD1-317083D01BF9}" dt="2019-07-19T11:08:23.955" v="104"/>
          <ac:spMkLst>
            <pc:docMk/>
            <pc:sldMk cId="315037145" sldId="273"/>
            <ac:spMk id="15" creationId="{8745D752-A2D7-47A1-8708-DD79C02D24CB}"/>
          </ac:spMkLst>
        </pc:spChg>
        <pc:picChg chg="add del">
          <ac:chgData name="Avanna Ubina-Dalere" userId="c78fa9c5-9d82-428b-9d08-7e9f1046cb1c" providerId="ADAL" clId="{C8E97CEB-3B78-4B60-BBD1-317083D01BF9}" dt="2019-07-19T10:42:44.116" v="48"/>
          <ac:picMkLst>
            <pc:docMk/>
            <pc:sldMk cId="315037145" sldId="273"/>
            <ac:picMk id="11" creationId="{140A227C-2B4B-4480-B9F8-EF7DEAF2DCE0}"/>
          </ac:picMkLst>
        </pc:picChg>
        <pc:cxnChg chg="add del">
          <ac:chgData name="Avanna Ubina-Dalere" userId="c78fa9c5-9d82-428b-9d08-7e9f1046cb1c" providerId="ADAL" clId="{C8E97CEB-3B78-4B60-BBD1-317083D01BF9}" dt="2019-07-19T10:42:44.116" v="48"/>
          <ac:cxnSpMkLst>
            <pc:docMk/>
            <pc:sldMk cId="315037145" sldId="273"/>
            <ac:cxnSpMk id="9" creationId="{D5BC6709-BB1E-4D8F-A6EB-03BCFE403EDC}"/>
          </ac:cxnSpMkLst>
        </pc:cxnChg>
        <pc:cxnChg chg="add del">
          <ac:chgData name="Avanna Ubina-Dalere" userId="c78fa9c5-9d82-428b-9d08-7e9f1046cb1c" providerId="ADAL" clId="{C8E97CEB-3B78-4B60-BBD1-317083D01BF9}" dt="2019-07-19T10:42:44.116" v="48"/>
          <ac:cxnSpMkLst>
            <pc:docMk/>
            <pc:sldMk cId="315037145" sldId="273"/>
            <ac:cxnSpMk id="10" creationId="{6ABE7CEB-C030-4E66-91EA-A86A95C3C89C}"/>
          </ac:cxnSpMkLst>
        </pc:cxnChg>
      </pc:sldChg>
      <pc:sldChg chg="addSp">
        <pc:chgData name="Avanna Ubina-Dalere" userId="c78fa9c5-9d82-428b-9d08-7e9f1046cb1c" providerId="ADAL" clId="{C8E97CEB-3B78-4B60-BBD1-317083D01BF9}" dt="2019-07-19T10:38:34.288" v="22"/>
        <pc:sldMkLst>
          <pc:docMk/>
          <pc:sldMk cId="263738640" sldId="274"/>
        </pc:sldMkLst>
        <pc:picChg chg="add">
          <ac:chgData name="Avanna Ubina-Dalere" userId="c78fa9c5-9d82-428b-9d08-7e9f1046cb1c" providerId="ADAL" clId="{C8E97CEB-3B78-4B60-BBD1-317083D01BF9}" dt="2019-07-19T10:38:34.288" v="22"/>
          <ac:picMkLst>
            <pc:docMk/>
            <pc:sldMk cId="263738640" sldId="274"/>
            <ac:picMk id="11" creationId="{B5256236-86DF-40C9-8475-2CAD3A56D6EA}"/>
          </ac:picMkLst>
        </pc:picChg>
      </pc:sldChg>
      <pc:sldChg chg="addSp">
        <pc:chgData name="Avanna Ubina-Dalere" userId="c78fa9c5-9d82-428b-9d08-7e9f1046cb1c" providerId="ADAL" clId="{C8E97CEB-3B78-4B60-BBD1-317083D01BF9}" dt="2019-07-19T10:38:51.757" v="27"/>
        <pc:sldMkLst>
          <pc:docMk/>
          <pc:sldMk cId="854833904" sldId="275"/>
        </pc:sldMkLst>
        <pc:picChg chg="add">
          <ac:chgData name="Avanna Ubina-Dalere" userId="c78fa9c5-9d82-428b-9d08-7e9f1046cb1c" providerId="ADAL" clId="{C8E97CEB-3B78-4B60-BBD1-317083D01BF9}" dt="2019-07-19T10:38:51.757" v="27"/>
          <ac:picMkLst>
            <pc:docMk/>
            <pc:sldMk cId="854833904" sldId="275"/>
            <ac:picMk id="11" creationId="{88FACFAD-84FE-41A6-AC01-78BF0BC92066}"/>
          </ac:picMkLst>
        </pc:picChg>
      </pc:sldChg>
      <pc:sldChg chg="addSp">
        <pc:chgData name="Avanna Ubina-Dalere" userId="c78fa9c5-9d82-428b-9d08-7e9f1046cb1c" providerId="ADAL" clId="{C8E97CEB-3B78-4B60-BBD1-317083D01BF9}" dt="2019-07-19T10:38:40.487" v="24"/>
        <pc:sldMkLst>
          <pc:docMk/>
          <pc:sldMk cId="572210630" sldId="276"/>
        </pc:sldMkLst>
        <pc:picChg chg="add">
          <ac:chgData name="Avanna Ubina-Dalere" userId="c78fa9c5-9d82-428b-9d08-7e9f1046cb1c" providerId="ADAL" clId="{C8E97CEB-3B78-4B60-BBD1-317083D01BF9}" dt="2019-07-19T10:38:40.487" v="24"/>
          <ac:picMkLst>
            <pc:docMk/>
            <pc:sldMk cId="572210630" sldId="276"/>
            <ac:picMk id="58" creationId="{2DC8C6F7-D50C-4A38-BEA4-75268FECE86B}"/>
          </ac:picMkLst>
        </pc:picChg>
      </pc:sldChg>
      <pc:sldChg chg="addSp">
        <pc:chgData name="Avanna Ubina-Dalere" userId="c78fa9c5-9d82-428b-9d08-7e9f1046cb1c" providerId="ADAL" clId="{C8E97CEB-3B78-4B60-BBD1-317083D01BF9}" dt="2019-07-19T10:38:49.027" v="26"/>
        <pc:sldMkLst>
          <pc:docMk/>
          <pc:sldMk cId="1941830274" sldId="277"/>
        </pc:sldMkLst>
        <pc:picChg chg="add">
          <ac:chgData name="Avanna Ubina-Dalere" userId="c78fa9c5-9d82-428b-9d08-7e9f1046cb1c" providerId="ADAL" clId="{C8E97CEB-3B78-4B60-BBD1-317083D01BF9}" dt="2019-07-19T10:38:49.027" v="26"/>
          <ac:picMkLst>
            <pc:docMk/>
            <pc:sldMk cId="1941830274" sldId="277"/>
            <ac:picMk id="19" creationId="{7FFD52A6-6AB7-4B8D-8EAE-8FED6F816BBC}"/>
          </ac:picMkLst>
        </pc:picChg>
      </pc:sldChg>
      <pc:sldChg chg="addSp">
        <pc:chgData name="Avanna Ubina-Dalere" userId="c78fa9c5-9d82-428b-9d08-7e9f1046cb1c" providerId="ADAL" clId="{C8E97CEB-3B78-4B60-BBD1-317083D01BF9}" dt="2019-07-19T10:38:45.470" v="25"/>
        <pc:sldMkLst>
          <pc:docMk/>
          <pc:sldMk cId="253902045" sldId="278"/>
        </pc:sldMkLst>
        <pc:picChg chg="add">
          <ac:chgData name="Avanna Ubina-Dalere" userId="c78fa9c5-9d82-428b-9d08-7e9f1046cb1c" providerId="ADAL" clId="{C8E97CEB-3B78-4B60-BBD1-317083D01BF9}" dt="2019-07-19T10:38:45.470" v="25"/>
          <ac:picMkLst>
            <pc:docMk/>
            <pc:sldMk cId="253902045" sldId="278"/>
            <ac:picMk id="12" creationId="{85D3FF30-155D-4247-BF5E-4D7D3813F68E}"/>
          </ac:picMkLst>
        </pc:picChg>
      </pc:sldChg>
      <pc:sldChg chg="addSp">
        <pc:chgData name="Avanna Ubina-Dalere" userId="c78fa9c5-9d82-428b-9d08-7e9f1046cb1c" providerId="ADAL" clId="{C8E97CEB-3B78-4B60-BBD1-317083D01BF9}" dt="2019-07-19T10:39:10.992" v="30"/>
        <pc:sldMkLst>
          <pc:docMk/>
          <pc:sldMk cId="1683715077" sldId="279"/>
        </pc:sldMkLst>
        <pc:picChg chg="add">
          <ac:chgData name="Avanna Ubina-Dalere" userId="c78fa9c5-9d82-428b-9d08-7e9f1046cb1c" providerId="ADAL" clId="{C8E97CEB-3B78-4B60-BBD1-317083D01BF9}" dt="2019-07-19T10:39:10.992" v="30"/>
          <ac:picMkLst>
            <pc:docMk/>
            <pc:sldMk cId="1683715077" sldId="279"/>
            <ac:picMk id="11" creationId="{AC706AC9-AC2C-4DFE-A77C-C0D25A253FEE}"/>
          </ac:picMkLst>
        </pc:picChg>
      </pc:sldChg>
      <pc:sldChg chg="addSp">
        <pc:chgData name="Avanna Ubina-Dalere" userId="c78fa9c5-9d82-428b-9d08-7e9f1046cb1c" providerId="ADAL" clId="{C8E97CEB-3B78-4B60-BBD1-317083D01BF9}" dt="2019-07-19T10:39:13.521" v="31"/>
        <pc:sldMkLst>
          <pc:docMk/>
          <pc:sldMk cId="4292944677" sldId="280"/>
        </pc:sldMkLst>
        <pc:picChg chg="add">
          <ac:chgData name="Avanna Ubina-Dalere" userId="c78fa9c5-9d82-428b-9d08-7e9f1046cb1c" providerId="ADAL" clId="{C8E97CEB-3B78-4B60-BBD1-317083D01BF9}" dt="2019-07-19T10:39:13.521" v="31"/>
          <ac:picMkLst>
            <pc:docMk/>
            <pc:sldMk cId="4292944677" sldId="280"/>
            <ac:picMk id="15" creationId="{40E7C9F9-79C8-42C3-A87A-A6D8F1D4AD64}"/>
          </ac:picMkLst>
        </pc:picChg>
      </pc:sldChg>
      <pc:sldChg chg="addSp">
        <pc:chgData name="Avanna Ubina-Dalere" userId="c78fa9c5-9d82-428b-9d08-7e9f1046cb1c" providerId="ADAL" clId="{C8E97CEB-3B78-4B60-BBD1-317083D01BF9}" dt="2019-07-19T10:39:08.307" v="29"/>
        <pc:sldMkLst>
          <pc:docMk/>
          <pc:sldMk cId="1409196165" sldId="282"/>
        </pc:sldMkLst>
        <pc:picChg chg="add">
          <ac:chgData name="Avanna Ubina-Dalere" userId="c78fa9c5-9d82-428b-9d08-7e9f1046cb1c" providerId="ADAL" clId="{C8E97CEB-3B78-4B60-BBD1-317083D01BF9}" dt="2019-07-19T10:39:08.307" v="29"/>
          <ac:picMkLst>
            <pc:docMk/>
            <pc:sldMk cId="1409196165" sldId="282"/>
            <ac:picMk id="11" creationId="{7DC7B934-8B41-4C76-B089-8CF45EAF9476}"/>
          </ac:picMkLst>
        </pc:picChg>
      </pc:sldChg>
      <pc:sldChg chg="addSp">
        <pc:chgData name="Avanna Ubina-Dalere" userId="c78fa9c5-9d82-428b-9d08-7e9f1046cb1c" providerId="ADAL" clId="{C8E97CEB-3B78-4B60-BBD1-317083D01BF9}" dt="2019-07-19T10:38:37.315" v="23"/>
        <pc:sldMkLst>
          <pc:docMk/>
          <pc:sldMk cId="2350284810" sldId="283"/>
        </pc:sldMkLst>
        <pc:picChg chg="add">
          <ac:chgData name="Avanna Ubina-Dalere" userId="c78fa9c5-9d82-428b-9d08-7e9f1046cb1c" providerId="ADAL" clId="{C8E97CEB-3B78-4B60-BBD1-317083D01BF9}" dt="2019-07-19T10:38:37.315" v="23"/>
          <ac:picMkLst>
            <pc:docMk/>
            <pc:sldMk cId="2350284810" sldId="283"/>
            <ac:picMk id="11" creationId="{3D543A17-570C-484D-BBB4-BB743FFAFF02}"/>
          </ac:picMkLst>
        </pc:picChg>
      </pc:sldChg>
      <pc:sldChg chg="addSp">
        <pc:chgData name="Avanna Ubina-Dalere" userId="c78fa9c5-9d82-428b-9d08-7e9f1046cb1c" providerId="ADAL" clId="{C8E97CEB-3B78-4B60-BBD1-317083D01BF9}" dt="2019-07-19T10:38:55.985" v="28"/>
        <pc:sldMkLst>
          <pc:docMk/>
          <pc:sldMk cId="3019205850" sldId="285"/>
        </pc:sldMkLst>
        <pc:picChg chg="add">
          <ac:chgData name="Avanna Ubina-Dalere" userId="c78fa9c5-9d82-428b-9d08-7e9f1046cb1c" providerId="ADAL" clId="{C8E97CEB-3B78-4B60-BBD1-317083D01BF9}" dt="2019-07-19T10:38:55.985" v="28"/>
          <ac:picMkLst>
            <pc:docMk/>
            <pc:sldMk cId="3019205850" sldId="285"/>
            <ac:picMk id="15" creationId="{B291EF2E-DD94-42B1-9108-313B1215A4AF}"/>
          </ac:picMkLst>
        </pc:picChg>
      </pc:sldChg>
      <pc:sldMasterChg chg="addSp delSp modSp modSldLayout">
        <pc:chgData name="Avanna Ubina-Dalere" userId="c78fa9c5-9d82-428b-9d08-7e9f1046cb1c" providerId="ADAL" clId="{C8E97CEB-3B78-4B60-BBD1-317083D01BF9}" dt="2019-07-19T10:52:52.088" v="103" actId="108"/>
        <pc:sldMasterMkLst>
          <pc:docMk/>
          <pc:sldMasterMk cId="4089628803" sldId="2147483648"/>
        </pc:sldMasterMkLst>
        <pc:spChg chg="mod">
          <ac:chgData name="Avanna Ubina-Dalere" userId="c78fa9c5-9d82-428b-9d08-7e9f1046cb1c" providerId="ADAL" clId="{C8E97CEB-3B78-4B60-BBD1-317083D01BF9}" dt="2019-07-19T10:44:50.417" v="59" actId="2711"/>
          <ac:spMkLst>
            <pc:docMk/>
            <pc:sldMasterMk cId="4089628803" sldId="2147483648"/>
            <ac:spMk id="2" creationId="{19F78A88-A219-4321-A15B-FD2390B26199}"/>
          </ac:spMkLst>
        </pc:spChg>
        <pc:spChg chg="mod">
          <ac:chgData name="Avanna Ubina-Dalere" userId="c78fa9c5-9d82-428b-9d08-7e9f1046cb1c" providerId="ADAL" clId="{C8E97CEB-3B78-4B60-BBD1-317083D01BF9}" dt="2019-07-19T10:44:46.726" v="58" actId="2711"/>
          <ac:spMkLst>
            <pc:docMk/>
            <pc:sldMasterMk cId="4089628803" sldId="2147483648"/>
            <ac:spMk id="3" creationId="{436D745D-FDA5-46CA-AFE6-5739F35E4C6B}"/>
          </ac:spMkLst>
        </pc:spChg>
        <pc:spChg chg="add del">
          <ac:chgData name="Avanna Ubina-Dalere" userId="c78fa9c5-9d82-428b-9d08-7e9f1046cb1c" providerId="ADAL" clId="{C8E97CEB-3B78-4B60-BBD1-317083D01BF9}" dt="2019-07-19T10:45:43.696" v="64" actId="478"/>
          <ac:spMkLst>
            <pc:docMk/>
            <pc:sldMasterMk cId="4089628803" sldId="2147483648"/>
            <ac:spMk id="7" creationId="{EB6991D3-DBB9-49A3-9889-DB6F1E6D75BE}"/>
          </ac:spMkLst>
        </pc:spChg>
        <pc:spChg chg="add del">
          <ac:chgData name="Avanna Ubina-Dalere" userId="c78fa9c5-9d82-428b-9d08-7e9f1046cb1c" providerId="ADAL" clId="{C8E97CEB-3B78-4B60-BBD1-317083D01BF9}" dt="2019-07-19T10:45:43.696" v="64" actId="478"/>
          <ac:spMkLst>
            <pc:docMk/>
            <pc:sldMasterMk cId="4089628803" sldId="2147483648"/>
            <ac:spMk id="8" creationId="{C69524E5-E211-4F4A-8DFC-46B7D2FB9310}"/>
          </ac:spMkLst>
        </pc:spChg>
        <pc:spChg chg="add del">
          <ac:chgData name="Avanna Ubina-Dalere" userId="c78fa9c5-9d82-428b-9d08-7e9f1046cb1c" providerId="ADAL" clId="{C8E97CEB-3B78-4B60-BBD1-317083D01BF9}" dt="2019-07-19T10:45:43.696" v="64" actId="478"/>
          <ac:spMkLst>
            <pc:docMk/>
            <pc:sldMasterMk cId="4089628803" sldId="2147483648"/>
            <ac:spMk id="9" creationId="{853CDEE8-5410-46BF-9EDE-693401B4BA4B}"/>
          </ac:spMkLst>
        </pc:spChg>
        <pc:picChg chg="add del">
          <ac:chgData name="Avanna Ubina-Dalere" userId="c78fa9c5-9d82-428b-9d08-7e9f1046cb1c" providerId="ADAL" clId="{C8E97CEB-3B78-4B60-BBD1-317083D01BF9}" dt="2019-07-19T10:45:43.696" v="64" actId="478"/>
          <ac:picMkLst>
            <pc:docMk/>
            <pc:sldMasterMk cId="4089628803" sldId="2147483648"/>
            <ac:picMk id="12" creationId="{0C0C1D84-C584-4FEC-81AA-2EBE0A9408CD}"/>
          </ac:picMkLst>
        </pc:picChg>
        <pc:cxnChg chg="add del">
          <ac:chgData name="Avanna Ubina-Dalere" userId="c78fa9c5-9d82-428b-9d08-7e9f1046cb1c" providerId="ADAL" clId="{C8E97CEB-3B78-4B60-BBD1-317083D01BF9}" dt="2019-07-19T10:45:43.696" v="64" actId="478"/>
          <ac:cxnSpMkLst>
            <pc:docMk/>
            <pc:sldMasterMk cId="4089628803" sldId="2147483648"/>
            <ac:cxnSpMk id="10" creationId="{9CCFF013-9FFA-4388-8671-9192F69F203E}"/>
          </ac:cxnSpMkLst>
        </pc:cxnChg>
        <pc:cxnChg chg="add del">
          <ac:chgData name="Avanna Ubina-Dalere" userId="c78fa9c5-9d82-428b-9d08-7e9f1046cb1c" providerId="ADAL" clId="{C8E97CEB-3B78-4B60-BBD1-317083D01BF9}" dt="2019-07-19T10:45:43.696" v="64" actId="478"/>
          <ac:cxnSpMkLst>
            <pc:docMk/>
            <pc:sldMasterMk cId="4089628803" sldId="2147483648"/>
            <ac:cxnSpMk id="11" creationId="{057C4DE2-CD6F-4995-AE2B-09842A8E544F}"/>
          </ac:cxnSpMkLst>
        </pc:cxnChg>
        <pc:sldLayoutChg chg="addSp">
          <pc:chgData name="Avanna Ubina-Dalere" userId="c78fa9c5-9d82-428b-9d08-7e9f1046cb1c" providerId="ADAL" clId="{C8E97CEB-3B78-4B60-BBD1-317083D01BF9}" dt="2019-07-19T10:40:45.377" v="37"/>
          <pc:sldLayoutMkLst>
            <pc:docMk/>
            <pc:sldMasterMk cId="4089628803" sldId="2147483648"/>
            <pc:sldLayoutMk cId="381799313" sldId="2147483649"/>
          </pc:sldLayoutMkLst>
          <pc:spChg chg="add">
            <ac:chgData name="Avanna Ubina-Dalere" userId="c78fa9c5-9d82-428b-9d08-7e9f1046cb1c" providerId="ADAL" clId="{C8E97CEB-3B78-4B60-BBD1-317083D01BF9}" dt="2019-07-19T10:40:45.377" v="37"/>
            <ac:spMkLst>
              <pc:docMk/>
              <pc:sldMasterMk cId="4089628803" sldId="2147483648"/>
              <pc:sldLayoutMk cId="381799313" sldId="2147483649"/>
              <ac:spMk id="7" creationId="{304F0783-6DA1-4B0F-A346-54F69C35C133}"/>
            </ac:spMkLst>
          </pc:spChg>
          <pc:spChg chg="add">
            <ac:chgData name="Avanna Ubina-Dalere" userId="c78fa9c5-9d82-428b-9d08-7e9f1046cb1c" providerId="ADAL" clId="{C8E97CEB-3B78-4B60-BBD1-317083D01BF9}" dt="2019-07-19T10:40:45.377" v="37"/>
            <ac:spMkLst>
              <pc:docMk/>
              <pc:sldMasterMk cId="4089628803" sldId="2147483648"/>
              <pc:sldLayoutMk cId="381799313" sldId="2147483649"/>
              <ac:spMk id="8" creationId="{628CAF7B-816C-4448-A4FB-87EF2B92C33C}"/>
            </ac:spMkLst>
          </pc:spChg>
          <pc:spChg chg="add">
            <ac:chgData name="Avanna Ubina-Dalere" userId="c78fa9c5-9d82-428b-9d08-7e9f1046cb1c" providerId="ADAL" clId="{C8E97CEB-3B78-4B60-BBD1-317083D01BF9}" dt="2019-07-19T10:40:45.377" v="37"/>
            <ac:spMkLst>
              <pc:docMk/>
              <pc:sldMasterMk cId="4089628803" sldId="2147483648"/>
              <pc:sldLayoutMk cId="381799313" sldId="2147483649"/>
              <ac:spMk id="9" creationId="{FA8CDD31-A29A-4970-A3B6-340E141392A4}"/>
            </ac:spMkLst>
          </pc:spChg>
          <pc:cxnChg chg="add">
            <ac:chgData name="Avanna Ubina-Dalere" userId="c78fa9c5-9d82-428b-9d08-7e9f1046cb1c" providerId="ADAL" clId="{C8E97CEB-3B78-4B60-BBD1-317083D01BF9}" dt="2019-07-19T10:40:45.377" v="37"/>
            <ac:cxnSpMkLst>
              <pc:docMk/>
              <pc:sldMasterMk cId="4089628803" sldId="2147483648"/>
              <pc:sldLayoutMk cId="381799313" sldId="2147483649"/>
              <ac:cxnSpMk id="10" creationId="{2316EDC4-D903-48F5-B59C-94E0DFAD5D17}"/>
            </ac:cxnSpMkLst>
          </pc:cxnChg>
        </pc:sldLayoutChg>
        <pc:sldLayoutChg chg="addSp modSp">
          <pc:chgData name="Avanna Ubina-Dalere" userId="c78fa9c5-9d82-428b-9d08-7e9f1046cb1c" providerId="ADAL" clId="{C8E97CEB-3B78-4B60-BBD1-317083D01BF9}" dt="2019-07-19T10:52:13.696" v="98" actId="207"/>
          <pc:sldLayoutMkLst>
            <pc:docMk/>
            <pc:sldMasterMk cId="4089628803" sldId="2147483648"/>
            <pc:sldLayoutMk cId="1754027125" sldId="2147483650"/>
          </pc:sldLayoutMkLst>
          <pc:spChg chg="mod">
            <ac:chgData name="Avanna Ubina-Dalere" userId="c78fa9c5-9d82-428b-9d08-7e9f1046cb1c" providerId="ADAL" clId="{C8E97CEB-3B78-4B60-BBD1-317083D01BF9}" dt="2019-07-19T10:45:12.733" v="60" actId="2711"/>
            <ac:spMkLst>
              <pc:docMk/>
              <pc:sldMasterMk cId="4089628803" sldId="2147483648"/>
              <pc:sldLayoutMk cId="1754027125" sldId="2147483650"/>
              <ac:spMk id="2" creationId="{2E6088A7-E043-4EE8-A1F1-B3B4E9F48301}"/>
            </ac:spMkLst>
          </pc:spChg>
          <pc:spChg chg="mod">
            <ac:chgData name="Avanna Ubina-Dalere" userId="c78fa9c5-9d82-428b-9d08-7e9f1046cb1c" providerId="ADAL" clId="{C8E97CEB-3B78-4B60-BBD1-317083D01BF9}" dt="2019-07-19T10:45:12.733" v="60" actId="2711"/>
            <ac:spMkLst>
              <pc:docMk/>
              <pc:sldMasterMk cId="4089628803" sldId="2147483648"/>
              <pc:sldLayoutMk cId="1754027125" sldId="2147483650"/>
              <ac:spMk id="3" creationId="{DCE77F2F-253E-4963-88A0-FE9EB062A394}"/>
            </ac:spMkLst>
          </pc:spChg>
          <pc:spChg chg="add mod">
            <ac:chgData name="Avanna Ubina-Dalere" userId="c78fa9c5-9d82-428b-9d08-7e9f1046cb1c" providerId="ADAL" clId="{C8E97CEB-3B78-4B60-BBD1-317083D01BF9}" dt="2019-07-19T10:52:13.696" v="98" actId="207"/>
            <ac:spMkLst>
              <pc:docMk/>
              <pc:sldMasterMk cId="4089628803" sldId="2147483648"/>
              <pc:sldLayoutMk cId="1754027125" sldId="2147483650"/>
              <ac:spMk id="7" creationId="{E719A789-01F7-4DAC-844F-6402D67F1CF3}"/>
            </ac:spMkLst>
          </pc:spChg>
          <pc:spChg chg="add">
            <ac:chgData name="Avanna Ubina-Dalere" userId="c78fa9c5-9d82-428b-9d08-7e9f1046cb1c" providerId="ADAL" clId="{C8E97CEB-3B78-4B60-BBD1-317083D01BF9}" dt="2019-07-19T10:44:20.155" v="55"/>
            <ac:spMkLst>
              <pc:docMk/>
              <pc:sldMasterMk cId="4089628803" sldId="2147483648"/>
              <pc:sldLayoutMk cId="1754027125" sldId="2147483650"/>
              <ac:spMk id="8" creationId="{551D0F49-C4DE-4CA5-8B6D-4E1F6E8ECD8E}"/>
            </ac:spMkLst>
          </pc:spChg>
          <pc:spChg chg="add mod">
            <ac:chgData name="Avanna Ubina-Dalere" userId="c78fa9c5-9d82-428b-9d08-7e9f1046cb1c" providerId="ADAL" clId="{C8E97CEB-3B78-4B60-BBD1-317083D01BF9}" dt="2019-07-19T10:45:31.890" v="63" actId="404"/>
            <ac:spMkLst>
              <pc:docMk/>
              <pc:sldMasterMk cId="4089628803" sldId="2147483648"/>
              <pc:sldLayoutMk cId="1754027125" sldId="2147483650"/>
              <ac:spMk id="9" creationId="{F1CA08E0-C4AE-4E21-B52F-7255DA4A528C}"/>
            </ac:spMkLst>
          </pc:spChg>
          <pc:picChg chg="add">
            <ac:chgData name="Avanna Ubina-Dalere" userId="c78fa9c5-9d82-428b-9d08-7e9f1046cb1c" providerId="ADAL" clId="{C8E97CEB-3B78-4B60-BBD1-317083D01BF9}" dt="2019-07-19T10:44:20.155" v="55"/>
            <ac:picMkLst>
              <pc:docMk/>
              <pc:sldMasterMk cId="4089628803" sldId="2147483648"/>
              <pc:sldLayoutMk cId="1754027125" sldId="2147483650"/>
              <ac:picMk id="12" creationId="{987AF3F9-4389-4A96-8AD4-6D9EE1EBF914}"/>
            </ac:picMkLst>
          </pc:picChg>
          <pc:cxnChg chg="add">
            <ac:chgData name="Avanna Ubina-Dalere" userId="c78fa9c5-9d82-428b-9d08-7e9f1046cb1c" providerId="ADAL" clId="{C8E97CEB-3B78-4B60-BBD1-317083D01BF9}" dt="2019-07-19T10:44:20.155" v="55"/>
            <ac:cxnSpMkLst>
              <pc:docMk/>
              <pc:sldMasterMk cId="4089628803" sldId="2147483648"/>
              <pc:sldLayoutMk cId="1754027125" sldId="2147483650"/>
              <ac:cxnSpMk id="10" creationId="{94E52F6E-7795-4A8A-9CAC-31C4D440C7BD}"/>
            </ac:cxnSpMkLst>
          </pc:cxnChg>
          <pc:cxnChg chg="add">
            <ac:chgData name="Avanna Ubina-Dalere" userId="c78fa9c5-9d82-428b-9d08-7e9f1046cb1c" providerId="ADAL" clId="{C8E97CEB-3B78-4B60-BBD1-317083D01BF9}" dt="2019-07-19T10:44:20.155" v="55"/>
            <ac:cxnSpMkLst>
              <pc:docMk/>
              <pc:sldMasterMk cId="4089628803" sldId="2147483648"/>
              <pc:sldLayoutMk cId="1754027125" sldId="2147483650"/>
              <ac:cxnSpMk id="11" creationId="{F5E70A33-119C-4388-8CFA-88672E167935}"/>
            </ac:cxnSpMkLst>
          </pc:cxnChg>
        </pc:sldLayoutChg>
        <pc:sldLayoutChg chg="addSp delSp modSp">
          <pc:chgData name="Avanna Ubina-Dalere" userId="c78fa9c5-9d82-428b-9d08-7e9f1046cb1c" providerId="ADAL" clId="{C8E97CEB-3B78-4B60-BBD1-317083D01BF9}" dt="2019-07-19T10:52:25.325" v="99" actId="108"/>
          <pc:sldLayoutMkLst>
            <pc:docMk/>
            <pc:sldMasterMk cId="4089628803" sldId="2147483648"/>
            <pc:sldLayoutMk cId="68536246" sldId="2147483651"/>
          </pc:sldLayoutMkLst>
          <pc:spChg chg="add del mod">
            <ac:chgData name="Avanna Ubina-Dalere" userId="c78fa9c5-9d82-428b-9d08-7e9f1046cb1c" providerId="ADAL" clId="{C8E97CEB-3B78-4B60-BBD1-317083D01BF9}" dt="2019-07-19T10:45:55.085" v="65" actId="478"/>
            <ac:spMkLst>
              <pc:docMk/>
              <pc:sldMasterMk cId="4089628803" sldId="2147483648"/>
              <pc:sldLayoutMk cId="68536246" sldId="2147483651"/>
              <ac:spMk id="5" creationId="{DEDA2D0C-AC85-4359-8770-9878FFBBD910}"/>
            </ac:spMkLst>
          </pc:spChg>
          <pc:spChg chg="add del">
            <ac:chgData name="Avanna Ubina-Dalere" userId="c78fa9c5-9d82-428b-9d08-7e9f1046cb1c" providerId="ADAL" clId="{C8E97CEB-3B78-4B60-BBD1-317083D01BF9}" dt="2019-07-19T10:42:56.975" v="50"/>
            <ac:spMkLst>
              <pc:docMk/>
              <pc:sldMasterMk cId="4089628803" sldId="2147483648"/>
              <pc:sldLayoutMk cId="68536246" sldId="2147483651"/>
              <ac:spMk id="7" creationId="{1029D1B3-72E9-4DE8-A0FF-979BC6EC2A07}"/>
            </ac:spMkLst>
          </pc:spChg>
          <pc:spChg chg="add del">
            <ac:chgData name="Avanna Ubina-Dalere" userId="c78fa9c5-9d82-428b-9d08-7e9f1046cb1c" providerId="ADAL" clId="{C8E97CEB-3B78-4B60-BBD1-317083D01BF9}" dt="2019-07-19T10:42:56.975" v="50"/>
            <ac:spMkLst>
              <pc:docMk/>
              <pc:sldMasterMk cId="4089628803" sldId="2147483648"/>
              <pc:sldLayoutMk cId="68536246" sldId="2147483651"/>
              <ac:spMk id="10" creationId="{6E5A8465-69D3-4085-A002-9493BA808F22}"/>
            </ac:spMkLst>
          </pc:spChg>
          <pc:spChg chg="add del">
            <ac:chgData name="Avanna Ubina-Dalere" userId="c78fa9c5-9d82-428b-9d08-7e9f1046cb1c" providerId="ADAL" clId="{C8E97CEB-3B78-4B60-BBD1-317083D01BF9}" dt="2019-07-19T10:45:55.085" v="65" actId="478"/>
            <ac:spMkLst>
              <pc:docMk/>
              <pc:sldMasterMk cId="4089628803" sldId="2147483648"/>
              <pc:sldLayoutMk cId="68536246" sldId="2147483651"/>
              <ac:spMk id="12" creationId="{ACAC8A21-5CDC-4010-BCEC-DDE713E747C4}"/>
            </ac:spMkLst>
          </pc:spChg>
          <pc:spChg chg="add del">
            <ac:chgData name="Avanna Ubina-Dalere" userId="c78fa9c5-9d82-428b-9d08-7e9f1046cb1c" providerId="ADAL" clId="{C8E97CEB-3B78-4B60-BBD1-317083D01BF9}" dt="2019-07-19T10:45:55.085" v="65" actId="478"/>
            <ac:spMkLst>
              <pc:docMk/>
              <pc:sldMasterMk cId="4089628803" sldId="2147483648"/>
              <pc:sldLayoutMk cId="68536246" sldId="2147483651"/>
              <ac:spMk id="15" creationId="{215A1704-D2D3-4A96-B514-08DFF5C82C5D}"/>
            </ac:spMkLst>
          </pc:spChg>
          <pc:spChg chg="add mod">
            <ac:chgData name="Avanna Ubina-Dalere" userId="c78fa9c5-9d82-428b-9d08-7e9f1046cb1c" providerId="ADAL" clId="{C8E97CEB-3B78-4B60-BBD1-317083D01BF9}" dt="2019-07-19T10:52:25.325" v="99" actId="108"/>
            <ac:spMkLst>
              <pc:docMk/>
              <pc:sldMasterMk cId="4089628803" sldId="2147483648"/>
              <pc:sldLayoutMk cId="68536246" sldId="2147483651"/>
              <ac:spMk id="17" creationId="{6A8F8DB3-1B33-4B47-9606-0108B56014FE}"/>
            </ac:spMkLst>
          </pc:spChg>
          <pc:spChg chg="add">
            <ac:chgData name="Avanna Ubina-Dalere" userId="c78fa9c5-9d82-428b-9d08-7e9f1046cb1c" providerId="ADAL" clId="{C8E97CEB-3B78-4B60-BBD1-317083D01BF9}" dt="2019-07-19T10:45:55.439" v="66"/>
            <ac:spMkLst>
              <pc:docMk/>
              <pc:sldMasterMk cId="4089628803" sldId="2147483648"/>
              <pc:sldLayoutMk cId="68536246" sldId="2147483651"/>
              <ac:spMk id="18" creationId="{EF040859-3DE1-457C-8196-5FDBDACB0DC4}"/>
            </ac:spMkLst>
          </pc:spChg>
          <pc:spChg chg="add">
            <ac:chgData name="Avanna Ubina-Dalere" userId="c78fa9c5-9d82-428b-9d08-7e9f1046cb1c" providerId="ADAL" clId="{C8E97CEB-3B78-4B60-BBD1-317083D01BF9}" dt="2019-07-19T10:45:55.439" v="66"/>
            <ac:spMkLst>
              <pc:docMk/>
              <pc:sldMasterMk cId="4089628803" sldId="2147483648"/>
              <pc:sldLayoutMk cId="68536246" sldId="2147483651"/>
              <ac:spMk id="19" creationId="{BA6F4F8F-0960-4604-A054-9FE2C9AA07ED}"/>
            </ac:spMkLst>
          </pc:spChg>
          <pc:picChg chg="add del">
            <ac:chgData name="Avanna Ubina-Dalere" userId="c78fa9c5-9d82-428b-9d08-7e9f1046cb1c" providerId="ADAL" clId="{C8E97CEB-3B78-4B60-BBD1-317083D01BF9}" dt="2019-07-19T10:42:56.975" v="50"/>
            <ac:picMkLst>
              <pc:docMk/>
              <pc:sldMasterMk cId="4089628803" sldId="2147483648"/>
              <pc:sldLayoutMk cId="68536246" sldId="2147483651"/>
              <ac:picMk id="11" creationId="{16C939DB-2E99-41FF-AF28-8EB720E22437}"/>
            </ac:picMkLst>
          </pc:picChg>
          <pc:picChg chg="add del">
            <ac:chgData name="Avanna Ubina-Dalere" userId="c78fa9c5-9d82-428b-9d08-7e9f1046cb1c" providerId="ADAL" clId="{C8E97CEB-3B78-4B60-BBD1-317083D01BF9}" dt="2019-07-19T10:45:55.085" v="65" actId="478"/>
            <ac:picMkLst>
              <pc:docMk/>
              <pc:sldMasterMk cId="4089628803" sldId="2147483648"/>
              <pc:sldLayoutMk cId="68536246" sldId="2147483651"/>
              <ac:picMk id="16" creationId="{1BAE43EC-5DF8-4A82-954B-432F6158C8A7}"/>
            </ac:picMkLst>
          </pc:picChg>
          <pc:picChg chg="add">
            <ac:chgData name="Avanna Ubina-Dalere" userId="c78fa9c5-9d82-428b-9d08-7e9f1046cb1c" providerId="ADAL" clId="{C8E97CEB-3B78-4B60-BBD1-317083D01BF9}" dt="2019-07-19T10:45:55.439" v="66"/>
            <ac:picMkLst>
              <pc:docMk/>
              <pc:sldMasterMk cId="4089628803" sldId="2147483648"/>
              <pc:sldLayoutMk cId="68536246" sldId="2147483651"/>
              <ac:picMk id="22" creationId="{F3E3C7C7-904D-4477-BCCE-A7DBFBA6E0C9}"/>
            </ac:picMkLst>
          </pc:picChg>
          <pc:cxnChg chg="add del">
            <ac:chgData name="Avanna Ubina-Dalere" userId="c78fa9c5-9d82-428b-9d08-7e9f1046cb1c" providerId="ADAL" clId="{C8E97CEB-3B78-4B60-BBD1-317083D01BF9}" dt="2019-07-19T10:42:56.975" v="50"/>
            <ac:cxnSpMkLst>
              <pc:docMk/>
              <pc:sldMasterMk cId="4089628803" sldId="2147483648"/>
              <pc:sldLayoutMk cId="68536246" sldId="2147483651"/>
              <ac:cxnSpMk id="8" creationId="{D52ED0A9-15B1-4A25-92A7-BC2B6C220AA0}"/>
            </ac:cxnSpMkLst>
          </pc:cxnChg>
          <pc:cxnChg chg="add del">
            <ac:chgData name="Avanna Ubina-Dalere" userId="c78fa9c5-9d82-428b-9d08-7e9f1046cb1c" providerId="ADAL" clId="{C8E97CEB-3B78-4B60-BBD1-317083D01BF9}" dt="2019-07-19T10:42:56.975" v="50"/>
            <ac:cxnSpMkLst>
              <pc:docMk/>
              <pc:sldMasterMk cId="4089628803" sldId="2147483648"/>
              <pc:sldLayoutMk cId="68536246" sldId="2147483651"/>
              <ac:cxnSpMk id="9" creationId="{B8AD29FD-9137-49A3-8526-A0FE25AE43B9}"/>
            </ac:cxnSpMkLst>
          </pc:cxnChg>
          <pc:cxnChg chg="add del">
            <ac:chgData name="Avanna Ubina-Dalere" userId="c78fa9c5-9d82-428b-9d08-7e9f1046cb1c" providerId="ADAL" clId="{C8E97CEB-3B78-4B60-BBD1-317083D01BF9}" dt="2019-07-19T10:45:55.085" v="65" actId="478"/>
            <ac:cxnSpMkLst>
              <pc:docMk/>
              <pc:sldMasterMk cId="4089628803" sldId="2147483648"/>
              <pc:sldLayoutMk cId="68536246" sldId="2147483651"/>
              <ac:cxnSpMk id="13" creationId="{4BBB6CA7-F046-4951-9FDE-FE6EF5445AE4}"/>
            </ac:cxnSpMkLst>
          </pc:cxnChg>
          <pc:cxnChg chg="add del">
            <ac:chgData name="Avanna Ubina-Dalere" userId="c78fa9c5-9d82-428b-9d08-7e9f1046cb1c" providerId="ADAL" clId="{C8E97CEB-3B78-4B60-BBD1-317083D01BF9}" dt="2019-07-19T10:45:55.085" v="65" actId="478"/>
            <ac:cxnSpMkLst>
              <pc:docMk/>
              <pc:sldMasterMk cId="4089628803" sldId="2147483648"/>
              <pc:sldLayoutMk cId="68536246" sldId="2147483651"/>
              <ac:cxnSpMk id="14" creationId="{CD182E4A-C299-458A-B7D4-F06553D25AD9}"/>
            </ac:cxnSpMkLst>
          </pc:cxnChg>
          <pc:cxnChg chg="add">
            <ac:chgData name="Avanna Ubina-Dalere" userId="c78fa9c5-9d82-428b-9d08-7e9f1046cb1c" providerId="ADAL" clId="{C8E97CEB-3B78-4B60-BBD1-317083D01BF9}" dt="2019-07-19T10:45:55.439" v="66"/>
            <ac:cxnSpMkLst>
              <pc:docMk/>
              <pc:sldMasterMk cId="4089628803" sldId="2147483648"/>
              <pc:sldLayoutMk cId="68536246" sldId="2147483651"/>
              <ac:cxnSpMk id="20" creationId="{A32FE948-95B6-4449-90E5-55B0F73225DF}"/>
            </ac:cxnSpMkLst>
          </pc:cxnChg>
          <pc:cxnChg chg="add">
            <ac:chgData name="Avanna Ubina-Dalere" userId="c78fa9c5-9d82-428b-9d08-7e9f1046cb1c" providerId="ADAL" clId="{C8E97CEB-3B78-4B60-BBD1-317083D01BF9}" dt="2019-07-19T10:45:55.439" v="66"/>
            <ac:cxnSpMkLst>
              <pc:docMk/>
              <pc:sldMasterMk cId="4089628803" sldId="2147483648"/>
              <pc:sldLayoutMk cId="68536246" sldId="2147483651"/>
              <ac:cxnSpMk id="21" creationId="{F64F6689-4F07-4654-99F2-292E84B37CC0}"/>
            </ac:cxnSpMkLst>
          </pc:cxnChg>
        </pc:sldLayoutChg>
        <pc:sldLayoutChg chg="addSp modSp">
          <pc:chgData name="Avanna Ubina-Dalere" userId="c78fa9c5-9d82-428b-9d08-7e9f1046cb1c" providerId="ADAL" clId="{C8E97CEB-3B78-4B60-BBD1-317083D01BF9}" dt="2019-07-19T10:52:29.575" v="100" actId="108"/>
          <pc:sldLayoutMkLst>
            <pc:docMk/>
            <pc:sldMasterMk cId="4089628803" sldId="2147483648"/>
            <pc:sldLayoutMk cId="3849907797" sldId="2147483652"/>
          </pc:sldLayoutMkLst>
          <pc:spChg chg="add mod">
            <ac:chgData name="Avanna Ubina-Dalere" userId="c78fa9c5-9d82-428b-9d08-7e9f1046cb1c" providerId="ADAL" clId="{C8E97CEB-3B78-4B60-BBD1-317083D01BF9}" dt="2019-07-19T10:52:29.575" v="100" actId="108"/>
            <ac:spMkLst>
              <pc:docMk/>
              <pc:sldMasterMk cId="4089628803" sldId="2147483648"/>
              <pc:sldLayoutMk cId="3849907797" sldId="2147483652"/>
              <ac:spMk id="8" creationId="{0375DBD1-9F06-49E9-A474-9D220790A67F}"/>
            </ac:spMkLst>
          </pc:spChg>
          <pc:spChg chg="add">
            <ac:chgData name="Avanna Ubina-Dalere" userId="c78fa9c5-9d82-428b-9d08-7e9f1046cb1c" providerId="ADAL" clId="{C8E97CEB-3B78-4B60-BBD1-317083D01BF9}" dt="2019-07-19T10:45:58.912" v="67"/>
            <ac:spMkLst>
              <pc:docMk/>
              <pc:sldMasterMk cId="4089628803" sldId="2147483648"/>
              <pc:sldLayoutMk cId="3849907797" sldId="2147483652"/>
              <ac:spMk id="9" creationId="{B871DBEC-DE2D-4471-9889-1A747C6B0D66}"/>
            </ac:spMkLst>
          </pc:spChg>
          <pc:spChg chg="add">
            <ac:chgData name="Avanna Ubina-Dalere" userId="c78fa9c5-9d82-428b-9d08-7e9f1046cb1c" providerId="ADAL" clId="{C8E97CEB-3B78-4B60-BBD1-317083D01BF9}" dt="2019-07-19T10:45:58.912" v="67"/>
            <ac:spMkLst>
              <pc:docMk/>
              <pc:sldMasterMk cId="4089628803" sldId="2147483648"/>
              <pc:sldLayoutMk cId="3849907797" sldId="2147483652"/>
              <ac:spMk id="10" creationId="{08DC3D51-E69F-4F19-A6FE-EE608FA20D87}"/>
            </ac:spMkLst>
          </pc:spChg>
          <pc:picChg chg="add">
            <ac:chgData name="Avanna Ubina-Dalere" userId="c78fa9c5-9d82-428b-9d08-7e9f1046cb1c" providerId="ADAL" clId="{C8E97CEB-3B78-4B60-BBD1-317083D01BF9}" dt="2019-07-19T10:45:58.912" v="67"/>
            <ac:picMkLst>
              <pc:docMk/>
              <pc:sldMasterMk cId="4089628803" sldId="2147483648"/>
              <pc:sldLayoutMk cId="3849907797" sldId="2147483652"/>
              <ac:picMk id="13" creationId="{75CFFE9D-BA22-4B60-9320-67715C2EE21E}"/>
            </ac:picMkLst>
          </pc:picChg>
          <pc:cxnChg chg="add">
            <ac:chgData name="Avanna Ubina-Dalere" userId="c78fa9c5-9d82-428b-9d08-7e9f1046cb1c" providerId="ADAL" clId="{C8E97CEB-3B78-4B60-BBD1-317083D01BF9}" dt="2019-07-19T10:45:58.912" v="67"/>
            <ac:cxnSpMkLst>
              <pc:docMk/>
              <pc:sldMasterMk cId="4089628803" sldId="2147483648"/>
              <pc:sldLayoutMk cId="3849907797" sldId="2147483652"/>
              <ac:cxnSpMk id="11" creationId="{FD6A5F79-F57B-4149-B056-34987C47E0B0}"/>
            </ac:cxnSpMkLst>
          </pc:cxnChg>
          <pc:cxnChg chg="add">
            <ac:chgData name="Avanna Ubina-Dalere" userId="c78fa9c5-9d82-428b-9d08-7e9f1046cb1c" providerId="ADAL" clId="{C8E97CEB-3B78-4B60-BBD1-317083D01BF9}" dt="2019-07-19T10:45:58.912" v="67"/>
            <ac:cxnSpMkLst>
              <pc:docMk/>
              <pc:sldMasterMk cId="4089628803" sldId="2147483648"/>
              <pc:sldLayoutMk cId="3849907797" sldId="2147483652"/>
              <ac:cxnSpMk id="12" creationId="{F91FF88B-E4A7-40B6-A070-47EE0528C4E1}"/>
            </ac:cxnSpMkLst>
          </pc:cxnChg>
        </pc:sldLayoutChg>
        <pc:sldLayoutChg chg="addSp modSp">
          <pc:chgData name="Avanna Ubina-Dalere" userId="c78fa9c5-9d82-428b-9d08-7e9f1046cb1c" providerId="ADAL" clId="{C8E97CEB-3B78-4B60-BBD1-317083D01BF9}" dt="2019-07-19T10:52:33.618" v="101" actId="108"/>
          <pc:sldLayoutMkLst>
            <pc:docMk/>
            <pc:sldMasterMk cId="4089628803" sldId="2147483648"/>
            <pc:sldLayoutMk cId="1435622613" sldId="2147483653"/>
          </pc:sldLayoutMkLst>
          <pc:spChg chg="add mod">
            <ac:chgData name="Avanna Ubina-Dalere" userId="c78fa9c5-9d82-428b-9d08-7e9f1046cb1c" providerId="ADAL" clId="{C8E97CEB-3B78-4B60-BBD1-317083D01BF9}" dt="2019-07-19T10:52:33.618" v="101" actId="108"/>
            <ac:spMkLst>
              <pc:docMk/>
              <pc:sldMasterMk cId="4089628803" sldId="2147483648"/>
              <pc:sldLayoutMk cId="1435622613" sldId="2147483653"/>
              <ac:spMk id="10" creationId="{534BD6EF-D9B7-45F4-AA7F-31260A5E2F4B}"/>
            </ac:spMkLst>
          </pc:spChg>
          <pc:spChg chg="add">
            <ac:chgData name="Avanna Ubina-Dalere" userId="c78fa9c5-9d82-428b-9d08-7e9f1046cb1c" providerId="ADAL" clId="{C8E97CEB-3B78-4B60-BBD1-317083D01BF9}" dt="2019-07-19T10:46:02.897" v="68"/>
            <ac:spMkLst>
              <pc:docMk/>
              <pc:sldMasterMk cId="4089628803" sldId="2147483648"/>
              <pc:sldLayoutMk cId="1435622613" sldId="2147483653"/>
              <ac:spMk id="11" creationId="{356D14A0-F9ED-42F9-82B2-F58F6E983818}"/>
            </ac:spMkLst>
          </pc:spChg>
          <pc:spChg chg="add">
            <ac:chgData name="Avanna Ubina-Dalere" userId="c78fa9c5-9d82-428b-9d08-7e9f1046cb1c" providerId="ADAL" clId="{C8E97CEB-3B78-4B60-BBD1-317083D01BF9}" dt="2019-07-19T10:46:02.897" v="68"/>
            <ac:spMkLst>
              <pc:docMk/>
              <pc:sldMasterMk cId="4089628803" sldId="2147483648"/>
              <pc:sldLayoutMk cId="1435622613" sldId="2147483653"/>
              <ac:spMk id="12" creationId="{274ED5D7-DC3B-4EF6-B9F4-0E1EDD4674A0}"/>
            </ac:spMkLst>
          </pc:spChg>
          <pc:picChg chg="add">
            <ac:chgData name="Avanna Ubina-Dalere" userId="c78fa9c5-9d82-428b-9d08-7e9f1046cb1c" providerId="ADAL" clId="{C8E97CEB-3B78-4B60-BBD1-317083D01BF9}" dt="2019-07-19T10:46:02.897" v="68"/>
            <ac:picMkLst>
              <pc:docMk/>
              <pc:sldMasterMk cId="4089628803" sldId="2147483648"/>
              <pc:sldLayoutMk cId="1435622613" sldId="2147483653"/>
              <ac:picMk id="15" creationId="{BD7B12F0-005C-4ADC-8C77-8BDB7090A0D9}"/>
            </ac:picMkLst>
          </pc:picChg>
          <pc:cxnChg chg="add">
            <ac:chgData name="Avanna Ubina-Dalere" userId="c78fa9c5-9d82-428b-9d08-7e9f1046cb1c" providerId="ADAL" clId="{C8E97CEB-3B78-4B60-BBD1-317083D01BF9}" dt="2019-07-19T10:46:02.897" v="68"/>
            <ac:cxnSpMkLst>
              <pc:docMk/>
              <pc:sldMasterMk cId="4089628803" sldId="2147483648"/>
              <pc:sldLayoutMk cId="1435622613" sldId="2147483653"/>
              <ac:cxnSpMk id="13" creationId="{0D1A8923-C107-4F4B-B806-3675A1A7A318}"/>
            </ac:cxnSpMkLst>
          </pc:cxnChg>
          <pc:cxnChg chg="add">
            <ac:chgData name="Avanna Ubina-Dalere" userId="c78fa9c5-9d82-428b-9d08-7e9f1046cb1c" providerId="ADAL" clId="{C8E97CEB-3B78-4B60-BBD1-317083D01BF9}" dt="2019-07-19T10:46:02.897" v="68"/>
            <ac:cxnSpMkLst>
              <pc:docMk/>
              <pc:sldMasterMk cId="4089628803" sldId="2147483648"/>
              <pc:sldLayoutMk cId="1435622613" sldId="2147483653"/>
              <ac:cxnSpMk id="14" creationId="{7DC40ED9-2E0C-494B-ADD2-ABDEFC8BAA78}"/>
            </ac:cxnSpMkLst>
          </pc:cxnChg>
        </pc:sldLayoutChg>
        <pc:sldLayoutChg chg="addSp modSp">
          <pc:chgData name="Avanna Ubina-Dalere" userId="c78fa9c5-9d82-428b-9d08-7e9f1046cb1c" providerId="ADAL" clId="{C8E97CEB-3B78-4B60-BBD1-317083D01BF9}" dt="2019-07-19T10:52:37.529" v="102" actId="108"/>
          <pc:sldLayoutMkLst>
            <pc:docMk/>
            <pc:sldMasterMk cId="4089628803" sldId="2147483648"/>
            <pc:sldLayoutMk cId="208829979" sldId="2147483654"/>
          </pc:sldLayoutMkLst>
          <pc:spChg chg="add mod">
            <ac:chgData name="Avanna Ubina-Dalere" userId="c78fa9c5-9d82-428b-9d08-7e9f1046cb1c" providerId="ADAL" clId="{C8E97CEB-3B78-4B60-BBD1-317083D01BF9}" dt="2019-07-19T10:52:37.529" v="102" actId="108"/>
            <ac:spMkLst>
              <pc:docMk/>
              <pc:sldMasterMk cId="4089628803" sldId="2147483648"/>
              <pc:sldLayoutMk cId="208829979" sldId="2147483654"/>
              <ac:spMk id="6" creationId="{9EA5859F-4F07-41C2-BA54-25FED535B18B}"/>
            </ac:spMkLst>
          </pc:spChg>
          <pc:spChg chg="add">
            <ac:chgData name="Avanna Ubina-Dalere" userId="c78fa9c5-9d82-428b-9d08-7e9f1046cb1c" providerId="ADAL" clId="{C8E97CEB-3B78-4B60-BBD1-317083D01BF9}" dt="2019-07-19T10:46:06.421" v="69"/>
            <ac:spMkLst>
              <pc:docMk/>
              <pc:sldMasterMk cId="4089628803" sldId="2147483648"/>
              <pc:sldLayoutMk cId="208829979" sldId="2147483654"/>
              <ac:spMk id="7" creationId="{5B37F4C2-0AA5-48D3-9489-BE40A89301DD}"/>
            </ac:spMkLst>
          </pc:spChg>
          <pc:spChg chg="add">
            <ac:chgData name="Avanna Ubina-Dalere" userId="c78fa9c5-9d82-428b-9d08-7e9f1046cb1c" providerId="ADAL" clId="{C8E97CEB-3B78-4B60-BBD1-317083D01BF9}" dt="2019-07-19T10:46:06.421" v="69"/>
            <ac:spMkLst>
              <pc:docMk/>
              <pc:sldMasterMk cId="4089628803" sldId="2147483648"/>
              <pc:sldLayoutMk cId="208829979" sldId="2147483654"/>
              <ac:spMk id="8" creationId="{C0159AC7-0197-468B-9F82-F96277104943}"/>
            </ac:spMkLst>
          </pc:spChg>
          <pc:picChg chg="add">
            <ac:chgData name="Avanna Ubina-Dalere" userId="c78fa9c5-9d82-428b-9d08-7e9f1046cb1c" providerId="ADAL" clId="{C8E97CEB-3B78-4B60-BBD1-317083D01BF9}" dt="2019-07-19T10:46:06.421" v="69"/>
            <ac:picMkLst>
              <pc:docMk/>
              <pc:sldMasterMk cId="4089628803" sldId="2147483648"/>
              <pc:sldLayoutMk cId="208829979" sldId="2147483654"/>
              <ac:picMk id="11" creationId="{D34941D7-30BA-418D-AD1B-07808B4D829E}"/>
            </ac:picMkLst>
          </pc:picChg>
          <pc:cxnChg chg="add">
            <ac:chgData name="Avanna Ubina-Dalere" userId="c78fa9c5-9d82-428b-9d08-7e9f1046cb1c" providerId="ADAL" clId="{C8E97CEB-3B78-4B60-BBD1-317083D01BF9}" dt="2019-07-19T10:46:06.421" v="69"/>
            <ac:cxnSpMkLst>
              <pc:docMk/>
              <pc:sldMasterMk cId="4089628803" sldId="2147483648"/>
              <pc:sldLayoutMk cId="208829979" sldId="2147483654"/>
              <ac:cxnSpMk id="9" creationId="{8CA0743F-54C5-45DD-8977-745A9DE59841}"/>
            </ac:cxnSpMkLst>
          </pc:cxnChg>
          <pc:cxnChg chg="add">
            <ac:chgData name="Avanna Ubina-Dalere" userId="c78fa9c5-9d82-428b-9d08-7e9f1046cb1c" providerId="ADAL" clId="{C8E97CEB-3B78-4B60-BBD1-317083D01BF9}" dt="2019-07-19T10:46:06.421" v="69"/>
            <ac:cxnSpMkLst>
              <pc:docMk/>
              <pc:sldMasterMk cId="4089628803" sldId="2147483648"/>
              <pc:sldLayoutMk cId="208829979" sldId="2147483654"/>
              <ac:cxnSpMk id="10" creationId="{1297F97D-39D1-43FD-B08B-287A90442FAE}"/>
            </ac:cxnSpMkLst>
          </pc:cxnChg>
        </pc:sldLayoutChg>
        <pc:sldLayoutChg chg="addSp delSp modSp">
          <pc:chgData name="Avanna Ubina-Dalere" userId="c78fa9c5-9d82-428b-9d08-7e9f1046cb1c" providerId="ADAL" clId="{C8E97CEB-3B78-4B60-BBD1-317083D01BF9}" dt="2019-07-19T10:50:18.666" v="92" actId="20577"/>
          <pc:sldLayoutMkLst>
            <pc:docMk/>
            <pc:sldMasterMk cId="4089628803" sldId="2147483648"/>
            <pc:sldLayoutMk cId="3198923311" sldId="2147483655"/>
          </pc:sldLayoutMkLst>
          <pc:spChg chg="add del">
            <ac:chgData name="Avanna Ubina-Dalere" userId="c78fa9c5-9d82-428b-9d08-7e9f1046cb1c" providerId="ADAL" clId="{C8E97CEB-3B78-4B60-BBD1-317083D01BF9}" dt="2019-07-19T10:49:26.016" v="75" actId="478"/>
            <ac:spMkLst>
              <pc:docMk/>
              <pc:sldMasterMk cId="4089628803" sldId="2147483648"/>
              <pc:sldLayoutMk cId="3198923311" sldId="2147483655"/>
              <ac:spMk id="5" creationId="{284481D2-E2E6-4A13-A75B-22AE41374A06}"/>
            </ac:spMkLst>
          </pc:spChg>
          <pc:spChg chg="add del">
            <ac:chgData name="Avanna Ubina-Dalere" userId="c78fa9c5-9d82-428b-9d08-7e9f1046cb1c" providerId="ADAL" clId="{C8E97CEB-3B78-4B60-BBD1-317083D01BF9}" dt="2019-07-19T10:49:26.016" v="75" actId="478"/>
            <ac:spMkLst>
              <pc:docMk/>
              <pc:sldMasterMk cId="4089628803" sldId="2147483648"/>
              <pc:sldLayoutMk cId="3198923311" sldId="2147483655"/>
              <ac:spMk id="6" creationId="{9EA026C5-0F69-4E0A-AD7E-5154F07CB3CC}"/>
            </ac:spMkLst>
          </pc:spChg>
          <pc:spChg chg="add del">
            <ac:chgData name="Avanna Ubina-Dalere" userId="c78fa9c5-9d82-428b-9d08-7e9f1046cb1c" providerId="ADAL" clId="{C8E97CEB-3B78-4B60-BBD1-317083D01BF9}" dt="2019-07-19T10:49:26.016" v="75" actId="478"/>
            <ac:spMkLst>
              <pc:docMk/>
              <pc:sldMasterMk cId="4089628803" sldId="2147483648"/>
              <pc:sldLayoutMk cId="3198923311" sldId="2147483655"/>
              <ac:spMk id="7" creationId="{BA7E25AF-A553-4916-AFB7-2B369290C419}"/>
            </ac:spMkLst>
          </pc:spChg>
          <pc:spChg chg="add">
            <ac:chgData name="Avanna Ubina-Dalere" userId="c78fa9c5-9d82-428b-9d08-7e9f1046cb1c" providerId="ADAL" clId="{C8E97CEB-3B78-4B60-BBD1-317083D01BF9}" dt="2019-07-19T10:49:26.502" v="76"/>
            <ac:spMkLst>
              <pc:docMk/>
              <pc:sldMasterMk cId="4089628803" sldId="2147483648"/>
              <pc:sldLayoutMk cId="3198923311" sldId="2147483655"/>
              <ac:spMk id="11" creationId="{E7965C4B-AC9E-4F9A-AAE8-A8FF40B77230}"/>
            </ac:spMkLst>
          </pc:spChg>
          <pc:spChg chg="add mod">
            <ac:chgData name="Avanna Ubina-Dalere" userId="c78fa9c5-9d82-428b-9d08-7e9f1046cb1c" providerId="ADAL" clId="{C8E97CEB-3B78-4B60-BBD1-317083D01BF9}" dt="2019-07-19T10:49:58.376" v="80" actId="2711"/>
            <ac:spMkLst>
              <pc:docMk/>
              <pc:sldMasterMk cId="4089628803" sldId="2147483648"/>
              <pc:sldLayoutMk cId="3198923311" sldId="2147483655"/>
              <ac:spMk id="13" creationId="{6957E117-24AD-43CF-A5F1-6162A58B367F}"/>
            </ac:spMkLst>
          </pc:spChg>
          <pc:spChg chg="add mod">
            <ac:chgData name="Avanna Ubina-Dalere" userId="c78fa9c5-9d82-428b-9d08-7e9f1046cb1c" providerId="ADAL" clId="{C8E97CEB-3B78-4B60-BBD1-317083D01BF9}" dt="2019-07-19T10:50:18.666" v="92" actId="20577"/>
            <ac:spMkLst>
              <pc:docMk/>
              <pc:sldMasterMk cId="4089628803" sldId="2147483648"/>
              <pc:sldLayoutMk cId="3198923311" sldId="2147483655"/>
              <ac:spMk id="14" creationId="{43E7C87C-8162-4CB6-8550-AAF7FEE79401}"/>
            </ac:spMkLst>
          </pc:spChg>
          <pc:picChg chg="add del">
            <ac:chgData name="Avanna Ubina-Dalere" userId="c78fa9c5-9d82-428b-9d08-7e9f1046cb1c" providerId="ADAL" clId="{C8E97CEB-3B78-4B60-BBD1-317083D01BF9}" dt="2019-07-19T10:49:26.016" v="75" actId="478"/>
            <ac:picMkLst>
              <pc:docMk/>
              <pc:sldMasterMk cId="4089628803" sldId="2147483648"/>
              <pc:sldLayoutMk cId="3198923311" sldId="2147483655"/>
              <ac:picMk id="10" creationId="{E1304089-07C0-4990-B001-E72F04EF726D}"/>
            </ac:picMkLst>
          </pc:picChg>
          <pc:cxnChg chg="add del">
            <ac:chgData name="Avanna Ubina-Dalere" userId="c78fa9c5-9d82-428b-9d08-7e9f1046cb1c" providerId="ADAL" clId="{C8E97CEB-3B78-4B60-BBD1-317083D01BF9}" dt="2019-07-19T10:49:26.016" v="75" actId="478"/>
            <ac:cxnSpMkLst>
              <pc:docMk/>
              <pc:sldMasterMk cId="4089628803" sldId="2147483648"/>
              <pc:sldLayoutMk cId="3198923311" sldId="2147483655"/>
              <ac:cxnSpMk id="8" creationId="{BE5736D3-03D0-4F75-97D3-A228D7911C2F}"/>
            </ac:cxnSpMkLst>
          </pc:cxnChg>
          <pc:cxnChg chg="add del">
            <ac:chgData name="Avanna Ubina-Dalere" userId="c78fa9c5-9d82-428b-9d08-7e9f1046cb1c" providerId="ADAL" clId="{C8E97CEB-3B78-4B60-BBD1-317083D01BF9}" dt="2019-07-19T10:49:26.016" v="75" actId="478"/>
            <ac:cxnSpMkLst>
              <pc:docMk/>
              <pc:sldMasterMk cId="4089628803" sldId="2147483648"/>
              <pc:sldLayoutMk cId="3198923311" sldId="2147483655"/>
              <ac:cxnSpMk id="9" creationId="{F92A61A3-A763-4FDE-B615-C7D9D4A08A11}"/>
            </ac:cxnSpMkLst>
          </pc:cxnChg>
          <pc:cxnChg chg="add">
            <ac:chgData name="Avanna Ubina-Dalere" userId="c78fa9c5-9d82-428b-9d08-7e9f1046cb1c" providerId="ADAL" clId="{C8E97CEB-3B78-4B60-BBD1-317083D01BF9}" dt="2019-07-19T10:49:26.502" v="76"/>
            <ac:cxnSpMkLst>
              <pc:docMk/>
              <pc:sldMasterMk cId="4089628803" sldId="2147483648"/>
              <pc:sldLayoutMk cId="3198923311" sldId="2147483655"/>
              <ac:cxnSpMk id="12" creationId="{B5EE96B0-DE56-49E1-8C7C-7720A0086389}"/>
            </ac:cxnSpMkLst>
          </pc:cxnChg>
        </pc:sldLayoutChg>
        <pc:sldLayoutChg chg="addSp delSp modSp">
          <pc:chgData name="Avanna Ubina-Dalere" userId="c78fa9c5-9d82-428b-9d08-7e9f1046cb1c" providerId="ADAL" clId="{C8E97CEB-3B78-4B60-BBD1-317083D01BF9}" dt="2019-07-19T10:52:52.088" v="103" actId="108"/>
          <pc:sldLayoutMkLst>
            <pc:docMk/>
            <pc:sldMasterMk cId="4089628803" sldId="2147483648"/>
            <pc:sldLayoutMk cId="1736794702" sldId="2147483656"/>
          </pc:sldLayoutMkLst>
          <pc:spChg chg="add mod">
            <ac:chgData name="Avanna Ubina-Dalere" userId="c78fa9c5-9d82-428b-9d08-7e9f1046cb1c" providerId="ADAL" clId="{C8E97CEB-3B78-4B60-BBD1-317083D01BF9}" dt="2019-07-19T10:52:52.088" v="103" actId="108"/>
            <ac:spMkLst>
              <pc:docMk/>
              <pc:sldMasterMk cId="4089628803" sldId="2147483648"/>
              <pc:sldLayoutMk cId="1736794702" sldId="2147483656"/>
              <ac:spMk id="8" creationId="{09DAC623-98FC-4CAF-80F0-6358D944B715}"/>
            </ac:spMkLst>
          </pc:spChg>
          <pc:spChg chg="add">
            <ac:chgData name="Avanna Ubina-Dalere" userId="c78fa9c5-9d82-428b-9d08-7e9f1046cb1c" providerId="ADAL" clId="{C8E97CEB-3B78-4B60-BBD1-317083D01BF9}" dt="2019-07-19T10:46:42.332" v="71"/>
            <ac:spMkLst>
              <pc:docMk/>
              <pc:sldMasterMk cId="4089628803" sldId="2147483648"/>
              <pc:sldLayoutMk cId="1736794702" sldId="2147483656"/>
              <ac:spMk id="9" creationId="{F21D3816-E117-4565-8B7C-D4F48BCD8C1B}"/>
            </ac:spMkLst>
          </pc:spChg>
          <pc:spChg chg="add">
            <ac:chgData name="Avanna Ubina-Dalere" userId="c78fa9c5-9d82-428b-9d08-7e9f1046cb1c" providerId="ADAL" clId="{C8E97CEB-3B78-4B60-BBD1-317083D01BF9}" dt="2019-07-19T10:46:42.332" v="71"/>
            <ac:spMkLst>
              <pc:docMk/>
              <pc:sldMasterMk cId="4089628803" sldId="2147483648"/>
              <pc:sldLayoutMk cId="1736794702" sldId="2147483656"/>
              <ac:spMk id="10" creationId="{AB4AFCCE-42C5-48E7-AF9F-A3E682916B26}"/>
            </ac:spMkLst>
          </pc:spChg>
          <pc:picChg chg="add">
            <ac:chgData name="Avanna Ubina-Dalere" userId="c78fa9c5-9d82-428b-9d08-7e9f1046cb1c" providerId="ADAL" clId="{C8E97CEB-3B78-4B60-BBD1-317083D01BF9}" dt="2019-07-19T10:46:42.332" v="71"/>
            <ac:picMkLst>
              <pc:docMk/>
              <pc:sldMasterMk cId="4089628803" sldId="2147483648"/>
              <pc:sldLayoutMk cId="1736794702" sldId="2147483656"/>
              <ac:picMk id="13" creationId="{3C4AC1CC-2CBB-47EB-9A6C-38F0D6320404}"/>
            </ac:picMkLst>
          </pc:picChg>
          <pc:cxnChg chg="add">
            <ac:chgData name="Avanna Ubina-Dalere" userId="c78fa9c5-9d82-428b-9d08-7e9f1046cb1c" providerId="ADAL" clId="{C8E97CEB-3B78-4B60-BBD1-317083D01BF9}" dt="2019-07-19T10:46:42.332" v="71"/>
            <ac:cxnSpMkLst>
              <pc:docMk/>
              <pc:sldMasterMk cId="4089628803" sldId="2147483648"/>
              <pc:sldLayoutMk cId="1736794702" sldId="2147483656"/>
              <ac:cxnSpMk id="11" creationId="{E06B4E41-84E9-4518-8A40-7CA6A2A0B826}"/>
            </ac:cxnSpMkLst>
          </pc:cxnChg>
          <pc:cxnChg chg="add">
            <ac:chgData name="Avanna Ubina-Dalere" userId="c78fa9c5-9d82-428b-9d08-7e9f1046cb1c" providerId="ADAL" clId="{C8E97CEB-3B78-4B60-BBD1-317083D01BF9}" dt="2019-07-19T10:46:42.332" v="71"/>
            <ac:cxnSpMkLst>
              <pc:docMk/>
              <pc:sldMasterMk cId="4089628803" sldId="2147483648"/>
              <pc:sldLayoutMk cId="1736794702" sldId="2147483656"/>
              <ac:cxnSpMk id="12" creationId="{6A0DE27B-EA88-428E-AC55-E3F40AF253FA}"/>
            </ac:cxnSpMkLst>
          </pc:cxnChg>
          <pc:cxnChg chg="add del">
            <ac:chgData name="Avanna Ubina-Dalere" userId="c78fa9c5-9d82-428b-9d08-7e9f1046cb1c" providerId="ADAL" clId="{C8E97CEB-3B78-4B60-BBD1-317083D01BF9}" dt="2019-07-19T10:46:48.527" v="73"/>
            <ac:cxnSpMkLst>
              <pc:docMk/>
              <pc:sldMasterMk cId="4089628803" sldId="2147483648"/>
              <pc:sldLayoutMk cId="1736794702" sldId="2147483656"/>
              <ac:cxnSpMk id="14" creationId="{D449B70D-56C5-40E7-8D76-847AEC9365E3}"/>
            </ac:cxnSpMkLst>
          </pc:cxnChg>
          <pc:cxnChg chg="add">
            <ac:chgData name="Avanna Ubina-Dalere" userId="c78fa9c5-9d82-428b-9d08-7e9f1046cb1c" providerId="ADAL" clId="{C8E97CEB-3B78-4B60-BBD1-317083D01BF9}" dt="2019-07-19T10:47:01.068" v="74"/>
            <ac:cxnSpMkLst>
              <pc:docMk/>
              <pc:sldMasterMk cId="4089628803" sldId="2147483648"/>
              <pc:sldLayoutMk cId="1736794702" sldId="2147483656"/>
              <ac:cxnSpMk id="15" creationId="{96B2BD9D-7EF5-4B70-B530-A490C63D69C9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4F0783-6DA1-4B0F-A346-54F69C35C133}"/>
              </a:ext>
            </a:extLst>
          </p:cNvPr>
          <p:cNvSpPr/>
          <p:nvPr userDrawn="1"/>
        </p:nvSpPr>
        <p:spPr>
          <a:xfrm>
            <a:off x="6665276" y="1579029"/>
            <a:ext cx="3541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b="0" dirty="0">
                <a:solidFill>
                  <a:srgbClr val="262626"/>
                </a:solidFill>
                <a:effectLst/>
                <a:latin typeface="Vermin Vibes 2 White" panose="02000500000000000000" pitchFamily="2" charset="0"/>
                <a:ea typeface="Calibri" panose="020F0502020204030204" pitchFamily="34" charset="0"/>
              </a:rPr>
              <a:t>CALIBR</a:t>
            </a:r>
            <a:r>
              <a:rPr lang="en-PH" sz="4400" b="0" dirty="0">
                <a:solidFill>
                  <a:srgbClr val="CE3A12"/>
                </a:solidFill>
                <a:effectLst/>
                <a:latin typeface="Vermin Vibes 2 White" panose="02000500000000000000" pitchFamily="2" charset="0"/>
                <a:ea typeface="Calibri" panose="020F0502020204030204" pitchFamily="34" charset="0"/>
              </a:rPr>
              <a:t>8</a:t>
            </a:r>
            <a:endParaRPr lang="en-PH" sz="4400" b="0" dirty="0">
              <a:solidFill>
                <a:srgbClr val="CE3A12"/>
              </a:solidFill>
              <a:latin typeface="Vermin Vibes 2 White" panose="02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CAF7B-816C-4448-A4FB-87EF2B92C33C}"/>
              </a:ext>
            </a:extLst>
          </p:cNvPr>
          <p:cNvSpPr/>
          <p:nvPr userDrawn="1"/>
        </p:nvSpPr>
        <p:spPr>
          <a:xfrm>
            <a:off x="6665276" y="2348470"/>
            <a:ext cx="5287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/>
            <a:r>
              <a:rPr lang="en-PH" sz="12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Calibr</a:t>
            </a:r>
            <a:r>
              <a:rPr lang="en-PH" sz="1200" b="1" dirty="0">
                <a:solidFill>
                  <a:srgbClr val="BE5B17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8</a:t>
            </a:r>
            <a:r>
              <a:rPr lang="en-PH" sz="1200" b="1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 Systems, Inc.</a:t>
            </a:r>
            <a:endParaRPr lang="en-PH" sz="1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l"/>
            <a:r>
              <a:rPr lang="en-PH" sz="120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Unit 3004, 30/F </a:t>
            </a:r>
            <a:r>
              <a:rPr lang="en-PH" sz="1200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Antel</a:t>
            </a:r>
            <a:r>
              <a:rPr lang="en-PH" sz="120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Global Corporate Center, #3 Julia Vargas Ave., Pasig City 1600</a:t>
            </a:r>
            <a:endParaRPr lang="en-PH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l"/>
            <a:r>
              <a:rPr lang="en-PH" sz="120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Room 203, 2/F </a:t>
            </a:r>
            <a:r>
              <a:rPr lang="en-PH" sz="1200" dirty="0" err="1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Metrowalk</a:t>
            </a:r>
            <a:r>
              <a:rPr lang="en-PH" sz="120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Complex, Meralco Ave., Pasig City</a:t>
            </a:r>
            <a:endParaRPr lang="en-PH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CDD31-A29A-4970-A3B6-340E141392A4}"/>
              </a:ext>
            </a:extLst>
          </p:cNvPr>
          <p:cNvSpPr/>
          <p:nvPr userDrawn="1"/>
        </p:nvSpPr>
        <p:spPr>
          <a:xfrm>
            <a:off x="0" y="3512998"/>
            <a:ext cx="6539337" cy="1650129"/>
          </a:xfrm>
          <a:prstGeom prst="rect">
            <a:avLst/>
          </a:prstGeom>
          <a:solidFill>
            <a:srgbClr val="CE3A12"/>
          </a:solidFill>
          <a:ln>
            <a:solidFill>
              <a:srgbClr val="CE3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16EDC4-D903-48F5-B59C-94E0DFAD5D17}"/>
              </a:ext>
            </a:extLst>
          </p:cNvPr>
          <p:cNvCxnSpPr>
            <a:cxnSpLocks/>
          </p:cNvCxnSpPr>
          <p:nvPr userDrawn="1"/>
        </p:nvCxnSpPr>
        <p:spPr>
          <a:xfrm>
            <a:off x="6591386" y="1579029"/>
            <a:ext cx="0" cy="3796535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88A7-E043-4EE8-A1F1-B3B4E9F4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7F2F-253E-4963-88A0-FE9EB062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E719A789-01F7-4DAC-844F-6402D67F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881C903-7CAE-4A17-B56F-577397B84E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D0F49-C4DE-4CA5-8B6D-4E1F6E8ECD8E}"/>
              </a:ext>
            </a:extLst>
          </p:cNvPr>
          <p:cNvSpPr txBox="1"/>
          <p:nvPr userDrawn="1"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CA08E0-C4AE-4E21-B52F-7255DA4A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97639"/>
            <a:ext cx="9820275" cy="30777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E52F6E-7795-4A8A-9CAC-31C4D440C7BD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E70A33-119C-4388-8CFA-88672E167935}"/>
              </a:ext>
            </a:extLst>
          </p:cNvPr>
          <p:cNvCxnSpPr/>
          <p:nvPr userDrawn="1"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987AF3F9-4389-4A96-8AD4-6D9EE1EBF9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02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6A8F8DB3-1B33-4B47-9606-0108B560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6881C903-7CAE-4A17-B56F-577397B84E21}" type="slidenum">
              <a:rPr lang="en-PH" smtClean="0"/>
              <a:pPr algn="r"/>
              <a:t>‹#›</a:t>
            </a:fld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040859-3DE1-457C-8196-5FDBDACB0DC4}"/>
              </a:ext>
            </a:extLst>
          </p:cNvPr>
          <p:cNvSpPr txBox="1"/>
          <p:nvPr userDrawn="1"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A6F4F8F-0960-4604-A054-9FE2C9AA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97639"/>
            <a:ext cx="9820275" cy="30777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2FE948-95B6-4449-90E5-55B0F73225DF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6689-4F07-4654-99F2-292E84B37CC0}"/>
              </a:ext>
            </a:extLst>
          </p:cNvPr>
          <p:cNvCxnSpPr/>
          <p:nvPr userDrawn="1"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2" descr="Image">
            <a:extLst>
              <a:ext uri="{FF2B5EF4-FFF2-40B4-BE49-F238E27FC236}">
                <a16:creationId xmlns:a16="http://schemas.microsoft.com/office/drawing/2014/main" id="{F3E3C7C7-904D-4477-BCCE-A7DBFBA6E0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483E-47A3-48EE-9F80-2C3E47BC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41DC-5975-43FC-ACDD-F58E39FD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BBDA-80E0-46D2-B611-0FB5B10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375DBD1-9F06-49E9-A474-9D22079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6881C903-7CAE-4A17-B56F-577397B84E21}" type="slidenum">
              <a:rPr lang="en-PH" smtClean="0"/>
              <a:pPr algn="r"/>
              <a:t>‹#›</a:t>
            </a:fld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1DBEC-DE2D-4471-9889-1A747C6B0D66}"/>
              </a:ext>
            </a:extLst>
          </p:cNvPr>
          <p:cNvSpPr txBox="1"/>
          <p:nvPr userDrawn="1"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DC3D51-E69F-4F19-A6FE-EE608FA2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97639"/>
            <a:ext cx="9820275" cy="30777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6A5F79-F57B-4149-B056-34987C47E0B0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1FF88B-E4A7-40B6-A070-47EE0528C4E1}"/>
              </a:ext>
            </a:extLst>
          </p:cNvPr>
          <p:cNvCxnSpPr/>
          <p:nvPr userDrawn="1"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Image">
            <a:extLst>
              <a:ext uri="{FF2B5EF4-FFF2-40B4-BE49-F238E27FC236}">
                <a16:creationId xmlns:a16="http://schemas.microsoft.com/office/drawing/2014/main" id="{75CFFE9D-BA22-4B60-9320-67715C2EE2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90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4A8C-F86D-420D-B98A-1467D12D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3E30-2653-4233-8676-BE6C5D7B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EF9AF-0224-42A6-8CBF-75D646FB2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E1DF7-9D22-4A48-863F-E3522408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17F1F-A920-4663-A6F7-6803F19B1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534BD6EF-D9B7-45F4-AA7F-31260A5E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6881C903-7CAE-4A17-B56F-577397B84E21}" type="slidenum">
              <a:rPr lang="en-PH" smtClean="0"/>
              <a:pPr algn="r"/>
              <a:t>‹#›</a:t>
            </a:fld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14A0-F9ED-42F9-82B2-F58F6E983818}"/>
              </a:ext>
            </a:extLst>
          </p:cNvPr>
          <p:cNvSpPr txBox="1"/>
          <p:nvPr userDrawn="1"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74ED5D7-DC3B-4EF6-B9F4-0E1EDD46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97639"/>
            <a:ext cx="9820275" cy="30777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1A8923-C107-4F4B-B806-3675A1A7A318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C40ED9-2E0C-494B-ADD2-ABDEFC8BAA78}"/>
              </a:ext>
            </a:extLst>
          </p:cNvPr>
          <p:cNvCxnSpPr/>
          <p:nvPr userDrawn="1"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BD7B12F0-005C-4ADC-8C77-8BDB7090A0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62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4C4E-53FB-4514-9544-B4D5DB6B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A5859F-4F07-41C2-BA54-25FED535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6881C903-7CAE-4A17-B56F-577397B84E21}" type="slidenum">
              <a:rPr lang="en-PH" smtClean="0"/>
              <a:pPr algn="r"/>
              <a:t>‹#›</a:t>
            </a:fld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7F4C2-0AA5-48D3-9489-BE40A89301DD}"/>
              </a:ext>
            </a:extLst>
          </p:cNvPr>
          <p:cNvSpPr txBox="1"/>
          <p:nvPr userDrawn="1"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159AC7-0197-468B-9F82-F962771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97639"/>
            <a:ext cx="9820275" cy="30777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0743F-54C5-45DD-8977-745A9DE59841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97F97D-39D1-43FD-B08B-287A90442FAE}"/>
              </a:ext>
            </a:extLst>
          </p:cNvPr>
          <p:cNvCxnSpPr/>
          <p:nvPr userDrawn="1"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Image">
            <a:extLst>
              <a:ext uri="{FF2B5EF4-FFF2-40B4-BE49-F238E27FC236}">
                <a16:creationId xmlns:a16="http://schemas.microsoft.com/office/drawing/2014/main" id="{D34941D7-30BA-418D-AD1B-07808B4D82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965C4B-AC9E-4F9A-AAE8-A8FF40B77230}"/>
              </a:ext>
            </a:extLst>
          </p:cNvPr>
          <p:cNvSpPr/>
          <p:nvPr userDrawn="1"/>
        </p:nvSpPr>
        <p:spPr>
          <a:xfrm>
            <a:off x="0" y="3512998"/>
            <a:ext cx="6539337" cy="1650129"/>
          </a:xfrm>
          <a:prstGeom prst="rect">
            <a:avLst/>
          </a:prstGeom>
          <a:solidFill>
            <a:srgbClr val="CE3A12"/>
          </a:solidFill>
          <a:ln>
            <a:solidFill>
              <a:srgbClr val="CE3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E96B0-DE56-49E1-8C7C-7720A0086389}"/>
              </a:ext>
            </a:extLst>
          </p:cNvPr>
          <p:cNvCxnSpPr>
            <a:cxnSpLocks/>
          </p:cNvCxnSpPr>
          <p:nvPr userDrawn="1"/>
        </p:nvCxnSpPr>
        <p:spPr>
          <a:xfrm>
            <a:off x="6591386" y="1579029"/>
            <a:ext cx="0" cy="3796535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957E117-24AD-43CF-A5F1-6162A58B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15" y="3675280"/>
            <a:ext cx="5988537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3E7C87C-8162-4CB6-8550-AAF7FEE794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74167" y="1614435"/>
            <a:ext cx="3932237" cy="37257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9892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81EB-3A60-425A-A5D8-610D9D89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800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911B-121F-4B7F-A47F-B16910D3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B1B0-4D2F-4A60-B676-BB32DF7F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43266"/>
            <a:ext cx="3932237" cy="37257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09DAC623-98FC-4CAF-80F0-6358D944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r"/>
            <a:fld id="{6881C903-7CAE-4A17-B56F-577397B84E21}" type="slidenum">
              <a:rPr lang="en-PH" smtClean="0"/>
              <a:pPr algn="r"/>
              <a:t>‹#›</a:t>
            </a:fld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D3816-E117-4565-8B7C-D4F48BCD8C1B}"/>
              </a:ext>
            </a:extLst>
          </p:cNvPr>
          <p:cNvSpPr txBox="1"/>
          <p:nvPr userDrawn="1"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4AFCCE-42C5-48E7-AF9F-A3E68291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497639"/>
            <a:ext cx="9820275" cy="30777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+mj-lt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B4E41-84E9-4518-8A40-7CA6A2A0B826}"/>
              </a:ext>
            </a:extLst>
          </p:cNvPr>
          <p:cNvCxnSpPr/>
          <p:nvPr userDrawn="1"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0DE27B-EA88-428E-AC55-E3F40AF253FA}"/>
              </a:ext>
            </a:extLst>
          </p:cNvPr>
          <p:cNvCxnSpPr/>
          <p:nvPr userDrawn="1"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Image">
            <a:extLst>
              <a:ext uri="{FF2B5EF4-FFF2-40B4-BE49-F238E27FC236}">
                <a16:creationId xmlns:a16="http://schemas.microsoft.com/office/drawing/2014/main" id="{3C4AC1CC-2CBB-47EB-9A6C-38F0D632040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2BD9D-7EF5-4B70-B530-A490C63D69C9}"/>
              </a:ext>
            </a:extLst>
          </p:cNvPr>
          <p:cNvCxnSpPr>
            <a:cxnSpLocks/>
          </p:cNvCxnSpPr>
          <p:nvPr userDrawn="1"/>
        </p:nvCxnSpPr>
        <p:spPr>
          <a:xfrm>
            <a:off x="702318" y="2040279"/>
            <a:ext cx="4193773" cy="0"/>
          </a:xfrm>
          <a:prstGeom prst="line">
            <a:avLst/>
          </a:prstGeom>
          <a:ln w="38100">
            <a:solidFill>
              <a:srgbClr val="CE3A1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78A88-A219-4321-A15B-FD2390B2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365125"/>
            <a:ext cx="11794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745D-FDA5-46CA-AFE6-5739F35E4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344" y="1825625"/>
            <a:ext cx="117946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57625"/>
            <a:ext cx="6350000" cy="979488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DUVAL’S </a:t>
            </a:r>
            <a:r>
              <a:rPr lang="en-US" b="1">
                <a:solidFill>
                  <a:schemeClr val="bg1"/>
                </a:solidFill>
                <a:latin typeface="Cambria" panose="02040503050406030204" pitchFamily="18" charset="0"/>
              </a:rPr>
              <a:t>TRIANGLE 1</a:t>
            </a:r>
            <a:b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version 1.0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F49BFE26-26A5-415B-A57F-5389305F56CE}"/>
              </a:ext>
            </a:extLst>
          </p:cNvPr>
          <p:cNvSpPr txBox="1">
            <a:spLocks/>
          </p:cNvSpPr>
          <p:nvPr/>
        </p:nvSpPr>
        <p:spPr>
          <a:xfrm>
            <a:off x="9115425" y="647501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81C903-7CAE-4A17-B56F-577397B84E21}" type="slidenum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</a:t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7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TABLE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860E-24CD-4092-9DDE-ADECD76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069"/>
            <a:ext cx="10515600" cy="41235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1.0 </a:t>
            </a:r>
            <a:r>
              <a:rPr lang="en-US" b="1" dirty="0"/>
              <a:t>INTRODUCTION</a:t>
            </a:r>
          </a:p>
          <a:p>
            <a:pPr marL="0" indent="0">
              <a:buNone/>
            </a:pPr>
            <a:r>
              <a:rPr lang="en-US" dirty="0"/>
              <a:t>	1.1 Purpose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1.2 Target Audience</a:t>
            </a:r>
          </a:p>
          <a:p>
            <a:pPr marL="0" indent="0">
              <a:buNone/>
            </a:pPr>
            <a:r>
              <a:rPr lang="en-US" dirty="0"/>
              <a:t>	1.3 Scope</a:t>
            </a:r>
          </a:p>
          <a:p>
            <a:pPr marL="0" indent="0">
              <a:buNone/>
            </a:pPr>
            <a:r>
              <a:rPr lang="en-US" dirty="0"/>
              <a:t>	1.4 System Requirements</a:t>
            </a:r>
          </a:p>
          <a:p>
            <a:pPr marL="0" indent="0">
              <a:buNone/>
            </a:pPr>
            <a:r>
              <a:rPr lang="en-US" dirty="0"/>
              <a:t>2.0 </a:t>
            </a:r>
            <a:r>
              <a:rPr lang="en-US" b="1" dirty="0"/>
              <a:t>PROCEDURE</a:t>
            </a:r>
          </a:p>
          <a:p>
            <a:pPr marL="0" indent="0">
              <a:buNone/>
            </a:pPr>
            <a:r>
              <a:rPr lang="en-US" dirty="0"/>
              <a:t>	2.1 Display</a:t>
            </a:r>
          </a:p>
          <a:p>
            <a:pPr marL="0" indent="0">
              <a:buNone/>
            </a:pPr>
            <a:r>
              <a:rPr lang="en-US" dirty="0"/>
              <a:t>	2.2 Installation</a:t>
            </a:r>
          </a:p>
          <a:p>
            <a:pPr marL="0" indent="0">
              <a:buNone/>
            </a:pPr>
            <a:r>
              <a:rPr lang="en-US" dirty="0"/>
              <a:t>	2.3 Configuration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29A4-D412-495D-8ABB-4C53D24FAF28}"/>
              </a:ext>
            </a:extLst>
          </p:cNvPr>
          <p:cNvCxnSpPr>
            <a:cxnSpLocks/>
          </p:cNvCxnSpPr>
          <p:nvPr/>
        </p:nvCxnSpPr>
        <p:spPr>
          <a:xfrm>
            <a:off x="371475" y="942976"/>
            <a:ext cx="11420475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F2D7A-7BD3-4DBC-BDE8-C77651655B80}"/>
              </a:ext>
            </a:extLst>
          </p:cNvPr>
          <p:cNvSpPr txBox="1"/>
          <p:nvPr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 Maximo Integration |  Rev 1.0</a:t>
            </a:r>
          </a:p>
        </p:txBody>
      </p:sp>
      <p:sp>
        <p:nvSpPr>
          <p:cNvPr id="15" name="Slide Number Placeholder 12">
            <a:extLst>
              <a:ext uri="{FF2B5EF4-FFF2-40B4-BE49-F238E27FC236}">
                <a16:creationId xmlns:a16="http://schemas.microsoft.com/office/drawing/2014/main" id="{8745D752-A2D7-47A1-8708-DD79C02D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</p:spPr>
        <p:txBody>
          <a:bodyPr/>
          <a:lstStyle/>
          <a:p>
            <a:fld id="{6881C903-7CAE-4A17-B56F-577397B84E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7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1.0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860E-24CD-4092-9DDE-ADECD76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069"/>
            <a:ext cx="10515600" cy="499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1.1 Purpose</a:t>
            </a:r>
          </a:p>
          <a:p>
            <a:pPr marL="0" indent="0">
              <a:buNone/>
            </a:pPr>
            <a:r>
              <a:rPr lang="en-US" sz="1800" dirty="0"/>
              <a:t>	This Document provides information on how to use </a:t>
            </a:r>
            <a:r>
              <a:rPr lang="en-US" sz="1800" dirty="0" err="1"/>
              <a:t>Duvals</a:t>
            </a:r>
            <a:r>
              <a:rPr lang="en-US" sz="1800" dirty="0"/>
              <a:t> Triangle 1 which can be used to monitor the Mineral Oils of the transformer.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1.2 Target Audience</a:t>
            </a:r>
          </a:p>
          <a:p>
            <a:pPr marL="0" indent="0">
              <a:buNone/>
            </a:pPr>
            <a:r>
              <a:rPr lang="en-US" sz="1800" dirty="0"/>
              <a:t>	The Target Audience of this system is the Engineering Group.</a:t>
            </a:r>
          </a:p>
          <a:p>
            <a:pPr marL="0" indent="0">
              <a:buNone/>
            </a:pPr>
            <a:r>
              <a:rPr lang="en-US" sz="1800" b="1" dirty="0"/>
              <a:t>1.3 Scope</a:t>
            </a:r>
          </a:p>
          <a:p>
            <a:pPr marL="0" indent="0">
              <a:buNone/>
            </a:pPr>
            <a:r>
              <a:rPr lang="en-US" sz="1800" dirty="0"/>
              <a:t>	The Scope of the project is to develop a PI Vision Extension that will display </a:t>
            </a:r>
            <a:r>
              <a:rPr lang="en-US" sz="1800" dirty="0" err="1"/>
              <a:t>Duvals</a:t>
            </a:r>
            <a:r>
              <a:rPr lang="en-US" sz="1800" dirty="0"/>
              <a:t> triangle 1.</a:t>
            </a:r>
          </a:p>
          <a:p>
            <a:pPr marL="0" indent="0">
              <a:buNone/>
            </a:pPr>
            <a:r>
              <a:rPr lang="en-US" sz="1800" b="1" dirty="0"/>
              <a:t>1.4 System Requirements</a:t>
            </a:r>
          </a:p>
          <a:p>
            <a:pPr marL="0" indent="0">
              <a:buNone/>
            </a:pPr>
            <a:r>
              <a:rPr lang="en-US" sz="1800" dirty="0"/>
              <a:t>	PI Client Tools:</a:t>
            </a:r>
          </a:p>
          <a:p>
            <a:pPr marL="0" indent="0">
              <a:buNone/>
            </a:pPr>
            <a:r>
              <a:rPr lang="en-US" sz="1800" dirty="0"/>
              <a:t>	 	- PI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7F655-801A-45AB-8977-BB64DE5D0526}"/>
              </a:ext>
            </a:extLst>
          </p:cNvPr>
          <p:cNvSpPr txBox="1"/>
          <p:nvPr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 Maximo Integration |  Rev 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C6709-BB1E-4D8F-A6EB-03BCFE403EDC}"/>
              </a:ext>
            </a:extLst>
          </p:cNvPr>
          <p:cNvCxnSpPr/>
          <p:nvPr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BE7CEB-C030-4E66-91EA-A86A95C3C89C}"/>
              </a:ext>
            </a:extLst>
          </p:cNvPr>
          <p:cNvCxnSpPr/>
          <p:nvPr/>
        </p:nvCxnSpPr>
        <p:spPr>
          <a:xfrm>
            <a:off x="0" y="6436451"/>
            <a:ext cx="12192000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016B89-EEAE-4C2A-A7E4-7B43618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5425" y="6440290"/>
            <a:ext cx="2743200" cy="365125"/>
          </a:xfrm>
        </p:spPr>
        <p:txBody>
          <a:bodyPr/>
          <a:lstStyle/>
          <a:p>
            <a:fld id="{6881C903-7CAE-4A17-B56F-577397B84E21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29A4-D412-495D-8ABB-4C53D24FAF28}"/>
              </a:ext>
            </a:extLst>
          </p:cNvPr>
          <p:cNvCxnSpPr>
            <a:cxnSpLocks/>
          </p:cNvCxnSpPr>
          <p:nvPr/>
        </p:nvCxnSpPr>
        <p:spPr>
          <a:xfrm>
            <a:off x="371475" y="942976"/>
            <a:ext cx="11420475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Image">
            <a:extLst>
              <a:ext uri="{FF2B5EF4-FFF2-40B4-BE49-F238E27FC236}">
                <a16:creationId xmlns:a16="http://schemas.microsoft.com/office/drawing/2014/main" id="{B5256236-86DF-40C9-8475-2CAD3A56D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3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7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2.1 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7F655-801A-45AB-8977-BB64DE5D0526}"/>
              </a:ext>
            </a:extLst>
          </p:cNvPr>
          <p:cNvSpPr txBox="1"/>
          <p:nvPr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 Maximo Integration |  Rev 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C6709-BB1E-4D8F-A6EB-03BCFE403EDC}"/>
              </a:ext>
            </a:extLst>
          </p:cNvPr>
          <p:cNvCxnSpPr/>
          <p:nvPr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BE7CEB-C030-4E66-91EA-A86A95C3C89C}"/>
              </a:ext>
            </a:extLst>
          </p:cNvPr>
          <p:cNvCxnSpPr/>
          <p:nvPr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016B89-EEAE-4C2A-A7E4-7B43618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514" y="6440290"/>
            <a:ext cx="2743200" cy="365125"/>
          </a:xfrm>
        </p:spPr>
        <p:txBody>
          <a:bodyPr/>
          <a:lstStyle/>
          <a:p>
            <a:fld id="{6881C903-7CAE-4A17-B56F-577397B84E21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29A4-D412-495D-8ABB-4C53D24FAF28}"/>
              </a:ext>
            </a:extLst>
          </p:cNvPr>
          <p:cNvCxnSpPr>
            <a:cxnSpLocks/>
          </p:cNvCxnSpPr>
          <p:nvPr/>
        </p:nvCxnSpPr>
        <p:spPr>
          <a:xfrm>
            <a:off x="371475" y="942976"/>
            <a:ext cx="11420475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Picture 2" descr="Image">
            <a:extLst>
              <a:ext uri="{FF2B5EF4-FFF2-40B4-BE49-F238E27FC236}">
                <a16:creationId xmlns:a16="http://schemas.microsoft.com/office/drawing/2014/main" id="{2DC8C6F7-D50C-4A38-BEA4-75268FECE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4178AA-975E-41D8-861D-1F403C27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50" y="1107612"/>
            <a:ext cx="6721568" cy="50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06D234-C799-4A1E-A316-C18637F7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1899466"/>
            <a:ext cx="9710095" cy="3048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7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2.2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7F655-801A-45AB-8977-BB64DE5D0526}"/>
              </a:ext>
            </a:extLst>
          </p:cNvPr>
          <p:cNvSpPr txBox="1"/>
          <p:nvPr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 Maximo Integration |  Rev 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C6709-BB1E-4D8F-A6EB-03BCFE403EDC}"/>
              </a:ext>
            </a:extLst>
          </p:cNvPr>
          <p:cNvCxnSpPr/>
          <p:nvPr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BE7CEB-C030-4E66-91EA-A86A95C3C89C}"/>
              </a:ext>
            </a:extLst>
          </p:cNvPr>
          <p:cNvCxnSpPr/>
          <p:nvPr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016B89-EEAE-4C2A-A7E4-7B43618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514" y="6440290"/>
            <a:ext cx="2743200" cy="365125"/>
          </a:xfrm>
        </p:spPr>
        <p:txBody>
          <a:bodyPr/>
          <a:lstStyle/>
          <a:p>
            <a:fld id="{6881C903-7CAE-4A17-B56F-577397B84E21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29A4-D412-495D-8ABB-4C53D24FAF28}"/>
              </a:ext>
            </a:extLst>
          </p:cNvPr>
          <p:cNvCxnSpPr>
            <a:cxnSpLocks/>
          </p:cNvCxnSpPr>
          <p:nvPr/>
        </p:nvCxnSpPr>
        <p:spPr>
          <a:xfrm>
            <a:off x="371475" y="942976"/>
            <a:ext cx="11420475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Picture 2" descr="Image">
            <a:extLst>
              <a:ext uri="{FF2B5EF4-FFF2-40B4-BE49-F238E27FC236}">
                <a16:creationId xmlns:a16="http://schemas.microsoft.com/office/drawing/2014/main" id="{2DC8C6F7-D50C-4A38-BEA4-75268FECE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136E1-123F-40FD-8F97-82BD494E234B}"/>
              </a:ext>
            </a:extLst>
          </p:cNvPr>
          <p:cNvSpPr txBox="1"/>
          <p:nvPr/>
        </p:nvSpPr>
        <p:spPr>
          <a:xfrm>
            <a:off x="838200" y="1226034"/>
            <a:ext cx="10122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dirty="0"/>
              <a:t>Go to PI Vision Directory and open the file </a:t>
            </a:r>
            <a:r>
              <a:rPr lang="en-PH" b="1" dirty="0" err="1"/>
              <a:t>web.config</a:t>
            </a:r>
            <a:r>
              <a:rPr lang="en-PH" b="1" dirty="0"/>
              <a:t> </a:t>
            </a:r>
            <a:r>
              <a:rPr lang="en-PH" dirty="0"/>
              <a:t>and make sure that the value of the debug mode is true. After changing anything in </a:t>
            </a:r>
            <a:r>
              <a:rPr lang="en-PH" dirty="0" err="1"/>
              <a:t>web.config</a:t>
            </a:r>
            <a:r>
              <a:rPr lang="en-PH" dirty="0"/>
              <a:t>, make sure to restart the IIS in PI Vision server.</a:t>
            </a:r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  <a:p>
            <a:pPr marL="342900" indent="-342900">
              <a:buFont typeface="+mj-lt"/>
              <a:buAutoNum type="arabicPeriod"/>
            </a:pPr>
            <a:endParaRPr lang="en-P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B8451-0BB4-444D-8E60-14BBAAFCE90F}"/>
              </a:ext>
            </a:extLst>
          </p:cNvPr>
          <p:cNvSpPr/>
          <p:nvPr/>
        </p:nvSpPr>
        <p:spPr>
          <a:xfrm>
            <a:off x="1199626" y="2315362"/>
            <a:ext cx="6568580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44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7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2.2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7F655-801A-45AB-8977-BB64DE5D0526}"/>
              </a:ext>
            </a:extLst>
          </p:cNvPr>
          <p:cNvSpPr txBox="1"/>
          <p:nvPr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 Maximo Integration |  Rev 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C6709-BB1E-4D8F-A6EB-03BCFE403EDC}"/>
              </a:ext>
            </a:extLst>
          </p:cNvPr>
          <p:cNvCxnSpPr/>
          <p:nvPr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BE7CEB-C030-4E66-91EA-A86A95C3C89C}"/>
              </a:ext>
            </a:extLst>
          </p:cNvPr>
          <p:cNvCxnSpPr/>
          <p:nvPr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016B89-EEAE-4C2A-A7E4-7B43618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514" y="6440290"/>
            <a:ext cx="2743200" cy="365125"/>
          </a:xfrm>
        </p:spPr>
        <p:txBody>
          <a:bodyPr/>
          <a:lstStyle/>
          <a:p>
            <a:fld id="{6881C903-7CAE-4A17-B56F-577397B84E21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29A4-D412-495D-8ABB-4C53D24FAF28}"/>
              </a:ext>
            </a:extLst>
          </p:cNvPr>
          <p:cNvCxnSpPr>
            <a:cxnSpLocks/>
          </p:cNvCxnSpPr>
          <p:nvPr/>
        </p:nvCxnSpPr>
        <p:spPr>
          <a:xfrm>
            <a:off x="371475" y="942976"/>
            <a:ext cx="11420475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Picture 2" descr="Image">
            <a:extLst>
              <a:ext uri="{FF2B5EF4-FFF2-40B4-BE49-F238E27FC236}">
                <a16:creationId xmlns:a16="http://schemas.microsoft.com/office/drawing/2014/main" id="{2DC8C6F7-D50C-4A38-BEA4-75268FECE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562A7E-08A1-4BBC-B9CE-AA5F3FB8DF1F}"/>
              </a:ext>
            </a:extLst>
          </p:cNvPr>
          <p:cNvSpPr txBox="1"/>
          <p:nvPr/>
        </p:nvSpPr>
        <p:spPr>
          <a:xfrm>
            <a:off x="838200" y="1226034"/>
            <a:ext cx="101223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Extract the zip file that will be give by calibr8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PH" sz="1400" dirty="0"/>
              <a:t>Copy</a:t>
            </a:r>
            <a:r>
              <a:rPr lang="en-PH" sz="1400" b="1" dirty="0"/>
              <a:t> </a:t>
            </a:r>
            <a:r>
              <a:rPr lang="en-PH" sz="1400" b="1" dirty="0" err="1"/>
              <a:t>duvals.svg</a:t>
            </a:r>
            <a:r>
              <a:rPr lang="en-PH" sz="1400" b="1" dirty="0"/>
              <a:t> </a:t>
            </a:r>
            <a:r>
              <a:rPr lang="en-PH" sz="1400" dirty="0"/>
              <a:t>to</a:t>
            </a:r>
            <a:r>
              <a:rPr lang="en-PH" sz="1400" b="1" dirty="0"/>
              <a:t> {PI Vision Directory}\Images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PH" sz="1400" dirty="0"/>
              <a:t>Copy </a:t>
            </a:r>
            <a:r>
              <a:rPr lang="en-PH" sz="1400" b="1" dirty="0"/>
              <a:t>moment.js </a:t>
            </a:r>
            <a:r>
              <a:rPr lang="en-PH" sz="1400" dirty="0"/>
              <a:t>and folders </a:t>
            </a:r>
            <a:r>
              <a:rPr lang="en-PH" sz="1400" b="1" dirty="0"/>
              <a:t>d3, </a:t>
            </a:r>
            <a:r>
              <a:rPr lang="en-PH" sz="1400" b="1" dirty="0" err="1"/>
              <a:t>duvals</a:t>
            </a:r>
            <a:r>
              <a:rPr lang="en-PH" sz="1400" dirty="0"/>
              <a:t> inside  </a:t>
            </a:r>
            <a:r>
              <a:rPr lang="en-PH" sz="1400" b="1" dirty="0"/>
              <a:t>{PI Vision Directory}\Scripts\app\editor\symbols\</a:t>
            </a:r>
            <a:r>
              <a:rPr lang="en-PH" sz="1400" b="1" dirty="0" err="1"/>
              <a:t>ext</a:t>
            </a:r>
            <a:r>
              <a:rPr lang="en-PH" sz="1400" b="1" dirty="0"/>
              <a:t>\libraries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PH" sz="1400" dirty="0"/>
              <a:t>Copy</a:t>
            </a:r>
            <a:r>
              <a:rPr lang="en-PH" sz="1400" b="1" dirty="0"/>
              <a:t> </a:t>
            </a:r>
            <a:r>
              <a:rPr lang="en-PH" sz="1400" dirty="0"/>
              <a:t>the following files to </a:t>
            </a:r>
            <a:r>
              <a:rPr lang="en-PH" sz="1400" b="1" dirty="0"/>
              <a:t>{PI Vision Directory}\Scripts\app\editor\symbols\</a:t>
            </a:r>
            <a:r>
              <a:rPr lang="en-PH" sz="1400" b="1" dirty="0" err="1"/>
              <a:t>ext</a:t>
            </a:r>
            <a:endParaRPr lang="en-PH" sz="1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1400" b="1" dirty="0"/>
              <a:t>Sym-duvalst1.js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1400" b="1" dirty="0"/>
              <a:t>Sym-duvalst1-template.html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PH" sz="1400" b="1" dirty="0"/>
              <a:t>Sym-duvalst1-config.html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PH" sz="1400" dirty="0"/>
              <a:t>Refresh PI Vision and check if the icon is included in the </a:t>
            </a:r>
            <a:r>
              <a:rPr lang="en-PH" sz="1400" b="1" dirty="0"/>
              <a:t>Symbols List.</a:t>
            </a:r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PH" sz="1400" dirty="0"/>
              <a:t>Start creating a display using the symbol.</a:t>
            </a:r>
          </a:p>
          <a:p>
            <a:pPr marL="800100" lvl="1" indent="-342900">
              <a:buFont typeface="+mj-lt"/>
              <a:buAutoNum type="arabicPeriod"/>
            </a:pPr>
            <a:endParaRPr lang="en-PH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B6A08-8D31-4619-B7A7-A03EE9F0B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70" y="3211956"/>
            <a:ext cx="2498259" cy="11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B98CFDC-B405-43D4-AC96-DEB98269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1" y="1090023"/>
            <a:ext cx="6721568" cy="5055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4610F-C7FA-43FC-883D-13BDB1B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73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2.3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7F655-801A-45AB-8977-BB64DE5D0526}"/>
              </a:ext>
            </a:extLst>
          </p:cNvPr>
          <p:cNvSpPr txBox="1"/>
          <p:nvPr/>
        </p:nvSpPr>
        <p:spPr>
          <a:xfrm>
            <a:off x="1600200" y="6497638"/>
            <a:ext cx="98202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PI Maximo Integration |  Rev 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C6709-BB1E-4D8F-A6EB-03BCFE403EDC}"/>
              </a:ext>
            </a:extLst>
          </p:cNvPr>
          <p:cNvCxnSpPr/>
          <p:nvPr/>
        </p:nvCxnSpPr>
        <p:spPr>
          <a:xfrm>
            <a:off x="0" y="638175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BE7CEB-C030-4E66-91EA-A86A95C3C89C}"/>
              </a:ext>
            </a:extLst>
          </p:cNvPr>
          <p:cNvCxnSpPr/>
          <p:nvPr/>
        </p:nvCxnSpPr>
        <p:spPr>
          <a:xfrm>
            <a:off x="-9525" y="6429375"/>
            <a:ext cx="12192000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E016B89-EEAE-4C2A-A7E4-7B43618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514" y="6440290"/>
            <a:ext cx="2743200" cy="365125"/>
          </a:xfrm>
        </p:spPr>
        <p:txBody>
          <a:bodyPr/>
          <a:lstStyle/>
          <a:p>
            <a:fld id="{6881C903-7CAE-4A17-B56F-577397B84E21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429A4-D412-495D-8ABB-4C53D24FAF28}"/>
              </a:ext>
            </a:extLst>
          </p:cNvPr>
          <p:cNvCxnSpPr>
            <a:cxnSpLocks/>
          </p:cNvCxnSpPr>
          <p:nvPr/>
        </p:nvCxnSpPr>
        <p:spPr>
          <a:xfrm>
            <a:off x="371475" y="942976"/>
            <a:ext cx="11420475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Picture 2" descr="Image">
            <a:extLst>
              <a:ext uri="{FF2B5EF4-FFF2-40B4-BE49-F238E27FC236}">
                <a16:creationId xmlns:a16="http://schemas.microsoft.com/office/drawing/2014/main" id="{2DC8C6F7-D50C-4A38-BEA4-75268FECE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27392" r="10286" b="35572"/>
          <a:stretch/>
        </p:blipFill>
        <p:spPr bwMode="auto">
          <a:xfrm>
            <a:off x="81024" y="6532363"/>
            <a:ext cx="1446835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44333-3414-4EEC-AE6D-AB136C987ADD}"/>
              </a:ext>
            </a:extLst>
          </p:cNvPr>
          <p:cNvSpPr txBox="1"/>
          <p:nvPr/>
        </p:nvSpPr>
        <p:spPr>
          <a:xfrm>
            <a:off x="7818538" y="1124197"/>
            <a:ext cx="4286776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/>
              <a:t>Make sure that the Ethylene(C2H4) attribute is on the first item, followed by Acetylene(C2H2) and Methane(CH4).</a:t>
            </a:r>
          </a:p>
          <a:p>
            <a:endParaRPr lang="en-PH" sz="1400" dirty="0"/>
          </a:p>
          <a:p>
            <a:r>
              <a:rPr lang="en-PH" sz="1400" dirty="0"/>
              <a:t>You may use the buttons below to Reorder or Remove the attributes mapped on the display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C3135-FD52-4324-916A-5269D4324A76}"/>
              </a:ext>
            </a:extLst>
          </p:cNvPr>
          <p:cNvSpPr txBox="1"/>
          <p:nvPr/>
        </p:nvSpPr>
        <p:spPr>
          <a:xfrm>
            <a:off x="7818538" y="2876436"/>
            <a:ext cx="428677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/>
              <a:t>This is to configure the color of each triangle Region(Fault).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D000C-19CC-4E3E-BC55-70812B522774}"/>
              </a:ext>
            </a:extLst>
          </p:cNvPr>
          <p:cNvSpPr/>
          <p:nvPr/>
        </p:nvSpPr>
        <p:spPr>
          <a:xfrm>
            <a:off x="5674139" y="2928229"/>
            <a:ext cx="1838273" cy="2921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9E488E5-4B4C-441A-8B0C-3E23E98E0EA2}"/>
              </a:ext>
            </a:extLst>
          </p:cNvPr>
          <p:cNvCxnSpPr>
            <a:cxnSpLocks/>
            <a:stCxn id="15" idx="2"/>
            <a:endCxn id="11" idx="3"/>
          </p:cNvCxnSpPr>
          <p:nvPr/>
        </p:nvCxnSpPr>
        <p:spPr>
          <a:xfrm rot="5400000">
            <a:off x="8242608" y="2669460"/>
            <a:ext cx="989123" cy="24495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99CD2-835D-4041-ADDF-36423D9E6678}"/>
              </a:ext>
            </a:extLst>
          </p:cNvPr>
          <p:cNvSpPr/>
          <p:nvPr/>
        </p:nvSpPr>
        <p:spPr>
          <a:xfrm>
            <a:off x="5674139" y="1939108"/>
            <a:ext cx="1887523" cy="928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ADBEE32-8A08-4B24-B570-07D44B780B64}"/>
              </a:ext>
            </a:extLst>
          </p:cNvPr>
          <p:cNvCxnSpPr>
            <a:stCxn id="5" idx="1"/>
            <a:endCxn id="20" idx="0"/>
          </p:cNvCxnSpPr>
          <p:nvPr/>
        </p:nvCxnSpPr>
        <p:spPr>
          <a:xfrm rot="10800000" flipV="1">
            <a:off x="6617902" y="1816694"/>
            <a:ext cx="1200637" cy="12241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3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364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Vermin Vibes 2 White</vt:lpstr>
      <vt:lpstr>Office Theme</vt:lpstr>
      <vt:lpstr>DUVAL’S TRIANGLE 1 version 1.0</vt:lpstr>
      <vt:lpstr>TABLE OF CONTENTS</vt:lpstr>
      <vt:lpstr>1.0 INTRODUCTION</vt:lpstr>
      <vt:lpstr>2.1 Display</vt:lpstr>
      <vt:lpstr>2.2 Installation</vt:lpstr>
      <vt:lpstr>2.2 Installation</vt:lpstr>
      <vt:lpstr>2.3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Avanna Ubina</dc:creator>
  <cp:lastModifiedBy>Rolly Domingo</cp:lastModifiedBy>
  <cp:revision>107</cp:revision>
  <dcterms:created xsi:type="dcterms:W3CDTF">2018-02-13T03:45:09Z</dcterms:created>
  <dcterms:modified xsi:type="dcterms:W3CDTF">2020-01-17T00:31:20Z</dcterms:modified>
</cp:coreProperties>
</file>