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740E-78A6-30FA-D046-121EB7EBF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A2C45-6990-4425-1018-B4E19E100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AC0D-324F-2D15-D34F-E298CE2E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F9B0-4507-47A4-5969-2B772EDD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F5A1C-6E21-7F3E-2B78-87C958AB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2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A9DF-E944-7604-A228-13B921D9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1260B-DDFE-602E-100F-741AE299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39EB3-FC6E-9762-C2DA-F38792AC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430C2-5CF6-8525-1EE9-5BC85974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2A311-AA58-5AF8-BD90-5A6BBF83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4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1DB6F-938B-2355-5575-8F4AFF33C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0098B-B80B-047E-582A-266E4E576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64897-3C66-69DB-37DD-302DE79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9B9E2-F998-C734-AC66-5F229D22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41965-BC10-B94F-E5F9-1DF8FD55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6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7D8AD-61C3-11F5-D686-CC9E293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E9545-D9DC-A599-C6AB-8E527534E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37DBB-63A6-C008-7C4E-ADC140D9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8B9DF-6DC6-2F59-6E62-3ECDFC05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3F2C7-E637-E941-9CC0-B5B294CD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7EFC-6181-F608-3539-D81203D3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CEB57-0F82-CAFA-4D0C-11347B9E6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55A5-7D96-F485-1522-6FBC9CD2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670C-A092-A483-3E11-7D3451BE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2D11A-4C95-B76D-D513-FD7A791D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6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8B06-F076-EE4F-0CAF-64C316D2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DE235-0872-2CB6-2BFB-7386EE548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3F2F8-A492-C419-AE5B-EFCBF445C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7258F-B983-7621-8033-4166A3F2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CC53A-EE8C-6526-7DC6-9D9AC1F3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7FF46-2010-FF95-C215-CF4E1615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DB4D-0A8E-F670-8823-9EE865BF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FCAA3-824E-154C-D898-FB1561772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27CF5-469F-A018-68E4-62187CF3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1F12C-16F8-5C97-75BE-ECE08A69B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C2C11-D0E5-8FCE-8896-6627E3E3D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EFAD5A-4252-FA04-25F7-7054B08F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07F6B-1222-951F-B6CF-08BD3A33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0C755-A111-E101-5BD1-EEB9448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5558-F805-9AB4-9198-54F40E0E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ED09D-7AD9-A15F-CE32-F0C3DA40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5EBB1-F2F1-1EED-43C2-D090281C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04793-D1C5-6D3C-4B7C-F5D63469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3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6102F-7B50-63A0-9721-51DE8D8D3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378D1-0E2B-9160-735A-0AED6805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29CB8-BA2E-17A3-A75A-9F4CF2AE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713A9-BDD1-B319-BB2E-12745E9E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6B379-6D43-F06F-D6B0-08FC74739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E2B2D-17E4-CEA5-BE2C-94843E510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9AD6-6E1D-EFDC-5DC4-B8C13CFB4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38D0D-7BF9-B84B-F1DD-00308687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DEB4-9AA4-D859-F436-568604EC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7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EB15-37D0-F140-63D5-82F905E5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CFB2B-3E0E-577C-5311-F688D7999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FB287-2EF8-5403-55AD-30DC124CF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30232-F3B9-88E9-CC30-6F5914A5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9EA6D-1DA9-981C-CF28-B22AF0F5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65F8F-84F6-A766-C853-C23525ED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0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168AD-8F09-75E6-0B2B-688E6D2D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5D454-1160-C7F6-C747-A3A284849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81F62-58E0-DDA4-B490-A63185AF0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A8878-E404-47C0-96CC-E5AC59B003DE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EE77-7D8A-66B8-6009-DD8BA1E9F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E020-55CA-EA84-81BF-4E4562290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6F87-4A87-47DA-8489-8526C23AA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image of a smiley face&#10;&#10;Description automatically generated">
            <a:extLst>
              <a:ext uri="{FF2B5EF4-FFF2-40B4-BE49-F238E27FC236}">
                <a16:creationId xmlns:a16="http://schemas.microsoft.com/office/drawing/2014/main" id="{3FE4060B-FDDF-7292-D05A-2FACDA016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8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close-up of a text&#10;&#10;Description automatically generated">
            <a:extLst>
              <a:ext uri="{FF2B5EF4-FFF2-40B4-BE49-F238E27FC236}">
                <a16:creationId xmlns:a16="http://schemas.microsoft.com/office/drawing/2014/main" id="{C0C1A1FC-4010-1B16-DEF8-B888A014C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7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E985B2D-0051-297C-2848-1008117C0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8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text&#10;&#10;Description automatically generated">
            <a:extLst>
              <a:ext uri="{FF2B5EF4-FFF2-40B4-BE49-F238E27FC236}">
                <a16:creationId xmlns:a16="http://schemas.microsoft.com/office/drawing/2014/main" id="{C44FFAC5-8B23-9238-9C64-55E237BA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3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creen with blue text&#10;&#10;Description automatically generated">
            <a:extLst>
              <a:ext uri="{FF2B5EF4-FFF2-40B4-BE49-F238E27FC236}">
                <a16:creationId xmlns:a16="http://schemas.microsoft.com/office/drawing/2014/main" id="{96E03592-A8C0-E8F2-B2D2-D08312304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9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5FA6FC12-145C-7F46-D82A-FEAA7CBF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0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his arms around his chest&#10;&#10;Description automatically generated">
            <a:extLst>
              <a:ext uri="{FF2B5EF4-FFF2-40B4-BE49-F238E27FC236}">
                <a16:creationId xmlns:a16="http://schemas.microsoft.com/office/drawing/2014/main" id="{10ABA561-BA47-0EBB-0D6D-EECD87B3A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7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rashed alfoqha</dc:creator>
  <cp:lastModifiedBy>rashed alfoqha</cp:lastModifiedBy>
  <cp:revision>1</cp:revision>
  <dcterms:created xsi:type="dcterms:W3CDTF">2024-01-19T17:59:44Z</dcterms:created>
  <dcterms:modified xsi:type="dcterms:W3CDTF">2024-01-19T18:02:43Z</dcterms:modified>
</cp:coreProperties>
</file>