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0080625" cy="5670550"/>
  <p:notesSz cx="6792913" cy="99329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9"/>
    <p:restoredTop sz="94592"/>
  </p:normalViewPr>
  <p:slideViewPr>
    <p:cSldViewPr snapToGrid="0" snapToObjects="1">
      <p:cViewPr>
        <p:scale>
          <a:sx n="64" d="100"/>
          <a:sy n="64" d="100"/>
        </p:scale>
        <p:origin x="24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>
            <a:extLst>
              <a:ext uri="{FF2B5EF4-FFF2-40B4-BE49-F238E27FC236}">
                <a16:creationId xmlns:a16="http://schemas.microsoft.com/office/drawing/2014/main" xmlns="" id="{62B6B480-D30E-48C8-9D10-200DD6A3ED6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7679" cy="4960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70811F1-4E18-4E1D-82D8-CDF680ABCBD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45159" y="0"/>
            <a:ext cx="2947679" cy="4960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7B24B4C-F807-4E8D-A993-0D3FBF1246D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435960"/>
            <a:ext cx="2947679" cy="4960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0EE65B9-E25E-4FE4-B1B0-55E434803638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45159" y="9435960"/>
            <a:ext cx="2947679" cy="4960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1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7451EE0-7963-415C-8CDB-E8FF53EE98AF}" type="slidenum">
              <a:t>‹#›</a:t>
            </a:fld>
            <a:endParaRPr lang="en-US" sz="1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9EC2E89-F6B6-483C-BE0F-8FCC790261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DF6A4E6-CEF7-4AE1-A977-689B1BA716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32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1BAA8-0BD8-465F-980E-328A4DB8BF4A}" type="datetimeFigureOut">
              <a:rPr lang="en-US"/>
              <a:t>5/11/18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A134E4-FB13-4121-9345-DCC1EE415C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4513"/>
            <a:ext cx="29432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3CD4726-98A5-408F-9E44-3B27547820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434513"/>
            <a:ext cx="29432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A8645-B3AD-400F-BCC5-18A721C600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03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32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F3710-6A01-411D-8747-65CBA24EB094}" type="datetimeFigureOut">
              <a:rPr lang="en-US"/>
              <a:t>5/11/18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1241425"/>
            <a:ext cx="5957887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9963"/>
            <a:ext cx="5434013" cy="3911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A5AD4E-612B-4310-89CA-B361E9E8B315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6793200" cy="99324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1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xmlns="" id="{460D46B3-B0D6-45B9-8840-BF75C51F63A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4800" cy="4971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Times New Roman" pitchFamily="18"/>
                <a:ea typeface="ＭＳ Ｐゴシック" pitchFamily="50"/>
                <a:cs typeface="ＭＳ Ｐゴシック" pitchFamily="50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FF50DDD1-347E-4830-9FFB-5D2ABDFDA75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48040" y="0"/>
            <a:ext cx="2944800" cy="4971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Times New Roman" pitchFamily="18"/>
                <a:ea typeface="ＭＳ Ｐゴシック" pitchFamily="50"/>
                <a:cs typeface="ＭＳ Ｐゴシック" pitchFamily="50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xmlns="" id="{7FD4FA71-FA3C-4BF7-B9A8-CC1993CDDC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120"/>
            <a:ext cx="4965840" cy="37245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xmlns="" id="{A4BE7FC2-8BB1-4D31-8071-345B489B464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78960" y="4717800"/>
            <a:ext cx="5435640" cy="44690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xmlns="" id="{DC089820-860F-48FA-8820-3AFF4FD899B6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432720"/>
            <a:ext cx="2944800" cy="4971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Times New Roman" pitchFamily="18"/>
                <a:ea typeface="ＭＳ Ｐゴシック" pitchFamily="50"/>
                <a:cs typeface="ＭＳ Ｐゴシック" pitchFamily="50"/>
              </a:defRPr>
            </a:lvl1pPr>
          </a:lstStyle>
          <a:p>
            <a:pPr lvl="0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717DADC5-C220-4640-BB8E-1DEA02C984C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48040" y="9432720"/>
            <a:ext cx="2944800" cy="4971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Times New Roman" pitchFamily="18"/>
                <a:ea typeface="ＭＳ Ｐゴシック" pitchFamily="50"/>
                <a:cs typeface="ＭＳ Ｐゴシック" pitchFamily="50"/>
              </a:defRPr>
            </a:lvl1pPr>
          </a:lstStyle>
          <a:p>
            <a:pPr lvl="0"/>
            <a:fld id="{49700223-D28E-461E-9134-9EF935EC76CB}" type="slidenum"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4513"/>
            <a:ext cx="29432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4513"/>
            <a:ext cx="29432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240C2-8668-4F83-8DF5-02BB700F1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05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hangingPunct="1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US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ＭＳ Ｐ明朝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3CAB7862-2E32-4F7D-9D03-CA7EF8DA6BEA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F3710-6A01-411D-8747-65CBA24EB09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xmlns="" id="{9CBDBE41-6AE6-4E67-86C4-29DD5A97E8E2}"/>
              </a:ext>
            </a:extLst>
          </p:cNvPr>
          <p:cNvSpPr txBox="1">
            <a:spLocks noGrp="1"/>
          </p:cNvSpPr>
          <p:nvPr/>
        </p:nvSpPr>
        <p:spPr>
          <a:xfrm>
            <a:off x="3848040" y="9432720"/>
            <a:ext cx="2944800" cy="497160"/>
          </a:xfrm>
          <a:prstGeom prst="rect">
            <a:avLst/>
          </a:prstGeom>
          <a:noFill/>
          <a:ln/>
        </p:spPr>
        <p:txBody>
          <a:bodyPr wrap="square" lIns="90000" tIns="46800" rIns="90000" bIns="468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4E292E6-F21F-44B6-852A-3871DA02D6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1A83CBFE-2A3B-46D0-BE92-649F4EF09458}"/>
              </a:ext>
            </a:extLst>
          </p:cNvPr>
          <p:cNvSpPr txBox="1">
            <a:spLocks noGrp="1"/>
          </p:cNvSpPr>
          <p:nvPr/>
        </p:nvSpPr>
        <p:spPr>
          <a:xfrm>
            <a:off x="3848040" y="9432720"/>
            <a:ext cx="2944800" cy="49716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4AB224C-3692-4973-9587-D30AC3FFC6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57180CA-F988-4CC9-9969-CD7A0C26C7BC}"/>
              </a:ext>
            </a:extLst>
          </p:cNvPr>
          <p:cNvSpPr/>
          <p:nvPr/>
        </p:nvSpPr>
        <p:spPr>
          <a:xfrm>
            <a:off x="914400" y="744480"/>
            <a:ext cx="4965840" cy="37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784788A4-B962-4B94-ABE1-C65859AE9D1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 sz="2610" kern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C6F428EB-4507-48F4-8D6D-543F6FF86C8F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F3710-6A01-411D-8747-65CBA24EB09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xmlns="" id="{CB487D43-A99A-46F3-9768-965FF0DDA311}"/>
              </a:ext>
            </a:extLst>
          </p:cNvPr>
          <p:cNvSpPr txBox="1">
            <a:spLocks noGrp="1"/>
          </p:cNvSpPr>
          <p:nvPr/>
        </p:nvSpPr>
        <p:spPr>
          <a:xfrm>
            <a:off x="3848040" y="9432720"/>
            <a:ext cx="2944800" cy="497160"/>
          </a:xfrm>
          <a:prstGeom prst="rect">
            <a:avLst/>
          </a:prstGeom>
          <a:noFill/>
          <a:ln/>
        </p:spPr>
        <p:txBody>
          <a:bodyPr wrap="square" lIns="90000" tIns="46800" rIns="90000" bIns="468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FE21408-871D-4557-A443-6A3DFE5F82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857A76F3-A1D5-4154-B9F1-DF4040EF0808}"/>
              </a:ext>
            </a:extLst>
          </p:cNvPr>
          <p:cNvSpPr txBox="1">
            <a:spLocks noGrp="1"/>
          </p:cNvSpPr>
          <p:nvPr/>
        </p:nvSpPr>
        <p:spPr>
          <a:xfrm>
            <a:off x="3848040" y="9432720"/>
            <a:ext cx="2944800" cy="49716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FE16203-BA65-4C45-8DDB-DF242BFAF6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A2157752-0CDF-441C-8254-0D5A8DA8EA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7313" y="744538"/>
            <a:ext cx="6619875" cy="3724275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B436265E-922F-4D2A-9C32-00E4E7F876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90000" tIns="46800" rIns="90000" bIns="46800"/>
          <a:lstStyle/>
          <a:p>
            <a:endParaRPr lang="en-US" sz="261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EF52752F-337B-467A-B834-26E72A95A9FB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F3710-6A01-411D-8747-65CBA24EB09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xmlns="" id="{7B40C177-62D1-4283-88AD-283232054F3D}"/>
              </a:ext>
            </a:extLst>
          </p:cNvPr>
          <p:cNvSpPr txBox="1">
            <a:spLocks noGrp="1"/>
          </p:cNvSpPr>
          <p:nvPr/>
        </p:nvSpPr>
        <p:spPr>
          <a:xfrm>
            <a:off x="3848040" y="9432720"/>
            <a:ext cx="2944800" cy="497160"/>
          </a:xfrm>
          <a:prstGeom prst="rect">
            <a:avLst/>
          </a:prstGeom>
          <a:noFill/>
          <a:ln/>
        </p:spPr>
        <p:txBody>
          <a:bodyPr wrap="square" lIns="90000" tIns="46800" rIns="90000" bIns="468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0E2A7A9-EBD6-438F-AD81-0B4D023BEC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7F84A875-54A4-4DE8-B209-59070496E561}"/>
              </a:ext>
            </a:extLst>
          </p:cNvPr>
          <p:cNvSpPr txBox="1">
            <a:spLocks noGrp="1"/>
          </p:cNvSpPr>
          <p:nvPr/>
        </p:nvSpPr>
        <p:spPr>
          <a:xfrm>
            <a:off x="3848040" y="9432720"/>
            <a:ext cx="2944800" cy="49716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B963425-D4AB-451E-8DD8-C46F9DBC96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CA4AD92B-D1EC-40FB-8A13-504CE8922DA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914400" y="744120"/>
            <a:ext cx="4965840" cy="372456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133DA4A6-5339-497A-B6D1-A164E609ACA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endParaRPr lang="en-US" sz="261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668CB2CA-00B2-40C5-9DF5-2D0BEED74ABB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F3710-6A01-411D-8747-65CBA24EB09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xmlns="" id="{044B5718-1011-419E-8F43-AE4895C6C1A6}"/>
              </a:ext>
            </a:extLst>
          </p:cNvPr>
          <p:cNvSpPr txBox="1">
            <a:spLocks noGrp="1"/>
          </p:cNvSpPr>
          <p:nvPr/>
        </p:nvSpPr>
        <p:spPr>
          <a:xfrm>
            <a:off x="3848040" y="9432720"/>
            <a:ext cx="2944800" cy="497160"/>
          </a:xfrm>
          <a:prstGeom prst="rect">
            <a:avLst/>
          </a:prstGeom>
          <a:noFill/>
          <a:ln/>
        </p:spPr>
        <p:txBody>
          <a:bodyPr wrap="square" lIns="90000" tIns="46800" rIns="90000" bIns="468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1793484-BCE1-489D-BE39-A645A2A388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182A8A78-41F6-4EB6-86DA-B68468D9BC33}"/>
              </a:ext>
            </a:extLst>
          </p:cNvPr>
          <p:cNvSpPr txBox="1">
            <a:spLocks noGrp="1"/>
          </p:cNvSpPr>
          <p:nvPr/>
        </p:nvSpPr>
        <p:spPr>
          <a:xfrm>
            <a:off x="3848040" y="9432720"/>
            <a:ext cx="2944800" cy="49716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19B660E-B879-4EA4-8AD9-DE382622A62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B9AA7E11-964A-4671-87E9-B2D5206CB62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7313" y="744538"/>
            <a:ext cx="6619875" cy="3724275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429D5B38-7140-4632-8E7A-CB24CEADC87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90000" tIns="46800" rIns="90000" bIns="46800"/>
          <a:lstStyle/>
          <a:p>
            <a:endParaRPr lang="en-US" sz="261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C979376C-0D9F-4F8C-AFEC-97A851A0E358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F3710-6A01-411D-8747-65CBA24EB09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xmlns="" id="{C7683A92-2F95-4919-BC5F-66DE93230C6C}"/>
              </a:ext>
            </a:extLst>
          </p:cNvPr>
          <p:cNvSpPr txBox="1">
            <a:spLocks noGrp="1"/>
          </p:cNvSpPr>
          <p:nvPr/>
        </p:nvSpPr>
        <p:spPr>
          <a:xfrm>
            <a:off x="3848040" y="9432720"/>
            <a:ext cx="2944800" cy="497160"/>
          </a:xfrm>
          <a:prstGeom prst="rect">
            <a:avLst/>
          </a:prstGeom>
          <a:noFill/>
          <a:ln/>
        </p:spPr>
        <p:txBody>
          <a:bodyPr wrap="square" lIns="90000" tIns="46800" rIns="90000" bIns="468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4D79C15-DC07-403A-8949-D82C390385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FCBAAAAF-C9D5-46A0-BD0C-9E187CABC36D}"/>
              </a:ext>
            </a:extLst>
          </p:cNvPr>
          <p:cNvSpPr txBox="1">
            <a:spLocks noGrp="1"/>
          </p:cNvSpPr>
          <p:nvPr/>
        </p:nvSpPr>
        <p:spPr>
          <a:xfrm>
            <a:off x="3848040" y="9432720"/>
            <a:ext cx="2944800" cy="49716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C4623D6-2C0F-4554-8262-0491D707D6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F699C1D2-523D-41D8-8F15-03E02C76772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914400" y="744120"/>
            <a:ext cx="4965840" cy="372456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6BB21C68-1009-43A6-9AFB-4DE58DB4916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endParaRPr lang="en-US" sz="261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E92EAF42-195C-4140-8105-549633BA9991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F3710-6A01-411D-8747-65CBA24EB09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xmlns="" id="{7787A0BB-B319-4CE0-89DA-C29DF47C857A}"/>
              </a:ext>
            </a:extLst>
          </p:cNvPr>
          <p:cNvSpPr txBox="1">
            <a:spLocks noGrp="1"/>
          </p:cNvSpPr>
          <p:nvPr/>
        </p:nvSpPr>
        <p:spPr>
          <a:xfrm>
            <a:off x="3848040" y="9432720"/>
            <a:ext cx="2944800" cy="497160"/>
          </a:xfrm>
          <a:prstGeom prst="rect">
            <a:avLst/>
          </a:prstGeom>
          <a:noFill/>
          <a:ln/>
        </p:spPr>
        <p:txBody>
          <a:bodyPr wrap="square" lIns="90000" tIns="46800" rIns="90000" bIns="468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F7CE28A-1E5C-4950-94AA-4B577E7110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45BB4946-DD9E-44D4-B9EA-64175B94B0D4}"/>
              </a:ext>
            </a:extLst>
          </p:cNvPr>
          <p:cNvSpPr txBox="1">
            <a:spLocks noGrp="1"/>
          </p:cNvSpPr>
          <p:nvPr/>
        </p:nvSpPr>
        <p:spPr>
          <a:xfrm>
            <a:off x="3848040" y="9432720"/>
            <a:ext cx="2944800" cy="49716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563F580-C47A-4B18-B0DA-82086D2411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B644E2A4-3CC2-4E8F-B220-5F9626FB511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7313" y="744538"/>
            <a:ext cx="6619875" cy="3724275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ED3017A4-BA86-4EF3-8952-EFA48247F9F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90000" tIns="46800" rIns="90000" bIns="46800"/>
          <a:lstStyle/>
          <a:p>
            <a:endParaRPr lang="en-US" sz="261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387FB9EB-CF48-4164-B80D-2F27797DF0CD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F3710-6A01-411D-8747-65CBA24EB09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xmlns="" id="{26AE0B3E-1E03-49D8-A814-E8F1D3CCC4FD}"/>
              </a:ext>
            </a:extLst>
          </p:cNvPr>
          <p:cNvSpPr txBox="1">
            <a:spLocks noGrp="1"/>
          </p:cNvSpPr>
          <p:nvPr/>
        </p:nvSpPr>
        <p:spPr>
          <a:xfrm>
            <a:off x="3848040" y="9432720"/>
            <a:ext cx="2944800" cy="497160"/>
          </a:xfrm>
          <a:prstGeom prst="rect">
            <a:avLst/>
          </a:prstGeom>
          <a:noFill/>
          <a:ln/>
        </p:spPr>
        <p:txBody>
          <a:bodyPr wrap="square" lIns="90000" tIns="46800" rIns="90000" bIns="468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34F8F42-9712-4692-8999-D6C34BB993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CA59D89C-A4FF-4978-B362-A36D14E1F01A}"/>
              </a:ext>
            </a:extLst>
          </p:cNvPr>
          <p:cNvSpPr txBox="1">
            <a:spLocks noGrp="1"/>
          </p:cNvSpPr>
          <p:nvPr/>
        </p:nvSpPr>
        <p:spPr>
          <a:xfrm>
            <a:off x="3848040" y="9432720"/>
            <a:ext cx="2944800" cy="49716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D5FFC46-5D73-49C3-A195-FDB5A87233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1BC98A68-D94D-4A54-A798-9BCBB6DCD8D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914400" y="744120"/>
            <a:ext cx="4965840" cy="372456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29FA557D-4F18-4048-8A7B-4F83B116F5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endParaRPr lang="en-US" sz="261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6368133C-2BA3-4135-8B12-B4F3D114B7DA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F3710-6A01-411D-8747-65CBA24EB09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xmlns="" id="{993DEEA2-8710-43C4-8598-2230C8376BDC}"/>
              </a:ext>
            </a:extLst>
          </p:cNvPr>
          <p:cNvSpPr txBox="1">
            <a:spLocks noGrp="1"/>
          </p:cNvSpPr>
          <p:nvPr/>
        </p:nvSpPr>
        <p:spPr>
          <a:xfrm>
            <a:off x="3848040" y="9432720"/>
            <a:ext cx="2944800" cy="497160"/>
          </a:xfrm>
          <a:prstGeom prst="rect">
            <a:avLst/>
          </a:prstGeom>
          <a:noFill/>
          <a:ln/>
        </p:spPr>
        <p:txBody>
          <a:bodyPr wrap="square" lIns="90000" tIns="46800" rIns="90000" bIns="468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133ED42-E6AC-4CA3-9A23-4D080C2B0D6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899220B4-09E1-4226-8CAA-87FD0E5513BB}"/>
              </a:ext>
            </a:extLst>
          </p:cNvPr>
          <p:cNvSpPr txBox="1">
            <a:spLocks noGrp="1"/>
          </p:cNvSpPr>
          <p:nvPr/>
        </p:nvSpPr>
        <p:spPr>
          <a:xfrm>
            <a:off x="3848040" y="9432720"/>
            <a:ext cx="2944800" cy="49716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2391902-1D46-4980-B044-18BA686BCB1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AB9853D1-27B5-480F-B174-45A30156CCF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7313" y="744538"/>
            <a:ext cx="6619875" cy="3724275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1D4CAB05-B861-424B-A5B0-0614A0CFFF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90000" tIns="46800" rIns="90000" bIns="46800"/>
          <a:lstStyle/>
          <a:p>
            <a:endParaRPr lang="en-US" sz="261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B8E15019-6BCE-4CF3-BE46-DD2AE6BF8DD1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F3710-6A01-411D-8747-65CBA24EB09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xmlns="" id="{85E64DE1-DC18-4938-921E-991000951726}"/>
              </a:ext>
            </a:extLst>
          </p:cNvPr>
          <p:cNvSpPr txBox="1">
            <a:spLocks noGrp="1"/>
          </p:cNvSpPr>
          <p:nvPr/>
        </p:nvSpPr>
        <p:spPr>
          <a:xfrm>
            <a:off x="3848040" y="9432720"/>
            <a:ext cx="2944800" cy="497160"/>
          </a:xfrm>
          <a:prstGeom prst="rect">
            <a:avLst/>
          </a:prstGeom>
          <a:noFill/>
          <a:ln/>
        </p:spPr>
        <p:txBody>
          <a:bodyPr wrap="square" lIns="90000" tIns="46800" rIns="90000" bIns="468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85D1A56-7544-4CE3-9991-EBB9D8B5A28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3F907262-5174-4F54-A1F9-816E3640F864}"/>
              </a:ext>
            </a:extLst>
          </p:cNvPr>
          <p:cNvSpPr txBox="1">
            <a:spLocks noGrp="1"/>
          </p:cNvSpPr>
          <p:nvPr/>
        </p:nvSpPr>
        <p:spPr>
          <a:xfrm>
            <a:off x="3848040" y="9432720"/>
            <a:ext cx="2944800" cy="49716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29BF590-9446-44D5-9CB2-41A5DD2828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50BEA4EF-5C4C-426B-AA46-F7A65F2274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914400" y="744120"/>
            <a:ext cx="4965840" cy="372456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55E7DD1F-D9A5-4EB0-8359-C6E16E4812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endParaRPr lang="en-US" sz="261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F2B7A542-87C2-4626-A4A1-D290EA33A4D0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F3710-6A01-411D-8747-65CBA24EB09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xmlns="" id="{67A9A711-C6F9-488B-865D-456136059455}"/>
              </a:ext>
            </a:extLst>
          </p:cNvPr>
          <p:cNvSpPr txBox="1">
            <a:spLocks noGrp="1"/>
          </p:cNvSpPr>
          <p:nvPr/>
        </p:nvSpPr>
        <p:spPr>
          <a:xfrm>
            <a:off x="3848040" y="9432720"/>
            <a:ext cx="2944800" cy="497160"/>
          </a:xfrm>
          <a:prstGeom prst="rect">
            <a:avLst/>
          </a:prstGeom>
          <a:noFill/>
          <a:ln/>
        </p:spPr>
        <p:txBody>
          <a:bodyPr wrap="square" lIns="90000" tIns="46800" rIns="90000" bIns="468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7751D6E-9E03-469E-BED2-BAC2E26D51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4E79CAC0-C196-40E9-9A6D-0014AF68962F}"/>
              </a:ext>
            </a:extLst>
          </p:cNvPr>
          <p:cNvSpPr txBox="1">
            <a:spLocks noGrp="1"/>
          </p:cNvSpPr>
          <p:nvPr/>
        </p:nvSpPr>
        <p:spPr>
          <a:xfrm>
            <a:off x="3848040" y="9432720"/>
            <a:ext cx="2944800" cy="49716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08AAE85-20AC-4DC0-9FA8-0BC2AE7B911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A20F72CD-F6D7-4021-9104-35719A030B0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914400" y="744120"/>
            <a:ext cx="4965840" cy="372456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BE207AB9-37CA-4BDD-9496-920B5C82902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endParaRPr lang="en-US" sz="261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AC4D1BD6-534B-4328-82E9-BCB40D91DE1C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F3710-6A01-411D-8747-65CBA24EB09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xmlns="" id="{2D99A2AB-250E-4076-9971-711B66A78CDE}"/>
              </a:ext>
            </a:extLst>
          </p:cNvPr>
          <p:cNvSpPr txBox="1">
            <a:spLocks noGrp="1"/>
          </p:cNvSpPr>
          <p:nvPr/>
        </p:nvSpPr>
        <p:spPr>
          <a:xfrm>
            <a:off x="3848040" y="9432720"/>
            <a:ext cx="2944800" cy="497160"/>
          </a:xfrm>
          <a:prstGeom prst="rect">
            <a:avLst/>
          </a:prstGeom>
          <a:noFill/>
          <a:ln/>
        </p:spPr>
        <p:txBody>
          <a:bodyPr wrap="square" lIns="90000" tIns="46800" rIns="90000" bIns="468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E0F9673-C5CA-4B4C-B9EB-C1857741CE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A3B4F93B-767D-40B3-BCCA-EB67EA8347BD}"/>
              </a:ext>
            </a:extLst>
          </p:cNvPr>
          <p:cNvSpPr txBox="1">
            <a:spLocks noGrp="1"/>
          </p:cNvSpPr>
          <p:nvPr/>
        </p:nvSpPr>
        <p:spPr>
          <a:xfrm>
            <a:off x="3848040" y="9432720"/>
            <a:ext cx="2944800" cy="49716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115FAA5-7377-4EC0-A52C-95A4D91A84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D73B4115-8BAB-47EF-A572-A89119B4214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914400" y="744120"/>
            <a:ext cx="4965840" cy="372456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89928144-C72D-4C9B-9959-E636F66CB39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endParaRPr lang="en-US" sz="261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611F61AC-DFE6-4F81-B912-610A5B739242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F3710-6A01-411D-8747-65CBA24EB09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xmlns="" id="{1A9B5B2A-8DCE-4BB0-BE43-54D9057ADCEA}"/>
              </a:ext>
            </a:extLst>
          </p:cNvPr>
          <p:cNvSpPr txBox="1">
            <a:spLocks noGrp="1"/>
          </p:cNvSpPr>
          <p:nvPr/>
        </p:nvSpPr>
        <p:spPr>
          <a:xfrm>
            <a:off x="3848040" y="9432720"/>
            <a:ext cx="2944800" cy="497160"/>
          </a:xfrm>
          <a:prstGeom prst="rect">
            <a:avLst/>
          </a:prstGeom>
          <a:noFill/>
          <a:ln/>
        </p:spPr>
        <p:txBody>
          <a:bodyPr wrap="square" lIns="90000" tIns="46800" rIns="90000" bIns="468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0367D95-3F38-4245-9BAE-6E7189B0C9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C6C822C4-F980-4AAE-A554-FAA61F348BBC}"/>
              </a:ext>
            </a:extLst>
          </p:cNvPr>
          <p:cNvSpPr txBox="1">
            <a:spLocks noGrp="1"/>
          </p:cNvSpPr>
          <p:nvPr/>
        </p:nvSpPr>
        <p:spPr>
          <a:xfrm>
            <a:off x="3848040" y="9432720"/>
            <a:ext cx="2944800" cy="49716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D5D3F6A-D84A-43C1-A788-3D3D1FA1A4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E7288B8B-8B0C-4FFD-A320-FD0DFCF2732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914400" y="744120"/>
            <a:ext cx="4965840" cy="372456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33800780-66A5-4BAF-93C9-FDD112EDFB2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endParaRPr lang="en-US" sz="261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27F8D7CA-7018-4176-BCA0-F53806A7188B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F3710-6A01-411D-8747-65CBA24EB09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xmlns="" id="{7E23BD82-56C3-49D0-B595-67BDC5753B8E}"/>
              </a:ext>
            </a:extLst>
          </p:cNvPr>
          <p:cNvSpPr txBox="1">
            <a:spLocks noGrp="1"/>
          </p:cNvSpPr>
          <p:nvPr/>
        </p:nvSpPr>
        <p:spPr>
          <a:xfrm>
            <a:off x="3848040" y="9432720"/>
            <a:ext cx="2944800" cy="497160"/>
          </a:xfrm>
          <a:prstGeom prst="rect">
            <a:avLst/>
          </a:prstGeom>
          <a:noFill/>
          <a:ln/>
        </p:spPr>
        <p:txBody>
          <a:bodyPr wrap="square" lIns="90000" tIns="46800" rIns="90000" bIns="468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9B31E18-940A-4122-A87F-CEC4E265BB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0A0C80CA-90A6-4509-9D4D-81D07EA82B0C}"/>
              </a:ext>
            </a:extLst>
          </p:cNvPr>
          <p:cNvSpPr txBox="1">
            <a:spLocks noGrp="1"/>
          </p:cNvSpPr>
          <p:nvPr/>
        </p:nvSpPr>
        <p:spPr>
          <a:xfrm>
            <a:off x="3848040" y="9432720"/>
            <a:ext cx="2944800" cy="49716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8B88E0A-70DE-4E9C-A0E6-F562C44FEA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007B1067-C88F-4441-951C-B229EF35131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914400" y="744120"/>
            <a:ext cx="4965840" cy="372456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BEA332DD-5E29-402A-A2E6-66C923CD3F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endParaRPr lang="en-US" sz="261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ADDC1A43-0B13-43F4-B6FB-4758C8A8B9A8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F3710-6A01-411D-8747-65CBA24EB09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xmlns="" id="{0116B259-2122-41DA-A6C3-1261309174BF}"/>
              </a:ext>
            </a:extLst>
          </p:cNvPr>
          <p:cNvSpPr txBox="1">
            <a:spLocks noGrp="1"/>
          </p:cNvSpPr>
          <p:nvPr/>
        </p:nvSpPr>
        <p:spPr>
          <a:xfrm>
            <a:off x="3848040" y="9432720"/>
            <a:ext cx="2944800" cy="497160"/>
          </a:xfrm>
          <a:prstGeom prst="rect">
            <a:avLst/>
          </a:prstGeom>
          <a:noFill/>
          <a:ln/>
        </p:spPr>
        <p:txBody>
          <a:bodyPr wrap="square" lIns="90000" tIns="46800" rIns="90000" bIns="468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DD0126D-3E90-40A4-A1B2-3BB89CDD70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FCCED01A-38E1-4E8B-8D16-571542D9BC11}"/>
              </a:ext>
            </a:extLst>
          </p:cNvPr>
          <p:cNvSpPr txBox="1">
            <a:spLocks noGrp="1"/>
          </p:cNvSpPr>
          <p:nvPr/>
        </p:nvSpPr>
        <p:spPr>
          <a:xfrm>
            <a:off x="3848040" y="9432720"/>
            <a:ext cx="2944800" cy="49716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54839C0-B753-4181-8B23-FC21AC21B59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4AA20616-F74D-4004-973D-4A2E900D992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914400" y="744120"/>
            <a:ext cx="4965840" cy="372456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791B7EE4-B153-4759-BAE9-DF69C7B7B51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pPr lvl="0"/>
            <a:r>
              <a:rPr lang="ja-JP" altLang="en-US"/>
              <a:t>赤黒木の基本ルール：</a:t>
            </a:r>
          </a:p>
          <a:p>
            <a:pPr lvl="0"/>
            <a:r>
              <a:rPr lang="ja-JP" altLang="en-US"/>
              <a:t>・二分木である</a:t>
            </a:r>
          </a:p>
          <a:p>
            <a:pPr lvl="0"/>
            <a:r>
              <a:rPr lang="ja-JP" altLang="en-US"/>
              <a:t>・ノードは赤もしくは黒のいずれかに塗られる</a:t>
            </a:r>
          </a:p>
          <a:p>
            <a:pPr lvl="0"/>
            <a:r>
              <a:rPr lang="ja-JP" altLang="en-US"/>
              <a:t>・ルートノードは黒</a:t>
            </a:r>
          </a:p>
          <a:p>
            <a:pPr lvl="0"/>
            <a:r>
              <a:rPr lang="ja-JP" altLang="en-US"/>
              <a:t>・赤ノードの子は黒ノード</a:t>
            </a:r>
          </a:p>
          <a:p>
            <a:pPr lvl="0"/>
            <a:r>
              <a:rPr lang="ja-JP" altLang="en-US"/>
              <a:t>・ルートノードからリーフノードまでのパスに含まれる黒ノードの数は一定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A720D94B-9D66-44C0-BE88-F709F7C015EF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F3710-6A01-411D-8747-65CBA24EB09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xmlns="" id="{73D7035F-8DFC-4802-9579-C2F0480F159C}"/>
              </a:ext>
            </a:extLst>
          </p:cNvPr>
          <p:cNvSpPr txBox="1">
            <a:spLocks noGrp="1"/>
          </p:cNvSpPr>
          <p:nvPr/>
        </p:nvSpPr>
        <p:spPr>
          <a:xfrm>
            <a:off x="3848040" y="9432720"/>
            <a:ext cx="2944800" cy="497160"/>
          </a:xfrm>
          <a:prstGeom prst="rect">
            <a:avLst/>
          </a:prstGeom>
          <a:noFill/>
          <a:ln/>
        </p:spPr>
        <p:txBody>
          <a:bodyPr wrap="square" lIns="90000" tIns="46800" rIns="90000" bIns="468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619DC76-DFCA-4351-AF9B-2267E4255A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D5EAAD9D-43F1-4620-A6B4-0A47BD765426}"/>
              </a:ext>
            </a:extLst>
          </p:cNvPr>
          <p:cNvSpPr txBox="1">
            <a:spLocks noGrp="1"/>
          </p:cNvSpPr>
          <p:nvPr/>
        </p:nvSpPr>
        <p:spPr>
          <a:xfrm>
            <a:off x="3848040" y="9432720"/>
            <a:ext cx="2944800" cy="49716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3BD8457-343D-406A-A30B-4D9DEDA133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515A1C95-E6CA-4B66-902E-24FF8049DA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914400" y="744120"/>
            <a:ext cx="4965840" cy="372456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674CB84D-AFDB-4EC6-8A25-CB91C73502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endParaRPr lang="en-US" sz="261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1B9E5FFA-C2EA-48B9-9B9A-E31020F4C2DC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F3710-6A01-411D-8747-65CBA24EB09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xmlns="" id="{40159A70-E2CA-4F9E-A9F3-F4486319DE0C}"/>
              </a:ext>
            </a:extLst>
          </p:cNvPr>
          <p:cNvSpPr txBox="1">
            <a:spLocks noGrp="1"/>
          </p:cNvSpPr>
          <p:nvPr/>
        </p:nvSpPr>
        <p:spPr>
          <a:xfrm>
            <a:off x="3848040" y="9432720"/>
            <a:ext cx="2944800" cy="497160"/>
          </a:xfrm>
          <a:prstGeom prst="rect">
            <a:avLst/>
          </a:prstGeom>
          <a:noFill/>
          <a:ln/>
        </p:spPr>
        <p:txBody>
          <a:bodyPr wrap="square" lIns="90000" tIns="46800" rIns="90000" bIns="468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B74BA1B-F9D1-4A14-92D6-9187C260F8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68B17F29-73CA-4594-B518-85CFA24D6E0B}"/>
              </a:ext>
            </a:extLst>
          </p:cNvPr>
          <p:cNvSpPr txBox="1">
            <a:spLocks noGrp="1"/>
          </p:cNvSpPr>
          <p:nvPr/>
        </p:nvSpPr>
        <p:spPr>
          <a:xfrm>
            <a:off x="3848040" y="9432720"/>
            <a:ext cx="2944800" cy="49716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10D0474-FC32-4AC2-B5C4-BAF327A327A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3A47CF40-C3A1-4B61-A3BB-B9E32C90B47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914400" y="744120"/>
            <a:ext cx="4965840" cy="372456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EA71B8F5-A9BE-44BF-A711-514B02B5E35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endParaRPr lang="en-US" sz="261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D779BC57-5116-4890-93A9-4BC6F37AB6BA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F3710-6A01-411D-8747-65CBA24EB09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xmlns="" id="{AC08DA7B-A6D2-4E7E-9E4C-B81CA60DC360}"/>
              </a:ext>
            </a:extLst>
          </p:cNvPr>
          <p:cNvSpPr txBox="1">
            <a:spLocks noGrp="1"/>
          </p:cNvSpPr>
          <p:nvPr/>
        </p:nvSpPr>
        <p:spPr>
          <a:xfrm>
            <a:off x="3848040" y="9432720"/>
            <a:ext cx="2944800" cy="497160"/>
          </a:xfrm>
          <a:prstGeom prst="rect">
            <a:avLst/>
          </a:prstGeom>
          <a:noFill/>
          <a:ln/>
        </p:spPr>
        <p:txBody>
          <a:bodyPr wrap="square" lIns="90000" tIns="46800" rIns="90000" bIns="468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C690D4E-65DD-4F2C-A6C2-93453CB84E0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C6F0BA84-70D4-4FF9-8FCE-FB78E4C40A20}"/>
              </a:ext>
            </a:extLst>
          </p:cNvPr>
          <p:cNvSpPr txBox="1">
            <a:spLocks noGrp="1"/>
          </p:cNvSpPr>
          <p:nvPr/>
        </p:nvSpPr>
        <p:spPr>
          <a:xfrm>
            <a:off x="3848040" y="9432720"/>
            <a:ext cx="2944800" cy="49716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FA133AB-67B5-4403-B42D-C42FD73876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F303375B-6E00-44A9-A86D-FC15C4F81CE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914400" y="744120"/>
            <a:ext cx="4965840" cy="372456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E51D10CA-BC3D-4003-A590-D6621583822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endParaRPr lang="en-US" sz="261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1734A392-4D1D-46C7-83B4-BE9C2CBBEBB9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F3710-6A01-411D-8747-65CBA24EB09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xmlns="" id="{F65EC3B1-8A59-493A-9903-7A797917A4F5}"/>
              </a:ext>
            </a:extLst>
          </p:cNvPr>
          <p:cNvSpPr txBox="1">
            <a:spLocks noGrp="1"/>
          </p:cNvSpPr>
          <p:nvPr/>
        </p:nvSpPr>
        <p:spPr>
          <a:xfrm>
            <a:off x="3848040" y="9432720"/>
            <a:ext cx="2944800" cy="497160"/>
          </a:xfrm>
          <a:prstGeom prst="rect">
            <a:avLst/>
          </a:prstGeom>
          <a:noFill/>
          <a:ln/>
        </p:spPr>
        <p:txBody>
          <a:bodyPr wrap="square" lIns="90000" tIns="46800" rIns="90000" bIns="468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3287DEE-A808-41EF-B192-799C5E1E0AD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595C8763-BB35-43FC-A28B-17E86EBF5479}"/>
              </a:ext>
            </a:extLst>
          </p:cNvPr>
          <p:cNvSpPr txBox="1">
            <a:spLocks noGrp="1"/>
          </p:cNvSpPr>
          <p:nvPr/>
        </p:nvSpPr>
        <p:spPr>
          <a:xfrm>
            <a:off x="3848040" y="9432720"/>
            <a:ext cx="2944800" cy="49716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10B1C6D-ED13-4B19-A534-6E820FF10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FAB2700C-5E5F-4E85-B4BC-3151C3B2405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914400" y="744120"/>
            <a:ext cx="4965840" cy="372456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1DB4630B-A976-432F-BE03-53CFD21D4F0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endParaRPr lang="en-US" sz="261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A238B799-AD0B-4FF7-BB85-67892E1FCD62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F3710-6A01-411D-8747-65CBA24EB09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xmlns="" id="{BCF38020-47DC-4DB7-83F2-8F8FFD6FE4FD}"/>
              </a:ext>
            </a:extLst>
          </p:cNvPr>
          <p:cNvSpPr txBox="1">
            <a:spLocks noGrp="1"/>
          </p:cNvSpPr>
          <p:nvPr/>
        </p:nvSpPr>
        <p:spPr>
          <a:xfrm>
            <a:off x="3848040" y="9432720"/>
            <a:ext cx="2944800" cy="497160"/>
          </a:xfrm>
          <a:prstGeom prst="rect">
            <a:avLst/>
          </a:prstGeom>
          <a:noFill/>
          <a:ln/>
        </p:spPr>
        <p:txBody>
          <a:bodyPr wrap="square" lIns="90000" tIns="46800" rIns="90000" bIns="468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A97088E-6DA6-42ED-A769-B117B0E168E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34B24FF1-AC0E-4554-B610-5E29A353158B}"/>
              </a:ext>
            </a:extLst>
          </p:cNvPr>
          <p:cNvSpPr txBox="1">
            <a:spLocks noGrp="1"/>
          </p:cNvSpPr>
          <p:nvPr/>
        </p:nvSpPr>
        <p:spPr>
          <a:xfrm>
            <a:off x="3848040" y="9432720"/>
            <a:ext cx="2944800" cy="49716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13A5A5F-98ED-4375-8AA5-AF36F5E6BB9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83D5F9C3-3B9B-4720-9EEE-E5839FED209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914400" y="744120"/>
            <a:ext cx="4965840" cy="372456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91612B2A-3ADD-4CAE-8F46-D7AEF2062C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endParaRPr lang="en-US" sz="261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9F472C5C-7735-4AA4-83EC-EBCB227E932C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F3710-6A01-411D-8747-65CBA24EB09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xmlns="" id="{30607514-EC5B-4020-A505-955B6F7516E7}"/>
              </a:ext>
            </a:extLst>
          </p:cNvPr>
          <p:cNvSpPr txBox="1">
            <a:spLocks noGrp="1"/>
          </p:cNvSpPr>
          <p:nvPr/>
        </p:nvSpPr>
        <p:spPr>
          <a:xfrm>
            <a:off x="3848040" y="9432720"/>
            <a:ext cx="2944800" cy="497160"/>
          </a:xfrm>
          <a:prstGeom prst="rect">
            <a:avLst/>
          </a:prstGeom>
          <a:noFill/>
          <a:ln/>
        </p:spPr>
        <p:txBody>
          <a:bodyPr wrap="square" lIns="90000" tIns="46800" rIns="90000" bIns="468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59C5816-643C-4981-B66F-BE7D225113C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B5029F83-420C-4791-99B6-2A6624B9C180}"/>
              </a:ext>
            </a:extLst>
          </p:cNvPr>
          <p:cNvSpPr txBox="1">
            <a:spLocks noGrp="1"/>
          </p:cNvSpPr>
          <p:nvPr/>
        </p:nvSpPr>
        <p:spPr>
          <a:xfrm>
            <a:off x="3848040" y="9432720"/>
            <a:ext cx="2944800" cy="49716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96FB18A-4497-49F3-B4B4-4FF5EF59A1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A41507C9-A126-4899-A276-833CB33288E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914400" y="744120"/>
            <a:ext cx="4965840" cy="372456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635C8B2B-E393-4DF8-9EDB-F788D3D7C4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endParaRPr lang="en-US" sz="261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277F0A88-5596-4BA4-A2D0-5496C6366632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F3710-6A01-411D-8747-65CBA24EB09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xmlns="" id="{5B302409-9232-42F9-A0D2-C52BB8133821}"/>
              </a:ext>
            </a:extLst>
          </p:cNvPr>
          <p:cNvSpPr txBox="1">
            <a:spLocks noGrp="1"/>
          </p:cNvSpPr>
          <p:nvPr/>
        </p:nvSpPr>
        <p:spPr>
          <a:xfrm>
            <a:off x="3848040" y="9432720"/>
            <a:ext cx="2944800" cy="497160"/>
          </a:xfrm>
          <a:prstGeom prst="rect">
            <a:avLst/>
          </a:prstGeom>
          <a:noFill/>
          <a:ln/>
        </p:spPr>
        <p:txBody>
          <a:bodyPr wrap="square" lIns="90000" tIns="46800" rIns="90000" bIns="468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801DE08-1826-4711-AF02-DAC34E5B73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2CB7546B-6E9A-49D4-AEFF-A7F8855E0CE4}"/>
              </a:ext>
            </a:extLst>
          </p:cNvPr>
          <p:cNvSpPr txBox="1">
            <a:spLocks noGrp="1"/>
          </p:cNvSpPr>
          <p:nvPr/>
        </p:nvSpPr>
        <p:spPr>
          <a:xfrm>
            <a:off x="3848040" y="9432720"/>
            <a:ext cx="2944800" cy="49716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79B5BF0-E87B-4D61-97AC-A412D02903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9F81A6E4-41EC-4DB1-8C04-20D33F1EEE9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914400" y="744120"/>
            <a:ext cx="4965840" cy="372456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5B894DDE-EDDF-4A3C-805D-035D791116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endParaRPr lang="en-US" sz="261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6810FD1C-74B1-43ED-B569-BD52C4C5CF8C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F3710-6A01-411D-8747-65CBA24EB09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xmlns="" id="{98D466F6-70E4-4ACF-9F81-5EFE4CE69F4E}"/>
              </a:ext>
            </a:extLst>
          </p:cNvPr>
          <p:cNvSpPr txBox="1">
            <a:spLocks noGrp="1"/>
          </p:cNvSpPr>
          <p:nvPr/>
        </p:nvSpPr>
        <p:spPr>
          <a:xfrm>
            <a:off x="3848040" y="9432720"/>
            <a:ext cx="2944800" cy="497160"/>
          </a:xfrm>
          <a:prstGeom prst="rect">
            <a:avLst/>
          </a:prstGeom>
          <a:noFill/>
          <a:ln/>
        </p:spPr>
        <p:txBody>
          <a:bodyPr wrap="square" lIns="90000" tIns="46800" rIns="90000" bIns="468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BD14727-CC18-4665-82FB-177584C0D8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EF32D636-B63F-4E69-8514-5598A3608BB2}"/>
              </a:ext>
            </a:extLst>
          </p:cNvPr>
          <p:cNvSpPr txBox="1">
            <a:spLocks noGrp="1"/>
          </p:cNvSpPr>
          <p:nvPr/>
        </p:nvSpPr>
        <p:spPr>
          <a:xfrm>
            <a:off x="3848040" y="9432720"/>
            <a:ext cx="2944800" cy="49716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1687B77-F07E-4880-9CFA-C67EC843241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C61089BC-AD5C-44F1-83F9-F2B5304264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914400" y="744120"/>
            <a:ext cx="4965840" cy="372456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FF04F0FE-B365-4C37-AFA9-46E36295F83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endParaRPr lang="en-US" sz="261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e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e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e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e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e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e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e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>
            <a:extLst>
              <a:ext uri="{FF2B5EF4-FFF2-40B4-BE49-F238E27FC236}">
                <a16:creationId xmlns:a16="http://schemas.microsoft.com/office/drawing/2014/main" xmlns="" id="{78D2855B-A194-458F-87A6-01E581770725}"/>
              </a:ext>
            </a:extLst>
          </p:cNvPr>
          <p:cNvSpPr/>
          <p:nvPr/>
        </p:nvSpPr>
        <p:spPr>
          <a:xfrm>
            <a:off x="8777520" y="125640"/>
            <a:ext cx="0" cy="126035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BEC69A0B-52EF-4C8E-AA16-9196274D340C}"/>
              </a:ext>
            </a:extLst>
          </p:cNvPr>
          <p:cNvGrpSpPr/>
          <p:nvPr/>
        </p:nvGrpSpPr>
        <p:grpSpPr>
          <a:xfrm>
            <a:off x="8987760" y="125640"/>
            <a:ext cx="873000" cy="1071000"/>
            <a:chOff x="8987760" y="125640"/>
            <a:chExt cx="873000" cy="1071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B4426CB0-7D7C-4B13-8FF4-8758137286ED}"/>
                </a:ext>
              </a:extLst>
            </p:cNvPr>
            <p:cNvSpPr/>
            <p:nvPr/>
          </p:nvSpPr>
          <p:spPr>
            <a:xfrm>
              <a:off x="898776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57832F75-DE2B-48C2-912D-429DDEFDDB79}"/>
                </a:ext>
              </a:extLst>
            </p:cNvPr>
            <p:cNvSpPr/>
            <p:nvPr/>
          </p:nvSpPr>
          <p:spPr>
            <a:xfrm>
              <a:off x="9172799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20006AF0-705F-49FD-B1C7-C89EC39EEF7B}"/>
                </a:ext>
              </a:extLst>
            </p:cNvPr>
            <p:cNvSpPr/>
            <p:nvPr/>
          </p:nvSpPr>
          <p:spPr>
            <a:xfrm>
              <a:off x="935820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00CAE281-185A-47F3-9F2E-59CA05197C83}"/>
                </a:ext>
              </a:extLst>
            </p:cNvPr>
            <p:cNvSpPr/>
            <p:nvPr/>
          </p:nvSpPr>
          <p:spPr>
            <a:xfrm>
              <a:off x="898776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24FA0C46-0E39-42AE-A535-DE878D43A6F3}"/>
                </a:ext>
              </a:extLst>
            </p:cNvPr>
            <p:cNvSpPr/>
            <p:nvPr/>
          </p:nvSpPr>
          <p:spPr>
            <a:xfrm>
              <a:off x="9172799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5F5CD246-5C9F-43C4-B0D0-0A0723666E00}"/>
                </a:ext>
              </a:extLst>
            </p:cNvPr>
            <p:cNvSpPr/>
            <p:nvPr/>
          </p:nvSpPr>
          <p:spPr>
            <a:xfrm>
              <a:off x="935820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7FBF98C6-83A9-46E4-8501-EB0AAA46B420}"/>
                </a:ext>
              </a:extLst>
            </p:cNvPr>
            <p:cNvSpPr/>
            <p:nvPr/>
          </p:nvSpPr>
          <p:spPr>
            <a:xfrm>
              <a:off x="954324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7AB826BA-97BA-4235-971E-CD4614198832}"/>
                </a:ext>
              </a:extLst>
            </p:cNvPr>
            <p:cNvSpPr/>
            <p:nvPr/>
          </p:nvSpPr>
          <p:spPr>
            <a:xfrm>
              <a:off x="898776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71D033E8-DC27-424C-BB86-F39E67898E79}"/>
                </a:ext>
              </a:extLst>
            </p:cNvPr>
            <p:cNvSpPr/>
            <p:nvPr/>
          </p:nvSpPr>
          <p:spPr>
            <a:xfrm>
              <a:off x="9172799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F811D816-B364-4D75-BF8E-70EBD10E9674}"/>
                </a:ext>
              </a:extLst>
            </p:cNvPr>
            <p:cNvSpPr/>
            <p:nvPr/>
          </p:nvSpPr>
          <p:spPr>
            <a:xfrm>
              <a:off x="935820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34D9D646-9A41-4BC3-A6B1-D66790231676}"/>
                </a:ext>
              </a:extLst>
            </p:cNvPr>
            <p:cNvSpPr/>
            <p:nvPr/>
          </p:nvSpPr>
          <p:spPr>
            <a:xfrm>
              <a:off x="95432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8D6C5942-1F20-4AE2-95AF-628863B36B35}"/>
                </a:ext>
              </a:extLst>
            </p:cNvPr>
            <p:cNvSpPr/>
            <p:nvPr/>
          </p:nvSpPr>
          <p:spPr>
            <a:xfrm>
              <a:off x="97286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054A99C7-C05C-4939-A20F-040CBF024DA1}"/>
                </a:ext>
              </a:extLst>
            </p:cNvPr>
            <p:cNvSpPr/>
            <p:nvPr/>
          </p:nvSpPr>
          <p:spPr>
            <a:xfrm>
              <a:off x="898776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0DF0D45B-7761-423B-87E8-40D628BC1650}"/>
                </a:ext>
              </a:extLst>
            </p:cNvPr>
            <p:cNvSpPr/>
            <p:nvPr/>
          </p:nvSpPr>
          <p:spPr>
            <a:xfrm>
              <a:off x="9172799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14C46846-C33A-401D-93AD-86430F48B54A}"/>
                </a:ext>
              </a:extLst>
            </p:cNvPr>
            <p:cNvSpPr/>
            <p:nvPr/>
          </p:nvSpPr>
          <p:spPr>
            <a:xfrm>
              <a:off x="935820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461F8470-AA6F-4C53-8C87-E08CB779650A}"/>
                </a:ext>
              </a:extLst>
            </p:cNvPr>
            <p:cNvSpPr/>
            <p:nvPr/>
          </p:nvSpPr>
          <p:spPr>
            <a:xfrm>
              <a:off x="954324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256062BF-B20C-4A54-A10F-2023A03E0DEA}"/>
                </a:ext>
              </a:extLst>
            </p:cNvPr>
            <p:cNvSpPr/>
            <p:nvPr/>
          </p:nvSpPr>
          <p:spPr>
            <a:xfrm>
              <a:off x="898776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780A5C3E-1313-4780-9E7E-F1E5623EB2FE}"/>
                </a:ext>
              </a:extLst>
            </p:cNvPr>
            <p:cNvSpPr/>
            <p:nvPr/>
          </p:nvSpPr>
          <p:spPr>
            <a:xfrm>
              <a:off x="9172799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83E04DF0-8D13-4043-9D89-093134C45863}"/>
                </a:ext>
              </a:extLst>
            </p:cNvPr>
            <p:cNvSpPr/>
            <p:nvPr/>
          </p:nvSpPr>
          <p:spPr>
            <a:xfrm>
              <a:off x="935820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82181E94-EAC6-4938-B99A-89332B5DB073}"/>
                </a:ext>
              </a:extLst>
            </p:cNvPr>
            <p:cNvSpPr/>
            <p:nvPr/>
          </p:nvSpPr>
          <p:spPr>
            <a:xfrm>
              <a:off x="95432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35030862-E2FA-47FB-B46D-B4CDE762D560}"/>
                </a:ext>
              </a:extLst>
            </p:cNvPr>
            <p:cNvSpPr/>
            <p:nvPr/>
          </p:nvSpPr>
          <p:spPr>
            <a:xfrm>
              <a:off x="97286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5FC081EF-2D91-436B-8CDB-25841789953C}"/>
                </a:ext>
              </a:extLst>
            </p:cNvPr>
            <p:cNvSpPr/>
            <p:nvPr/>
          </p:nvSpPr>
          <p:spPr>
            <a:xfrm>
              <a:off x="898776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27423DA8-8098-4B1A-990E-9E64B07D775A}"/>
                </a:ext>
              </a:extLst>
            </p:cNvPr>
            <p:cNvSpPr/>
            <p:nvPr/>
          </p:nvSpPr>
          <p:spPr>
            <a:xfrm>
              <a:off x="9172799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74110D53-09BC-493E-B3AD-004F2F04CDB7}"/>
                </a:ext>
              </a:extLst>
            </p:cNvPr>
            <p:cNvSpPr/>
            <p:nvPr/>
          </p:nvSpPr>
          <p:spPr>
            <a:xfrm>
              <a:off x="935820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B8E7BDC-103A-471F-AB1B-A2F0F67FA74A}"/>
                </a:ext>
              </a:extLst>
            </p:cNvPr>
            <p:cNvSpPr/>
            <p:nvPr/>
          </p:nvSpPr>
          <p:spPr>
            <a:xfrm>
              <a:off x="954324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2D2C9DF4-0C6E-4FD5-9B09-ED2D90BA2BAD}"/>
                </a:ext>
              </a:extLst>
            </p:cNvPr>
            <p:cNvSpPr/>
            <p:nvPr/>
          </p:nvSpPr>
          <p:spPr>
            <a:xfrm>
              <a:off x="898776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324F1F53-5FE9-47A4-BA35-DF1DBF70C76C}"/>
                </a:ext>
              </a:extLst>
            </p:cNvPr>
            <p:cNvSpPr/>
            <p:nvPr/>
          </p:nvSpPr>
          <p:spPr>
            <a:xfrm>
              <a:off x="9172799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EA24AB1D-5AFD-4BE1-88F4-525C3AB49374}"/>
                </a:ext>
              </a:extLst>
            </p:cNvPr>
            <p:cNvSpPr/>
            <p:nvPr/>
          </p:nvSpPr>
          <p:spPr>
            <a:xfrm>
              <a:off x="935820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C8A90670-8854-4ED4-985B-BB34A8BDC3C5}"/>
                </a:ext>
              </a:extLst>
            </p:cNvPr>
            <p:cNvSpPr/>
            <p:nvPr/>
          </p:nvSpPr>
          <p:spPr>
            <a:xfrm>
              <a:off x="954324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36E9DCDC-0556-43F3-9CA8-AA6E9C5C9331}"/>
                </a:ext>
              </a:extLst>
            </p:cNvPr>
            <p:cNvSpPr/>
            <p:nvPr/>
          </p:nvSpPr>
          <p:spPr>
            <a:xfrm>
              <a:off x="9172799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C6C2B353-2303-4BC7-A1B1-5A6C899A0C25}"/>
                </a:ext>
              </a:extLst>
            </p:cNvPr>
            <p:cNvSpPr/>
            <p:nvPr/>
          </p:nvSpPr>
          <p:spPr>
            <a:xfrm>
              <a:off x="9543240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054532-84C2-429D-935D-9A7496577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5DFE538-15ED-4D44-9215-6C31132BC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091363-B4B9-48D6-B049-DE1413D5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7E23DD-EC1B-4497-9344-57B8E571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4447C5-DEAC-44BD-952F-9E65AB01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A3B5E718-4E13-4ED5-8D43-2D6C800CD1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0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>
            <a:extLst>
              <a:ext uri="{FF2B5EF4-FFF2-40B4-BE49-F238E27FC236}">
                <a16:creationId xmlns:a16="http://schemas.microsoft.com/office/drawing/2014/main" xmlns="" id="{D6629BCB-9FB1-4061-BE61-226C7F86FBAB}"/>
              </a:ext>
            </a:extLst>
          </p:cNvPr>
          <p:cNvSpPr/>
          <p:nvPr/>
        </p:nvSpPr>
        <p:spPr>
          <a:xfrm>
            <a:off x="8777520" y="125640"/>
            <a:ext cx="0" cy="126035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C79CF0D7-17FA-4F17-B81A-8E8D9A7B43D0}"/>
              </a:ext>
            </a:extLst>
          </p:cNvPr>
          <p:cNvGrpSpPr/>
          <p:nvPr/>
        </p:nvGrpSpPr>
        <p:grpSpPr>
          <a:xfrm>
            <a:off x="8987760" y="125640"/>
            <a:ext cx="873000" cy="1071000"/>
            <a:chOff x="8987760" y="125640"/>
            <a:chExt cx="873000" cy="1071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85BD1EA3-0DB0-4204-B003-B35415657F4B}"/>
                </a:ext>
              </a:extLst>
            </p:cNvPr>
            <p:cNvSpPr/>
            <p:nvPr/>
          </p:nvSpPr>
          <p:spPr>
            <a:xfrm>
              <a:off x="898776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73DFAAE5-23E7-44DC-A2CD-94EF1AE3336A}"/>
                </a:ext>
              </a:extLst>
            </p:cNvPr>
            <p:cNvSpPr/>
            <p:nvPr/>
          </p:nvSpPr>
          <p:spPr>
            <a:xfrm>
              <a:off x="9172799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8C51558C-77C6-40B6-A135-F447476E19DA}"/>
                </a:ext>
              </a:extLst>
            </p:cNvPr>
            <p:cNvSpPr/>
            <p:nvPr/>
          </p:nvSpPr>
          <p:spPr>
            <a:xfrm>
              <a:off x="935820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647F6E6-3FC1-44DB-B917-8BD6A5487073}"/>
                </a:ext>
              </a:extLst>
            </p:cNvPr>
            <p:cNvSpPr/>
            <p:nvPr/>
          </p:nvSpPr>
          <p:spPr>
            <a:xfrm>
              <a:off x="898776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0F2EA33B-8EA0-4FBB-A01F-820E8918BBA9}"/>
                </a:ext>
              </a:extLst>
            </p:cNvPr>
            <p:cNvSpPr/>
            <p:nvPr/>
          </p:nvSpPr>
          <p:spPr>
            <a:xfrm>
              <a:off x="9172799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C69AD34A-1832-47B8-B1C9-CACE8023DDC3}"/>
                </a:ext>
              </a:extLst>
            </p:cNvPr>
            <p:cNvSpPr/>
            <p:nvPr/>
          </p:nvSpPr>
          <p:spPr>
            <a:xfrm>
              <a:off x="935820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1F758F7E-97B6-43BD-ACA3-C1263A8AC6C0}"/>
                </a:ext>
              </a:extLst>
            </p:cNvPr>
            <p:cNvSpPr/>
            <p:nvPr/>
          </p:nvSpPr>
          <p:spPr>
            <a:xfrm>
              <a:off x="954324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EF26EA4C-BA7C-4CA3-BDCD-5CB377262FD1}"/>
                </a:ext>
              </a:extLst>
            </p:cNvPr>
            <p:cNvSpPr/>
            <p:nvPr/>
          </p:nvSpPr>
          <p:spPr>
            <a:xfrm>
              <a:off x="898776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307D00E0-312A-497F-A5CB-B252233BD319}"/>
                </a:ext>
              </a:extLst>
            </p:cNvPr>
            <p:cNvSpPr/>
            <p:nvPr/>
          </p:nvSpPr>
          <p:spPr>
            <a:xfrm>
              <a:off x="9172799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E722A3E0-10B8-4B20-8EBA-199EC92DCDBF}"/>
                </a:ext>
              </a:extLst>
            </p:cNvPr>
            <p:cNvSpPr/>
            <p:nvPr/>
          </p:nvSpPr>
          <p:spPr>
            <a:xfrm>
              <a:off x="935820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A3F55758-E8D1-4CB3-9F37-91C48D07C7C7}"/>
                </a:ext>
              </a:extLst>
            </p:cNvPr>
            <p:cNvSpPr/>
            <p:nvPr/>
          </p:nvSpPr>
          <p:spPr>
            <a:xfrm>
              <a:off x="95432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EB674FE8-77EB-483B-8B32-045997886C1A}"/>
                </a:ext>
              </a:extLst>
            </p:cNvPr>
            <p:cNvSpPr/>
            <p:nvPr/>
          </p:nvSpPr>
          <p:spPr>
            <a:xfrm>
              <a:off x="97286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2183F0C7-7227-4336-85BA-BC4D9A769BA0}"/>
                </a:ext>
              </a:extLst>
            </p:cNvPr>
            <p:cNvSpPr/>
            <p:nvPr/>
          </p:nvSpPr>
          <p:spPr>
            <a:xfrm>
              <a:off x="898776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FC56AE6F-2116-4DE2-9814-0D182BFC0B37}"/>
                </a:ext>
              </a:extLst>
            </p:cNvPr>
            <p:cNvSpPr/>
            <p:nvPr/>
          </p:nvSpPr>
          <p:spPr>
            <a:xfrm>
              <a:off x="9172799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F753BB2E-8CBB-4DBD-A720-5031187E9BD4}"/>
                </a:ext>
              </a:extLst>
            </p:cNvPr>
            <p:cNvSpPr/>
            <p:nvPr/>
          </p:nvSpPr>
          <p:spPr>
            <a:xfrm>
              <a:off x="935820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4D2AC14B-7E9B-4C47-9CA7-C987A21C75E8}"/>
                </a:ext>
              </a:extLst>
            </p:cNvPr>
            <p:cNvSpPr/>
            <p:nvPr/>
          </p:nvSpPr>
          <p:spPr>
            <a:xfrm>
              <a:off x="954324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80D6AAA9-A225-4DD1-AE0F-2D8A1E5ACE06}"/>
                </a:ext>
              </a:extLst>
            </p:cNvPr>
            <p:cNvSpPr/>
            <p:nvPr/>
          </p:nvSpPr>
          <p:spPr>
            <a:xfrm>
              <a:off x="898776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BB0F6EB5-C6BD-43E4-BBA4-810001B8548C}"/>
                </a:ext>
              </a:extLst>
            </p:cNvPr>
            <p:cNvSpPr/>
            <p:nvPr/>
          </p:nvSpPr>
          <p:spPr>
            <a:xfrm>
              <a:off x="9172799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4A423125-15DC-480D-9321-D10B276BF905}"/>
                </a:ext>
              </a:extLst>
            </p:cNvPr>
            <p:cNvSpPr/>
            <p:nvPr/>
          </p:nvSpPr>
          <p:spPr>
            <a:xfrm>
              <a:off x="935820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74AE3C32-E14C-4237-A1A5-DC28F66E1F06}"/>
                </a:ext>
              </a:extLst>
            </p:cNvPr>
            <p:cNvSpPr/>
            <p:nvPr/>
          </p:nvSpPr>
          <p:spPr>
            <a:xfrm>
              <a:off x="95432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216999A6-768A-47BC-B4BE-6CF59C654E74}"/>
                </a:ext>
              </a:extLst>
            </p:cNvPr>
            <p:cNvSpPr/>
            <p:nvPr/>
          </p:nvSpPr>
          <p:spPr>
            <a:xfrm>
              <a:off x="97286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34F6E34C-92D2-45E9-BAB0-05B81749F0F3}"/>
                </a:ext>
              </a:extLst>
            </p:cNvPr>
            <p:cNvSpPr/>
            <p:nvPr/>
          </p:nvSpPr>
          <p:spPr>
            <a:xfrm>
              <a:off x="898776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62567BC7-5850-4F48-9467-B86C2510DD29}"/>
                </a:ext>
              </a:extLst>
            </p:cNvPr>
            <p:cNvSpPr/>
            <p:nvPr/>
          </p:nvSpPr>
          <p:spPr>
            <a:xfrm>
              <a:off x="9172799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682103FE-5D6D-4466-A16C-E265FD65E6B6}"/>
                </a:ext>
              </a:extLst>
            </p:cNvPr>
            <p:cNvSpPr/>
            <p:nvPr/>
          </p:nvSpPr>
          <p:spPr>
            <a:xfrm>
              <a:off x="935820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AD3B9FCE-54DD-4081-8D3B-5011B3513C4B}"/>
                </a:ext>
              </a:extLst>
            </p:cNvPr>
            <p:cNvSpPr/>
            <p:nvPr/>
          </p:nvSpPr>
          <p:spPr>
            <a:xfrm>
              <a:off x="954324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4F600CB4-A39F-4998-B1BF-93D39F8DBE9C}"/>
                </a:ext>
              </a:extLst>
            </p:cNvPr>
            <p:cNvSpPr/>
            <p:nvPr/>
          </p:nvSpPr>
          <p:spPr>
            <a:xfrm>
              <a:off x="898776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205B67BE-9BE1-4270-82B0-0F04477C8E51}"/>
                </a:ext>
              </a:extLst>
            </p:cNvPr>
            <p:cNvSpPr/>
            <p:nvPr/>
          </p:nvSpPr>
          <p:spPr>
            <a:xfrm>
              <a:off x="9172799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E6A0B778-A9A3-4D3B-9DAD-8C05034873B5}"/>
                </a:ext>
              </a:extLst>
            </p:cNvPr>
            <p:cNvSpPr/>
            <p:nvPr/>
          </p:nvSpPr>
          <p:spPr>
            <a:xfrm>
              <a:off x="935820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B70DDC83-64B0-4D68-B797-2BA05CC95A23}"/>
                </a:ext>
              </a:extLst>
            </p:cNvPr>
            <p:cNvSpPr/>
            <p:nvPr/>
          </p:nvSpPr>
          <p:spPr>
            <a:xfrm>
              <a:off x="954324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6C8828BE-5889-44A2-B9BF-97E5D2E844D2}"/>
                </a:ext>
              </a:extLst>
            </p:cNvPr>
            <p:cNvSpPr/>
            <p:nvPr/>
          </p:nvSpPr>
          <p:spPr>
            <a:xfrm>
              <a:off x="9172799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92748466-4091-4096-ABE9-4B6D064B9689}"/>
                </a:ext>
              </a:extLst>
            </p:cNvPr>
            <p:cNvSpPr/>
            <p:nvPr/>
          </p:nvSpPr>
          <p:spPr>
            <a:xfrm>
              <a:off x="9543240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03FF4-9C17-417C-B5D1-D2F8E7DE8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80" y="100800"/>
            <a:ext cx="8316000" cy="10713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4D6AB92-7186-4D1D-AB21-0ED671C54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999" y="1421280"/>
            <a:ext cx="9072000" cy="3382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8B4697-CB16-41C1-AB19-B40538FC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514CF7-F821-4DAF-A9A3-792D6187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C93E2F-D6E2-4A80-AFC6-37BDB66C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95558676-3CBD-4C91-8570-C99043CD0B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9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>
            <a:extLst>
              <a:ext uri="{FF2B5EF4-FFF2-40B4-BE49-F238E27FC236}">
                <a16:creationId xmlns:a16="http://schemas.microsoft.com/office/drawing/2014/main" xmlns="" id="{90B97CB0-D41D-448F-ADA9-753EFA47D818}"/>
              </a:ext>
            </a:extLst>
          </p:cNvPr>
          <p:cNvSpPr/>
          <p:nvPr/>
        </p:nvSpPr>
        <p:spPr>
          <a:xfrm>
            <a:off x="8777520" y="125640"/>
            <a:ext cx="0" cy="126035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2CE38FDE-E22D-4C8E-895F-5F811B734BE3}"/>
              </a:ext>
            </a:extLst>
          </p:cNvPr>
          <p:cNvGrpSpPr/>
          <p:nvPr/>
        </p:nvGrpSpPr>
        <p:grpSpPr>
          <a:xfrm>
            <a:off x="8987760" y="125640"/>
            <a:ext cx="873000" cy="1071000"/>
            <a:chOff x="8987760" y="125640"/>
            <a:chExt cx="873000" cy="1071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A56BFDE2-9874-470C-B800-A7CA7AD31DBF}"/>
                </a:ext>
              </a:extLst>
            </p:cNvPr>
            <p:cNvSpPr/>
            <p:nvPr/>
          </p:nvSpPr>
          <p:spPr>
            <a:xfrm>
              <a:off x="898776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FB0502CC-F233-464F-8F86-9D8B7ACF32B4}"/>
                </a:ext>
              </a:extLst>
            </p:cNvPr>
            <p:cNvSpPr/>
            <p:nvPr/>
          </p:nvSpPr>
          <p:spPr>
            <a:xfrm>
              <a:off x="9172799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7C648723-67FB-4508-B5B7-A561BCD88F44}"/>
                </a:ext>
              </a:extLst>
            </p:cNvPr>
            <p:cNvSpPr/>
            <p:nvPr/>
          </p:nvSpPr>
          <p:spPr>
            <a:xfrm>
              <a:off x="935820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857BF96C-C690-40F9-8073-BDC5EC9CDC20}"/>
                </a:ext>
              </a:extLst>
            </p:cNvPr>
            <p:cNvSpPr/>
            <p:nvPr/>
          </p:nvSpPr>
          <p:spPr>
            <a:xfrm>
              <a:off x="898776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764A6102-03E9-4B26-81D1-E7DF42225533}"/>
                </a:ext>
              </a:extLst>
            </p:cNvPr>
            <p:cNvSpPr/>
            <p:nvPr/>
          </p:nvSpPr>
          <p:spPr>
            <a:xfrm>
              <a:off x="9172799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23C81D90-A711-4A27-992F-8BA3DD517670}"/>
                </a:ext>
              </a:extLst>
            </p:cNvPr>
            <p:cNvSpPr/>
            <p:nvPr/>
          </p:nvSpPr>
          <p:spPr>
            <a:xfrm>
              <a:off x="935820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61CE3368-9377-41B7-8B6B-E5F4911119D0}"/>
                </a:ext>
              </a:extLst>
            </p:cNvPr>
            <p:cNvSpPr/>
            <p:nvPr/>
          </p:nvSpPr>
          <p:spPr>
            <a:xfrm>
              <a:off x="954324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659B011E-E1E2-4098-AF75-F4C25861C5C6}"/>
                </a:ext>
              </a:extLst>
            </p:cNvPr>
            <p:cNvSpPr/>
            <p:nvPr/>
          </p:nvSpPr>
          <p:spPr>
            <a:xfrm>
              <a:off x="898776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AB0EC97D-441E-4F4F-9D46-F63E27964B14}"/>
                </a:ext>
              </a:extLst>
            </p:cNvPr>
            <p:cNvSpPr/>
            <p:nvPr/>
          </p:nvSpPr>
          <p:spPr>
            <a:xfrm>
              <a:off x="9172799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7BDF09D5-BE58-41EF-81DA-07BE4478A467}"/>
                </a:ext>
              </a:extLst>
            </p:cNvPr>
            <p:cNvSpPr/>
            <p:nvPr/>
          </p:nvSpPr>
          <p:spPr>
            <a:xfrm>
              <a:off x="935820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39FA7C79-177E-43AB-8A62-16BB51CD65A8}"/>
                </a:ext>
              </a:extLst>
            </p:cNvPr>
            <p:cNvSpPr/>
            <p:nvPr/>
          </p:nvSpPr>
          <p:spPr>
            <a:xfrm>
              <a:off x="95432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6C02C617-754B-4857-8082-732581F5ECDE}"/>
                </a:ext>
              </a:extLst>
            </p:cNvPr>
            <p:cNvSpPr/>
            <p:nvPr/>
          </p:nvSpPr>
          <p:spPr>
            <a:xfrm>
              <a:off x="97286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33013506-915E-4728-A714-E0E649465852}"/>
                </a:ext>
              </a:extLst>
            </p:cNvPr>
            <p:cNvSpPr/>
            <p:nvPr/>
          </p:nvSpPr>
          <p:spPr>
            <a:xfrm>
              <a:off x="898776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AB05C536-5CDF-40CE-86BD-58AD0AF60596}"/>
                </a:ext>
              </a:extLst>
            </p:cNvPr>
            <p:cNvSpPr/>
            <p:nvPr/>
          </p:nvSpPr>
          <p:spPr>
            <a:xfrm>
              <a:off x="9172799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73F243AE-6941-44B7-AEE0-392F323C22C7}"/>
                </a:ext>
              </a:extLst>
            </p:cNvPr>
            <p:cNvSpPr/>
            <p:nvPr/>
          </p:nvSpPr>
          <p:spPr>
            <a:xfrm>
              <a:off x="935820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71974374-45F5-4C9A-AFF8-18D3713F4C51}"/>
                </a:ext>
              </a:extLst>
            </p:cNvPr>
            <p:cNvSpPr/>
            <p:nvPr/>
          </p:nvSpPr>
          <p:spPr>
            <a:xfrm>
              <a:off x="954324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374D2A34-2365-4282-BBED-224F0B10E341}"/>
                </a:ext>
              </a:extLst>
            </p:cNvPr>
            <p:cNvSpPr/>
            <p:nvPr/>
          </p:nvSpPr>
          <p:spPr>
            <a:xfrm>
              <a:off x="898776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8B2A7383-8CB0-4BF5-85AC-72055CBEEE39}"/>
                </a:ext>
              </a:extLst>
            </p:cNvPr>
            <p:cNvSpPr/>
            <p:nvPr/>
          </p:nvSpPr>
          <p:spPr>
            <a:xfrm>
              <a:off x="9172799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7EE3DC15-1682-4133-9CB8-7FABC2AB324F}"/>
                </a:ext>
              </a:extLst>
            </p:cNvPr>
            <p:cNvSpPr/>
            <p:nvPr/>
          </p:nvSpPr>
          <p:spPr>
            <a:xfrm>
              <a:off x="935820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72EE50FE-407C-431B-9E00-937C7F020ADE}"/>
                </a:ext>
              </a:extLst>
            </p:cNvPr>
            <p:cNvSpPr/>
            <p:nvPr/>
          </p:nvSpPr>
          <p:spPr>
            <a:xfrm>
              <a:off x="95432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FFB68CA5-F948-43D2-85DE-091B0CAA73E6}"/>
                </a:ext>
              </a:extLst>
            </p:cNvPr>
            <p:cNvSpPr/>
            <p:nvPr/>
          </p:nvSpPr>
          <p:spPr>
            <a:xfrm>
              <a:off x="97286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A17DA2E4-090F-4756-BFE6-C7E9CFB6B6B0}"/>
                </a:ext>
              </a:extLst>
            </p:cNvPr>
            <p:cNvSpPr/>
            <p:nvPr/>
          </p:nvSpPr>
          <p:spPr>
            <a:xfrm>
              <a:off x="898776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D15612AC-69F9-45AE-98F3-66EEB06B35D4}"/>
                </a:ext>
              </a:extLst>
            </p:cNvPr>
            <p:cNvSpPr/>
            <p:nvPr/>
          </p:nvSpPr>
          <p:spPr>
            <a:xfrm>
              <a:off x="9172799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7A5A37A8-88BB-4B65-8DC4-3FDBDF081B1A}"/>
                </a:ext>
              </a:extLst>
            </p:cNvPr>
            <p:cNvSpPr/>
            <p:nvPr/>
          </p:nvSpPr>
          <p:spPr>
            <a:xfrm>
              <a:off x="935820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F25DCFF2-8028-4776-A40C-E599509906B8}"/>
                </a:ext>
              </a:extLst>
            </p:cNvPr>
            <p:cNvSpPr/>
            <p:nvPr/>
          </p:nvSpPr>
          <p:spPr>
            <a:xfrm>
              <a:off x="954324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30A7CE1D-43F2-4F38-8411-653E5488A7F3}"/>
                </a:ext>
              </a:extLst>
            </p:cNvPr>
            <p:cNvSpPr/>
            <p:nvPr/>
          </p:nvSpPr>
          <p:spPr>
            <a:xfrm>
              <a:off x="898776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83A23553-4198-4E94-8312-C1425421959A}"/>
                </a:ext>
              </a:extLst>
            </p:cNvPr>
            <p:cNvSpPr/>
            <p:nvPr/>
          </p:nvSpPr>
          <p:spPr>
            <a:xfrm>
              <a:off x="9172799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00FE3616-D9F7-4722-A3DC-6127290D79EF}"/>
                </a:ext>
              </a:extLst>
            </p:cNvPr>
            <p:cNvSpPr/>
            <p:nvPr/>
          </p:nvSpPr>
          <p:spPr>
            <a:xfrm>
              <a:off x="935820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E445A066-4469-4C8A-9781-BB3D72175A13}"/>
                </a:ext>
              </a:extLst>
            </p:cNvPr>
            <p:cNvSpPr/>
            <p:nvPr/>
          </p:nvSpPr>
          <p:spPr>
            <a:xfrm>
              <a:off x="954324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CD9ABB93-8341-4B7F-A4DB-4DE7E3711FD8}"/>
                </a:ext>
              </a:extLst>
            </p:cNvPr>
            <p:cNvSpPr/>
            <p:nvPr/>
          </p:nvSpPr>
          <p:spPr>
            <a:xfrm>
              <a:off x="9172799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37AFC02E-6575-4C6E-A034-2CEF600589B2}"/>
                </a:ext>
              </a:extLst>
            </p:cNvPr>
            <p:cNvSpPr/>
            <p:nvPr/>
          </p:nvSpPr>
          <p:spPr>
            <a:xfrm>
              <a:off x="9543240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1CBF352-10AF-414B-9191-C6A9C470E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100013"/>
            <a:ext cx="2266950" cy="4703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64E9167-A7CC-47CB-AAA3-F68D5DA5A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100013"/>
            <a:ext cx="6653212" cy="47037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541F29-AF5F-4996-8846-603A6530FC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C23F38-3F77-4982-ADBF-D9375AC7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248F71-8A29-49A2-9C31-3D02A9F1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A4342E46-A352-41C6-BAEC-FF41ED4DB0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03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>
            <a:extLst>
              <a:ext uri="{FF2B5EF4-FFF2-40B4-BE49-F238E27FC236}">
                <a16:creationId xmlns:a16="http://schemas.microsoft.com/office/drawing/2014/main" xmlns="" id="{A773160A-7EF5-4C7E-B473-659F08E53A4F}"/>
              </a:ext>
            </a:extLst>
          </p:cNvPr>
          <p:cNvSpPr/>
          <p:nvPr/>
        </p:nvSpPr>
        <p:spPr>
          <a:xfrm>
            <a:off x="8063640" y="881640"/>
            <a:ext cx="0" cy="371736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45C6C24-F8CC-490C-A716-474914B8B832}"/>
              </a:ext>
            </a:extLst>
          </p:cNvPr>
          <p:cNvGrpSpPr/>
          <p:nvPr/>
        </p:nvGrpSpPr>
        <p:grpSpPr>
          <a:xfrm>
            <a:off x="8259840" y="2473920"/>
            <a:ext cx="1474560" cy="1810080"/>
            <a:chOff x="8259840" y="2473920"/>
            <a:chExt cx="1474560" cy="181008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4A6470FB-7D86-474E-8937-F74C956B2A41}"/>
                </a:ext>
              </a:extLst>
            </p:cNvPr>
            <p:cNvSpPr/>
            <p:nvPr/>
          </p:nvSpPr>
          <p:spPr>
            <a:xfrm>
              <a:off x="82598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6DCE341-EE2B-4E08-BDDB-A77321D6DD4F}"/>
                </a:ext>
              </a:extLst>
            </p:cNvPr>
            <p:cNvSpPr/>
            <p:nvPr/>
          </p:nvSpPr>
          <p:spPr>
            <a:xfrm>
              <a:off x="85730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58C78CBC-AE59-49F5-BA4E-6106991E6F1B}"/>
                </a:ext>
              </a:extLst>
            </p:cNvPr>
            <p:cNvSpPr/>
            <p:nvPr/>
          </p:nvSpPr>
          <p:spPr>
            <a:xfrm>
              <a:off x="88862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6C7C1277-E493-4F84-90D5-A79F12993DFF}"/>
                </a:ext>
              </a:extLst>
            </p:cNvPr>
            <p:cNvSpPr/>
            <p:nvPr/>
          </p:nvSpPr>
          <p:spPr>
            <a:xfrm>
              <a:off x="82598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B00F2FAB-F65B-495E-8D9E-92C6B893D2C6}"/>
                </a:ext>
              </a:extLst>
            </p:cNvPr>
            <p:cNvSpPr/>
            <p:nvPr/>
          </p:nvSpPr>
          <p:spPr>
            <a:xfrm>
              <a:off x="85730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CE8C257A-2578-4DB5-8668-CD7339278CDE}"/>
                </a:ext>
              </a:extLst>
            </p:cNvPr>
            <p:cNvSpPr/>
            <p:nvPr/>
          </p:nvSpPr>
          <p:spPr>
            <a:xfrm>
              <a:off x="88862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00DC86C5-69E4-4220-B203-5F1B26A9A1E4}"/>
                </a:ext>
              </a:extLst>
            </p:cNvPr>
            <p:cNvSpPr/>
            <p:nvPr/>
          </p:nvSpPr>
          <p:spPr>
            <a:xfrm>
              <a:off x="9199080" y="270900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D51C4F1E-8E05-4609-8CAE-4E322C680DDC}"/>
                </a:ext>
              </a:extLst>
            </p:cNvPr>
            <p:cNvSpPr/>
            <p:nvPr/>
          </p:nvSpPr>
          <p:spPr>
            <a:xfrm>
              <a:off x="82598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C2B86B-5BB0-4BE8-8F7D-71E17DD963B2}"/>
                </a:ext>
              </a:extLst>
            </p:cNvPr>
            <p:cNvSpPr/>
            <p:nvPr/>
          </p:nvSpPr>
          <p:spPr>
            <a:xfrm>
              <a:off x="85730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969CCAC7-D0A4-4BA2-A52B-70B6FBEE835A}"/>
                </a:ext>
              </a:extLst>
            </p:cNvPr>
            <p:cNvSpPr/>
            <p:nvPr/>
          </p:nvSpPr>
          <p:spPr>
            <a:xfrm>
              <a:off x="88862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18A68A82-24F6-405A-AFF2-092AC5801AB9}"/>
                </a:ext>
              </a:extLst>
            </p:cNvPr>
            <p:cNvSpPr/>
            <p:nvPr/>
          </p:nvSpPr>
          <p:spPr>
            <a:xfrm>
              <a:off x="9199080" y="29437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432877CE-2178-40C4-A5E0-5CFD8C6A07D7}"/>
                </a:ext>
              </a:extLst>
            </p:cNvPr>
            <p:cNvSpPr/>
            <p:nvPr/>
          </p:nvSpPr>
          <p:spPr>
            <a:xfrm>
              <a:off x="95126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6D1AE7FD-37AB-4C7E-8B4C-39536BF0FEB2}"/>
                </a:ext>
              </a:extLst>
            </p:cNvPr>
            <p:cNvSpPr/>
            <p:nvPr/>
          </p:nvSpPr>
          <p:spPr>
            <a:xfrm>
              <a:off x="82598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6669EA64-4939-45F1-9C66-CD6E08995E8F}"/>
                </a:ext>
              </a:extLst>
            </p:cNvPr>
            <p:cNvSpPr/>
            <p:nvPr/>
          </p:nvSpPr>
          <p:spPr>
            <a:xfrm>
              <a:off x="85730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1FD53578-E711-436D-B1FF-A17BC60C5738}"/>
                </a:ext>
              </a:extLst>
            </p:cNvPr>
            <p:cNvSpPr/>
            <p:nvPr/>
          </p:nvSpPr>
          <p:spPr>
            <a:xfrm>
              <a:off x="88862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7F550EBE-5EB9-4315-B330-6D7400DC5F24}"/>
                </a:ext>
              </a:extLst>
            </p:cNvPr>
            <p:cNvSpPr/>
            <p:nvPr/>
          </p:nvSpPr>
          <p:spPr>
            <a:xfrm>
              <a:off x="9199080" y="317736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60824155-4546-4089-AA49-B1A99C1D1216}"/>
                </a:ext>
              </a:extLst>
            </p:cNvPr>
            <p:cNvSpPr/>
            <p:nvPr/>
          </p:nvSpPr>
          <p:spPr>
            <a:xfrm>
              <a:off x="82598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107301B-AEE3-406A-9953-E81FCA154CF6}"/>
                </a:ext>
              </a:extLst>
            </p:cNvPr>
            <p:cNvSpPr/>
            <p:nvPr/>
          </p:nvSpPr>
          <p:spPr>
            <a:xfrm>
              <a:off x="85730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38997B4C-563D-45FD-A1E2-2A55F41D308A}"/>
                </a:ext>
              </a:extLst>
            </p:cNvPr>
            <p:cNvSpPr/>
            <p:nvPr/>
          </p:nvSpPr>
          <p:spPr>
            <a:xfrm>
              <a:off x="88862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83A33107-DDB4-45C5-ACEE-94ADEFFA4B3E}"/>
                </a:ext>
              </a:extLst>
            </p:cNvPr>
            <p:cNvSpPr/>
            <p:nvPr/>
          </p:nvSpPr>
          <p:spPr>
            <a:xfrm>
              <a:off x="9199080" y="341244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4C20CDBB-8DE1-4375-8543-6940BD60C3CA}"/>
                </a:ext>
              </a:extLst>
            </p:cNvPr>
            <p:cNvSpPr/>
            <p:nvPr/>
          </p:nvSpPr>
          <p:spPr>
            <a:xfrm>
              <a:off x="95126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FD8D813F-D8FF-4105-A07E-8685B9F9D846}"/>
                </a:ext>
              </a:extLst>
            </p:cNvPr>
            <p:cNvSpPr/>
            <p:nvPr/>
          </p:nvSpPr>
          <p:spPr>
            <a:xfrm>
              <a:off x="82598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A21A13B6-6FBC-4235-9A5C-D44403B87296}"/>
                </a:ext>
              </a:extLst>
            </p:cNvPr>
            <p:cNvSpPr/>
            <p:nvPr/>
          </p:nvSpPr>
          <p:spPr>
            <a:xfrm>
              <a:off x="85730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6914148A-A0DF-43EF-949F-B62394EB0ED1}"/>
                </a:ext>
              </a:extLst>
            </p:cNvPr>
            <p:cNvSpPr/>
            <p:nvPr/>
          </p:nvSpPr>
          <p:spPr>
            <a:xfrm>
              <a:off x="88862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A48CC54F-C891-461E-A362-C944F7A55B7C}"/>
                </a:ext>
              </a:extLst>
            </p:cNvPr>
            <p:cNvSpPr/>
            <p:nvPr/>
          </p:nvSpPr>
          <p:spPr>
            <a:xfrm>
              <a:off x="9199080" y="36475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4FCBB3CC-1BFD-448E-AA67-C44FDE8BF0EB}"/>
                </a:ext>
              </a:extLst>
            </p:cNvPr>
            <p:cNvSpPr/>
            <p:nvPr/>
          </p:nvSpPr>
          <p:spPr>
            <a:xfrm>
              <a:off x="82598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DE6F195E-22A7-483B-97BB-3FC0E8DD65AA}"/>
                </a:ext>
              </a:extLst>
            </p:cNvPr>
            <p:cNvSpPr/>
            <p:nvPr/>
          </p:nvSpPr>
          <p:spPr>
            <a:xfrm>
              <a:off x="85730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6A075877-4830-4567-96DD-C1172A530CE8}"/>
                </a:ext>
              </a:extLst>
            </p:cNvPr>
            <p:cNvSpPr/>
            <p:nvPr/>
          </p:nvSpPr>
          <p:spPr>
            <a:xfrm>
              <a:off x="88862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C7A4DCC2-FB26-47C4-91E3-5C22B44125D1}"/>
                </a:ext>
              </a:extLst>
            </p:cNvPr>
            <p:cNvSpPr/>
            <p:nvPr/>
          </p:nvSpPr>
          <p:spPr>
            <a:xfrm>
              <a:off x="9199080" y="3882239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FD2F7594-AF0A-435C-8950-D0A36256E1C8}"/>
                </a:ext>
              </a:extLst>
            </p:cNvPr>
            <p:cNvSpPr/>
            <p:nvPr/>
          </p:nvSpPr>
          <p:spPr>
            <a:xfrm>
              <a:off x="8573040" y="41173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C5F792D6-A507-4D9E-AA2E-167878CE7905}"/>
                </a:ext>
              </a:extLst>
            </p:cNvPr>
            <p:cNvSpPr/>
            <p:nvPr/>
          </p:nvSpPr>
          <p:spPr>
            <a:xfrm>
              <a:off x="9199080" y="41173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40" name="Straight Connector 39">
            <a:extLst>
              <a:ext uri="{FF2B5EF4-FFF2-40B4-BE49-F238E27FC236}">
                <a16:creationId xmlns:a16="http://schemas.microsoft.com/office/drawing/2014/main" xmlns="" id="{C9089993-FB72-4763-BC7E-8FB3267AD3AA}"/>
              </a:ext>
            </a:extLst>
          </p:cNvPr>
          <p:cNvSpPr/>
          <p:nvPr/>
        </p:nvSpPr>
        <p:spPr>
          <a:xfrm>
            <a:off x="335880" y="2330640"/>
            <a:ext cx="9072000" cy="0"/>
          </a:xfrm>
          <a:prstGeom prst="line">
            <a:avLst/>
          </a:prstGeom>
          <a:noFill/>
          <a:ln w="648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E01A95-71D6-46AF-B474-06DE80169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3E0AEE5-78D3-4545-BFE1-186E6BE6C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131D3B-8D6B-430D-8DA9-F9979F3B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AD1358-1FC4-4EB6-B326-913A15FC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D278A9-9FAA-4B9D-9250-9291A29B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396F8CC7-B9CA-4607-9D4B-B0C4B544AA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53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>
            <a:extLst>
              <a:ext uri="{FF2B5EF4-FFF2-40B4-BE49-F238E27FC236}">
                <a16:creationId xmlns:a16="http://schemas.microsoft.com/office/drawing/2014/main" xmlns="" id="{66568177-FA27-4C5B-A7EB-2D320753FD43}"/>
              </a:ext>
            </a:extLst>
          </p:cNvPr>
          <p:cNvSpPr/>
          <p:nvPr/>
        </p:nvSpPr>
        <p:spPr>
          <a:xfrm>
            <a:off x="8063640" y="881640"/>
            <a:ext cx="0" cy="371736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BBF1DDE6-479C-4106-BA89-51DF608B7444}"/>
              </a:ext>
            </a:extLst>
          </p:cNvPr>
          <p:cNvGrpSpPr/>
          <p:nvPr/>
        </p:nvGrpSpPr>
        <p:grpSpPr>
          <a:xfrm>
            <a:off x="8259840" y="2473920"/>
            <a:ext cx="1474560" cy="1810080"/>
            <a:chOff x="8259840" y="2473920"/>
            <a:chExt cx="1474560" cy="181008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FA9DBE6D-B569-415C-B5DB-51D5057B64B2}"/>
                </a:ext>
              </a:extLst>
            </p:cNvPr>
            <p:cNvSpPr/>
            <p:nvPr/>
          </p:nvSpPr>
          <p:spPr>
            <a:xfrm>
              <a:off x="82598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A562B922-D766-4D15-A456-E3117E70ED94}"/>
                </a:ext>
              </a:extLst>
            </p:cNvPr>
            <p:cNvSpPr/>
            <p:nvPr/>
          </p:nvSpPr>
          <p:spPr>
            <a:xfrm>
              <a:off x="85730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C70C076E-C1AC-4422-A9F0-24D6B862C0AF}"/>
                </a:ext>
              </a:extLst>
            </p:cNvPr>
            <p:cNvSpPr/>
            <p:nvPr/>
          </p:nvSpPr>
          <p:spPr>
            <a:xfrm>
              <a:off x="88862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11377A0E-4E2A-4FFA-841B-4418B2C45AA7}"/>
                </a:ext>
              </a:extLst>
            </p:cNvPr>
            <p:cNvSpPr/>
            <p:nvPr/>
          </p:nvSpPr>
          <p:spPr>
            <a:xfrm>
              <a:off x="82598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48982A8C-89EA-47AC-8569-3D00DF6A9C24}"/>
                </a:ext>
              </a:extLst>
            </p:cNvPr>
            <p:cNvSpPr/>
            <p:nvPr/>
          </p:nvSpPr>
          <p:spPr>
            <a:xfrm>
              <a:off x="85730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C6BFD7B7-9727-48D7-B979-7F4B14A17FE5}"/>
                </a:ext>
              </a:extLst>
            </p:cNvPr>
            <p:cNvSpPr/>
            <p:nvPr/>
          </p:nvSpPr>
          <p:spPr>
            <a:xfrm>
              <a:off x="88862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ED7CC2A9-C534-42F8-8FD3-EC8B6B6EBFE4}"/>
                </a:ext>
              </a:extLst>
            </p:cNvPr>
            <p:cNvSpPr/>
            <p:nvPr/>
          </p:nvSpPr>
          <p:spPr>
            <a:xfrm>
              <a:off x="9199080" y="270900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6597CB3A-AD84-4BDC-8800-2ED257D4D282}"/>
                </a:ext>
              </a:extLst>
            </p:cNvPr>
            <p:cNvSpPr/>
            <p:nvPr/>
          </p:nvSpPr>
          <p:spPr>
            <a:xfrm>
              <a:off x="82598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93A59983-D9A0-4F65-BCEF-65D9D8727EA3}"/>
                </a:ext>
              </a:extLst>
            </p:cNvPr>
            <p:cNvSpPr/>
            <p:nvPr/>
          </p:nvSpPr>
          <p:spPr>
            <a:xfrm>
              <a:off x="85730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CA046AFC-5887-437F-9B6B-496BCACAF33A}"/>
                </a:ext>
              </a:extLst>
            </p:cNvPr>
            <p:cNvSpPr/>
            <p:nvPr/>
          </p:nvSpPr>
          <p:spPr>
            <a:xfrm>
              <a:off x="88862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91DFD106-5160-41B4-BFE7-9B86A30364CF}"/>
                </a:ext>
              </a:extLst>
            </p:cNvPr>
            <p:cNvSpPr/>
            <p:nvPr/>
          </p:nvSpPr>
          <p:spPr>
            <a:xfrm>
              <a:off x="9199080" y="29437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BBCE108-1847-45BF-B41F-E4D94E253EC5}"/>
                </a:ext>
              </a:extLst>
            </p:cNvPr>
            <p:cNvSpPr/>
            <p:nvPr/>
          </p:nvSpPr>
          <p:spPr>
            <a:xfrm>
              <a:off x="95126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5C2DD7F4-3080-42C1-A22E-18C000686149}"/>
                </a:ext>
              </a:extLst>
            </p:cNvPr>
            <p:cNvSpPr/>
            <p:nvPr/>
          </p:nvSpPr>
          <p:spPr>
            <a:xfrm>
              <a:off x="82598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1317C5B7-17F5-4A67-A3A1-29871CE7FBF2}"/>
                </a:ext>
              </a:extLst>
            </p:cNvPr>
            <p:cNvSpPr/>
            <p:nvPr/>
          </p:nvSpPr>
          <p:spPr>
            <a:xfrm>
              <a:off x="85730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D8B83A46-19B6-434C-B9A8-75C92754222D}"/>
                </a:ext>
              </a:extLst>
            </p:cNvPr>
            <p:cNvSpPr/>
            <p:nvPr/>
          </p:nvSpPr>
          <p:spPr>
            <a:xfrm>
              <a:off x="88862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E5576209-1A08-4691-89FE-0DA6F8510101}"/>
                </a:ext>
              </a:extLst>
            </p:cNvPr>
            <p:cNvSpPr/>
            <p:nvPr/>
          </p:nvSpPr>
          <p:spPr>
            <a:xfrm>
              <a:off x="9199080" y="317736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B9C78554-FA28-4622-8B62-C645ECA069A2}"/>
                </a:ext>
              </a:extLst>
            </p:cNvPr>
            <p:cNvSpPr/>
            <p:nvPr/>
          </p:nvSpPr>
          <p:spPr>
            <a:xfrm>
              <a:off x="82598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1F3E18CF-7C46-491F-8B12-6E29172C4CF7}"/>
                </a:ext>
              </a:extLst>
            </p:cNvPr>
            <p:cNvSpPr/>
            <p:nvPr/>
          </p:nvSpPr>
          <p:spPr>
            <a:xfrm>
              <a:off x="85730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E99D7D4A-E0DD-4583-9040-C8C7B4A5F1EA}"/>
                </a:ext>
              </a:extLst>
            </p:cNvPr>
            <p:cNvSpPr/>
            <p:nvPr/>
          </p:nvSpPr>
          <p:spPr>
            <a:xfrm>
              <a:off x="88862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87E0705F-7E27-4F63-8FF2-CC2D44FCFB07}"/>
                </a:ext>
              </a:extLst>
            </p:cNvPr>
            <p:cNvSpPr/>
            <p:nvPr/>
          </p:nvSpPr>
          <p:spPr>
            <a:xfrm>
              <a:off x="9199080" y="341244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E73BBA46-C76B-4AF5-8BB5-34693C9B313F}"/>
                </a:ext>
              </a:extLst>
            </p:cNvPr>
            <p:cNvSpPr/>
            <p:nvPr/>
          </p:nvSpPr>
          <p:spPr>
            <a:xfrm>
              <a:off x="95126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CE58C927-1818-476C-973B-DDBE189CFCF4}"/>
                </a:ext>
              </a:extLst>
            </p:cNvPr>
            <p:cNvSpPr/>
            <p:nvPr/>
          </p:nvSpPr>
          <p:spPr>
            <a:xfrm>
              <a:off x="82598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5EEB9F66-9477-42F8-AE33-6F1B2B407B1B}"/>
                </a:ext>
              </a:extLst>
            </p:cNvPr>
            <p:cNvSpPr/>
            <p:nvPr/>
          </p:nvSpPr>
          <p:spPr>
            <a:xfrm>
              <a:off x="85730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82733A79-3AED-40E7-B30E-E95152E3EF91}"/>
                </a:ext>
              </a:extLst>
            </p:cNvPr>
            <p:cNvSpPr/>
            <p:nvPr/>
          </p:nvSpPr>
          <p:spPr>
            <a:xfrm>
              <a:off x="88862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4EBEED04-A27A-415D-AF78-41EBCECC961A}"/>
                </a:ext>
              </a:extLst>
            </p:cNvPr>
            <p:cNvSpPr/>
            <p:nvPr/>
          </p:nvSpPr>
          <p:spPr>
            <a:xfrm>
              <a:off x="9199080" y="36475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FAD3B40C-55F0-46B5-BD5C-0619388BD706}"/>
                </a:ext>
              </a:extLst>
            </p:cNvPr>
            <p:cNvSpPr/>
            <p:nvPr/>
          </p:nvSpPr>
          <p:spPr>
            <a:xfrm>
              <a:off x="82598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3D3024FE-EBEA-4022-B27B-07402966C858}"/>
                </a:ext>
              </a:extLst>
            </p:cNvPr>
            <p:cNvSpPr/>
            <p:nvPr/>
          </p:nvSpPr>
          <p:spPr>
            <a:xfrm>
              <a:off x="85730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84F4EE89-C5BC-489F-A92C-BBD7A75F797A}"/>
                </a:ext>
              </a:extLst>
            </p:cNvPr>
            <p:cNvSpPr/>
            <p:nvPr/>
          </p:nvSpPr>
          <p:spPr>
            <a:xfrm>
              <a:off x="88862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0F3D698C-51CA-4EAE-973D-E178DA17C961}"/>
                </a:ext>
              </a:extLst>
            </p:cNvPr>
            <p:cNvSpPr/>
            <p:nvPr/>
          </p:nvSpPr>
          <p:spPr>
            <a:xfrm>
              <a:off x="9199080" y="3882239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2E9DCACF-A810-410A-B0EC-EFCDA7CAE017}"/>
                </a:ext>
              </a:extLst>
            </p:cNvPr>
            <p:cNvSpPr/>
            <p:nvPr/>
          </p:nvSpPr>
          <p:spPr>
            <a:xfrm>
              <a:off x="8573040" y="41173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24A7FB41-D466-4705-A53D-238C136F7617}"/>
                </a:ext>
              </a:extLst>
            </p:cNvPr>
            <p:cNvSpPr/>
            <p:nvPr/>
          </p:nvSpPr>
          <p:spPr>
            <a:xfrm>
              <a:off x="9199080" y="41173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40" name="Straight Connector 39">
            <a:extLst>
              <a:ext uri="{FF2B5EF4-FFF2-40B4-BE49-F238E27FC236}">
                <a16:creationId xmlns:a16="http://schemas.microsoft.com/office/drawing/2014/main" xmlns="" id="{765E1E3F-ED91-4F21-9BE8-CE5C498BCAA3}"/>
              </a:ext>
            </a:extLst>
          </p:cNvPr>
          <p:cNvSpPr/>
          <p:nvPr/>
        </p:nvSpPr>
        <p:spPr>
          <a:xfrm>
            <a:off x="335880" y="2330640"/>
            <a:ext cx="9072000" cy="0"/>
          </a:xfrm>
          <a:prstGeom prst="line">
            <a:avLst/>
          </a:prstGeom>
          <a:noFill/>
          <a:ln w="648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F73708-0E75-476C-8981-EB6C9DDA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120" y="384840"/>
            <a:ext cx="7475759" cy="1764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0B904A-885D-4E8F-8BAD-A60FE8168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326240"/>
            <a:ext cx="9071640" cy="3288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B27838-7635-4EF1-99BF-0B7FA7AE51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29ADDC-ED74-422A-BB89-C4052A14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579EB3-BAA1-4A36-9578-5FA6A22C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C7C6DCE4-2504-4287-AC56-EDC4440B54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53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>
            <a:extLst>
              <a:ext uri="{FF2B5EF4-FFF2-40B4-BE49-F238E27FC236}">
                <a16:creationId xmlns:a16="http://schemas.microsoft.com/office/drawing/2014/main" xmlns="" id="{26EBD12F-678B-4C75-B410-8B6114589B02}"/>
              </a:ext>
            </a:extLst>
          </p:cNvPr>
          <p:cNvSpPr/>
          <p:nvPr/>
        </p:nvSpPr>
        <p:spPr>
          <a:xfrm>
            <a:off x="8063640" y="881640"/>
            <a:ext cx="0" cy="371736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D25743A5-FB93-4C31-8362-D4A0DE4E439A}"/>
              </a:ext>
            </a:extLst>
          </p:cNvPr>
          <p:cNvGrpSpPr/>
          <p:nvPr/>
        </p:nvGrpSpPr>
        <p:grpSpPr>
          <a:xfrm>
            <a:off x="8259840" y="2473920"/>
            <a:ext cx="1474560" cy="1810080"/>
            <a:chOff x="8259840" y="2473920"/>
            <a:chExt cx="1474560" cy="181008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A36A972E-B933-465D-A8AC-9104668DCBE9}"/>
                </a:ext>
              </a:extLst>
            </p:cNvPr>
            <p:cNvSpPr/>
            <p:nvPr/>
          </p:nvSpPr>
          <p:spPr>
            <a:xfrm>
              <a:off x="82598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3A422163-4A27-46DF-9B5F-E07D49455E51}"/>
                </a:ext>
              </a:extLst>
            </p:cNvPr>
            <p:cNvSpPr/>
            <p:nvPr/>
          </p:nvSpPr>
          <p:spPr>
            <a:xfrm>
              <a:off x="85730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E1B09FAA-27B1-49F0-BD81-A4AB0EFCF8FC}"/>
                </a:ext>
              </a:extLst>
            </p:cNvPr>
            <p:cNvSpPr/>
            <p:nvPr/>
          </p:nvSpPr>
          <p:spPr>
            <a:xfrm>
              <a:off x="88862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9F0CEBCD-D7F6-41A7-86BF-2B3C818E4377}"/>
                </a:ext>
              </a:extLst>
            </p:cNvPr>
            <p:cNvSpPr/>
            <p:nvPr/>
          </p:nvSpPr>
          <p:spPr>
            <a:xfrm>
              <a:off x="82598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7A8D2942-27D6-437A-AE5C-C986EF667017}"/>
                </a:ext>
              </a:extLst>
            </p:cNvPr>
            <p:cNvSpPr/>
            <p:nvPr/>
          </p:nvSpPr>
          <p:spPr>
            <a:xfrm>
              <a:off x="85730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BA9E54B2-3BEB-49DA-8F9C-329DF4C48B13}"/>
                </a:ext>
              </a:extLst>
            </p:cNvPr>
            <p:cNvSpPr/>
            <p:nvPr/>
          </p:nvSpPr>
          <p:spPr>
            <a:xfrm>
              <a:off x="88862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331C97E5-31F8-4691-8F73-545AE19DD142}"/>
                </a:ext>
              </a:extLst>
            </p:cNvPr>
            <p:cNvSpPr/>
            <p:nvPr/>
          </p:nvSpPr>
          <p:spPr>
            <a:xfrm>
              <a:off x="9199080" y="270900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3F369F8B-A51A-4104-84C7-346A400E7E95}"/>
                </a:ext>
              </a:extLst>
            </p:cNvPr>
            <p:cNvSpPr/>
            <p:nvPr/>
          </p:nvSpPr>
          <p:spPr>
            <a:xfrm>
              <a:off x="82598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E65B598-6EEF-4186-A2B0-FB9C3D8F3AB5}"/>
                </a:ext>
              </a:extLst>
            </p:cNvPr>
            <p:cNvSpPr/>
            <p:nvPr/>
          </p:nvSpPr>
          <p:spPr>
            <a:xfrm>
              <a:off x="85730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F1DE1A07-F14B-4E3A-9FE9-01937CBD2917}"/>
                </a:ext>
              </a:extLst>
            </p:cNvPr>
            <p:cNvSpPr/>
            <p:nvPr/>
          </p:nvSpPr>
          <p:spPr>
            <a:xfrm>
              <a:off x="88862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E1A64778-9242-448E-87AB-90823909CB87}"/>
                </a:ext>
              </a:extLst>
            </p:cNvPr>
            <p:cNvSpPr/>
            <p:nvPr/>
          </p:nvSpPr>
          <p:spPr>
            <a:xfrm>
              <a:off x="9199080" y="29437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CA1B7528-08E4-4211-B523-7DABD1764465}"/>
                </a:ext>
              </a:extLst>
            </p:cNvPr>
            <p:cNvSpPr/>
            <p:nvPr/>
          </p:nvSpPr>
          <p:spPr>
            <a:xfrm>
              <a:off x="95126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C8631CA7-D766-4D4C-BD2A-A6D15B64CFA0}"/>
                </a:ext>
              </a:extLst>
            </p:cNvPr>
            <p:cNvSpPr/>
            <p:nvPr/>
          </p:nvSpPr>
          <p:spPr>
            <a:xfrm>
              <a:off x="82598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AA622CD2-9CB9-4156-A8BA-F8D6C24C88E6}"/>
                </a:ext>
              </a:extLst>
            </p:cNvPr>
            <p:cNvSpPr/>
            <p:nvPr/>
          </p:nvSpPr>
          <p:spPr>
            <a:xfrm>
              <a:off x="85730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0AC15619-36A4-4876-A5FC-6D12435AAD38}"/>
                </a:ext>
              </a:extLst>
            </p:cNvPr>
            <p:cNvSpPr/>
            <p:nvPr/>
          </p:nvSpPr>
          <p:spPr>
            <a:xfrm>
              <a:off x="88862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4585A683-4AA2-4265-8278-1B9D342D2005}"/>
                </a:ext>
              </a:extLst>
            </p:cNvPr>
            <p:cNvSpPr/>
            <p:nvPr/>
          </p:nvSpPr>
          <p:spPr>
            <a:xfrm>
              <a:off x="9199080" y="317736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E133E8F0-D955-4E44-B80D-DD9704E6B766}"/>
                </a:ext>
              </a:extLst>
            </p:cNvPr>
            <p:cNvSpPr/>
            <p:nvPr/>
          </p:nvSpPr>
          <p:spPr>
            <a:xfrm>
              <a:off x="82598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B136C4F-B0DD-4BD2-B3DF-713BD7F2DA12}"/>
                </a:ext>
              </a:extLst>
            </p:cNvPr>
            <p:cNvSpPr/>
            <p:nvPr/>
          </p:nvSpPr>
          <p:spPr>
            <a:xfrm>
              <a:off x="85730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0C5D2E0A-1630-4EDF-BD7E-A16ADA676071}"/>
                </a:ext>
              </a:extLst>
            </p:cNvPr>
            <p:cNvSpPr/>
            <p:nvPr/>
          </p:nvSpPr>
          <p:spPr>
            <a:xfrm>
              <a:off x="88862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984E6736-0DAD-4171-81CB-D2AA5C8B088F}"/>
                </a:ext>
              </a:extLst>
            </p:cNvPr>
            <p:cNvSpPr/>
            <p:nvPr/>
          </p:nvSpPr>
          <p:spPr>
            <a:xfrm>
              <a:off x="9199080" y="341244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EF5F9AA0-24AA-496B-859E-D1D479C0C019}"/>
                </a:ext>
              </a:extLst>
            </p:cNvPr>
            <p:cNvSpPr/>
            <p:nvPr/>
          </p:nvSpPr>
          <p:spPr>
            <a:xfrm>
              <a:off x="95126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4427B572-5699-458B-8D5D-592CDE69D946}"/>
                </a:ext>
              </a:extLst>
            </p:cNvPr>
            <p:cNvSpPr/>
            <p:nvPr/>
          </p:nvSpPr>
          <p:spPr>
            <a:xfrm>
              <a:off x="82598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C14AE057-5960-4708-BC63-36F9D0119D43}"/>
                </a:ext>
              </a:extLst>
            </p:cNvPr>
            <p:cNvSpPr/>
            <p:nvPr/>
          </p:nvSpPr>
          <p:spPr>
            <a:xfrm>
              <a:off x="85730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415F84C2-4B09-44D7-8451-A23F0C38B2A2}"/>
                </a:ext>
              </a:extLst>
            </p:cNvPr>
            <p:cNvSpPr/>
            <p:nvPr/>
          </p:nvSpPr>
          <p:spPr>
            <a:xfrm>
              <a:off x="88862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2C236FCF-3A3E-4D7C-B8AD-8B69B5C459AA}"/>
                </a:ext>
              </a:extLst>
            </p:cNvPr>
            <p:cNvSpPr/>
            <p:nvPr/>
          </p:nvSpPr>
          <p:spPr>
            <a:xfrm>
              <a:off x="9199080" y="36475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F80E3BC4-C4AE-4D60-A5A2-FA922D05B4E2}"/>
                </a:ext>
              </a:extLst>
            </p:cNvPr>
            <p:cNvSpPr/>
            <p:nvPr/>
          </p:nvSpPr>
          <p:spPr>
            <a:xfrm>
              <a:off x="82598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091F55DE-F92E-43C6-AE3F-26CFC670C5D5}"/>
                </a:ext>
              </a:extLst>
            </p:cNvPr>
            <p:cNvSpPr/>
            <p:nvPr/>
          </p:nvSpPr>
          <p:spPr>
            <a:xfrm>
              <a:off x="85730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45A70030-E78F-45B0-9977-018519C7C5BD}"/>
                </a:ext>
              </a:extLst>
            </p:cNvPr>
            <p:cNvSpPr/>
            <p:nvPr/>
          </p:nvSpPr>
          <p:spPr>
            <a:xfrm>
              <a:off x="88862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4098F89C-58B2-410D-95DF-50057E74257D}"/>
                </a:ext>
              </a:extLst>
            </p:cNvPr>
            <p:cNvSpPr/>
            <p:nvPr/>
          </p:nvSpPr>
          <p:spPr>
            <a:xfrm>
              <a:off x="9199080" y="3882239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084563D0-5321-4D72-87D5-EF32C957D28C}"/>
                </a:ext>
              </a:extLst>
            </p:cNvPr>
            <p:cNvSpPr/>
            <p:nvPr/>
          </p:nvSpPr>
          <p:spPr>
            <a:xfrm>
              <a:off x="8573040" y="41173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89E3C25B-5135-4CB1-A5B7-B89C3D2820CA}"/>
                </a:ext>
              </a:extLst>
            </p:cNvPr>
            <p:cNvSpPr/>
            <p:nvPr/>
          </p:nvSpPr>
          <p:spPr>
            <a:xfrm>
              <a:off x="9199080" y="41173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40" name="Straight Connector 39">
            <a:extLst>
              <a:ext uri="{FF2B5EF4-FFF2-40B4-BE49-F238E27FC236}">
                <a16:creationId xmlns:a16="http://schemas.microsoft.com/office/drawing/2014/main" xmlns="" id="{FD4448B1-58C5-46F3-9B63-1CDF063F6948}"/>
              </a:ext>
            </a:extLst>
          </p:cNvPr>
          <p:cNvSpPr/>
          <p:nvPr/>
        </p:nvSpPr>
        <p:spPr>
          <a:xfrm>
            <a:off x="335880" y="2330640"/>
            <a:ext cx="9072000" cy="0"/>
          </a:xfrm>
          <a:prstGeom prst="line">
            <a:avLst/>
          </a:prstGeom>
          <a:noFill/>
          <a:ln w="648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2B94EC-AF19-47A5-95F1-0AF86BDB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8656D9-F6D4-491E-BAFF-BE7BC1BB1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7B9368-A32B-4932-8E2A-A39E58EF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24A990-7926-49D4-A930-C80C1FB5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7B588F-9DEA-4970-9314-CE57D2D8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B3A14C2F-7B2A-41FA-A889-A81F4C7159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86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>
            <a:extLst>
              <a:ext uri="{FF2B5EF4-FFF2-40B4-BE49-F238E27FC236}">
                <a16:creationId xmlns:a16="http://schemas.microsoft.com/office/drawing/2014/main" xmlns="" id="{9D07F5A4-2123-490C-AAD4-F183936BADE5}"/>
              </a:ext>
            </a:extLst>
          </p:cNvPr>
          <p:cNvSpPr/>
          <p:nvPr/>
        </p:nvSpPr>
        <p:spPr>
          <a:xfrm>
            <a:off x="8063640" y="881640"/>
            <a:ext cx="0" cy="371736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B0695E5-D890-417D-B827-2D94801F2F6E}"/>
              </a:ext>
            </a:extLst>
          </p:cNvPr>
          <p:cNvGrpSpPr/>
          <p:nvPr/>
        </p:nvGrpSpPr>
        <p:grpSpPr>
          <a:xfrm>
            <a:off x="8259840" y="2473920"/>
            <a:ext cx="1474560" cy="1810080"/>
            <a:chOff x="8259840" y="2473920"/>
            <a:chExt cx="1474560" cy="181008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FA5B33DF-36A7-43DC-AA84-0964D56BE332}"/>
                </a:ext>
              </a:extLst>
            </p:cNvPr>
            <p:cNvSpPr/>
            <p:nvPr/>
          </p:nvSpPr>
          <p:spPr>
            <a:xfrm>
              <a:off x="82598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FFDD2B8E-E396-4BFD-9B4A-F27858B56578}"/>
                </a:ext>
              </a:extLst>
            </p:cNvPr>
            <p:cNvSpPr/>
            <p:nvPr/>
          </p:nvSpPr>
          <p:spPr>
            <a:xfrm>
              <a:off x="85730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88C0A5AD-EB0A-4B91-AE82-74624FEA2FD5}"/>
                </a:ext>
              </a:extLst>
            </p:cNvPr>
            <p:cNvSpPr/>
            <p:nvPr/>
          </p:nvSpPr>
          <p:spPr>
            <a:xfrm>
              <a:off x="88862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FBABAF44-C1B3-4ECC-BB2E-D56864628DC6}"/>
                </a:ext>
              </a:extLst>
            </p:cNvPr>
            <p:cNvSpPr/>
            <p:nvPr/>
          </p:nvSpPr>
          <p:spPr>
            <a:xfrm>
              <a:off x="82598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F54A055F-A790-4B3E-A70C-75720A072FD2}"/>
                </a:ext>
              </a:extLst>
            </p:cNvPr>
            <p:cNvSpPr/>
            <p:nvPr/>
          </p:nvSpPr>
          <p:spPr>
            <a:xfrm>
              <a:off x="85730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E2A2F7A6-51B2-439E-AF4A-6DD1503E5F97}"/>
                </a:ext>
              </a:extLst>
            </p:cNvPr>
            <p:cNvSpPr/>
            <p:nvPr/>
          </p:nvSpPr>
          <p:spPr>
            <a:xfrm>
              <a:off x="88862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1BE248FA-CE24-44DE-988B-EB98D11A5A76}"/>
                </a:ext>
              </a:extLst>
            </p:cNvPr>
            <p:cNvSpPr/>
            <p:nvPr/>
          </p:nvSpPr>
          <p:spPr>
            <a:xfrm>
              <a:off x="9199080" y="270900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C96F3493-F370-436F-91B5-1E1DBF4C1A5C}"/>
                </a:ext>
              </a:extLst>
            </p:cNvPr>
            <p:cNvSpPr/>
            <p:nvPr/>
          </p:nvSpPr>
          <p:spPr>
            <a:xfrm>
              <a:off x="82598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E41618BD-DC66-4114-BC90-B2FF053D34A8}"/>
                </a:ext>
              </a:extLst>
            </p:cNvPr>
            <p:cNvSpPr/>
            <p:nvPr/>
          </p:nvSpPr>
          <p:spPr>
            <a:xfrm>
              <a:off x="85730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F3A3984D-3149-4081-951F-6B9012FB1BF8}"/>
                </a:ext>
              </a:extLst>
            </p:cNvPr>
            <p:cNvSpPr/>
            <p:nvPr/>
          </p:nvSpPr>
          <p:spPr>
            <a:xfrm>
              <a:off x="88862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29064A71-B150-42CA-89A7-E75C93306BA3}"/>
                </a:ext>
              </a:extLst>
            </p:cNvPr>
            <p:cNvSpPr/>
            <p:nvPr/>
          </p:nvSpPr>
          <p:spPr>
            <a:xfrm>
              <a:off x="9199080" y="29437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0FA9D1BB-C43E-4721-97C9-57FBD7B4D9AF}"/>
                </a:ext>
              </a:extLst>
            </p:cNvPr>
            <p:cNvSpPr/>
            <p:nvPr/>
          </p:nvSpPr>
          <p:spPr>
            <a:xfrm>
              <a:off x="95126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515FE95C-A274-4AED-8818-962A03AE0506}"/>
                </a:ext>
              </a:extLst>
            </p:cNvPr>
            <p:cNvSpPr/>
            <p:nvPr/>
          </p:nvSpPr>
          <p:spPr>
            <a:xfrm>
              <a:off x="82598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2390437E-3839-4CD5-88F0-3878B4F4A2E8}"/>
                </a:ext>
              </a:extLst>
            </p:cNvPr>
            <p:cNvSpPr/>
            <p:nvPr/>
          </p:nvSpPr>
          <p:spPr>
            <a:xfrm>
              <a:off x="85730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24C0D05B-444C-4716-9197-58ECACC02885}"/>
                </a:ext>
              </a:extLst>
            </p:cNvPr>
            <p:cNvSpPr/>
            <p:nvPr/>
          </p:nvSpPr>
          <p:spPr>
            <a:xfrm>
              <a:off x="88862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FE4A3E61-2265-435C-8919-33D59C1DB732}"/>
                </a:ext>
              </a:extLst>
            </p:cNvPr>
            <p:cNvSpPr/>
            <p:nvPr/>
          </p:nvSpPr>
          <p:spPr>
            <a:xfrm>
              <a:off x="9199080" y="317736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2DBD9919-5A94-497E-9ACC-2BBA7AE25285}"/>
                </a:ext>
              </a:extLst>
            </p:cNvPr>
            <p:cNvSpPr/>
            <p:nvPr/>
          </p:nvSpPr>
          <p:spPr>
            <a:xfrm>
              <a:off x="82598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46BA2C51-C7A2-4ADC-A115-334C4C916D8E}"/>
                </a:ext>
              </a:extLst>
            </p:cNvPr>
            <p:cNvSpPr/>
            <p:nvPr/>
          </p:nvSpPr>
          <p:spPr>
            <a:xfrm>
              <a:off x="85730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36C89C3F-B2EE-430B-AB0E-B55EFBC82DDA}"/>
                </a:ext>
              </a:extLst>
            </p:cNvPr>
            <p:cNvSpPr/>
            <p:nvPr/>
          </p:nvSpPr>
          <p:spPr>
            <a:xfrm>
              <a:off x="88862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3889B7C1-AD1D-4406-B0D6-EC6C0CBD5BBF}"/>
                </a:ext>
              </a:extLst>
            </p:cNvPr>
            <p:cNvSpPr/>
            <p:nvPr/>
          </p:nvSpPr>
          <p:spPr>
            <a:xfrm>
              <a:off x="9199080" y="341244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06C5E87F-3A3F-42DC-8148-A3232DDC411A}"/>
                </a:ext>
              </a:extLst>
            </p:cNvPr>
            <p:cNvSpPr/>
            <p:nvPr/>
          </p:nvSpPr>
          <p:spPr>
            <a:xfrm>
              <a:off x="95126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0CDAA793-535A-44E0-B96A-B7256D85F346}"/>
                </a:ext>
              </a:extLst>
            </p:cNvPr>
            <p:cNvSpPr/>
            <p:nvPr/>
          </p:nvSpPr>
          <p:spPr>
            <a:xfrm>
              <a:off x="82598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746C985E-0799-47B9-9FE4-919769E6D407}"/>
                </a:ext>
              </a:extLst>
            </p:cNvPr>
            <p:cNvSpPr/>
            <p:nvPr/>
          </p:nvSpPr>
          <p:spPr>
            <a:xfrm>
              <a:off x="85730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C3593A92-A397-461F-BF02-B349F8CF05E0}"/>
                </a:ext>
              </a:extLst>
            </p:cNvPr>
            <p:cNvSpPr/>
            <p:nvPr/>
          </p:nvSpPr>
          <p:spPr>
            <a:xfrm>
              <a:off x="88862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175AA8A6-45AF-4063-980D-16D44075FC0B}"/>
                </a:ext>
              </a:extLst>
            </p:cNvPr>
            <p:cNvSpPr/>
            <p:nvPr/>
          </p:nvSpPr>
          <p:spPr>
            <a:xfrm>
              <a:off x="9199080" y="36475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2B240355-7AE3-4AC1-9C1C-4B9DBD23EDD1}"/>
                </a:ext>
              </a:extLst>
            </p:cNvPr>
            <p:cNvSpPr/>
            <p:nvPr/>
          </p:nvSpPr>
          <p:spPr>
            <a:xfrm>
              <a:off x="82598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2F86C77F-DCE7-494D-A6DA-1F9B17D27D8F}"/>
                </a:ext>
              </a:extLst>
            </p:cNvPr>
            <p:cNvSpPr/>
            <p:nvPr/>
          </p:nvSpPr>
          <p:spPr>
            <a:xfrm>
              <a:off x="85730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39B56B87-D92B-4891-A3E7-C669DE650E00}"/>
                </a:ext>
              </a:extLst>
            </p:cNvPr>
            <p:cNvSpPr/>
            <p:nvPr/>
          </p:nvSpPr>
          <p:spPr>
            <a:xfrm>
              <a:off x="88862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A45B2221-9D44-4573-A128-34D4E0D834CF}"/>
                </a:ext>
              </a:extLst>
            </p:cNvPr>
            <p:cNvSpPr/>
            <p:nvPr/>
          </p:nvSpPr>
          <p:spPr>
            <a:xfrm>
              <a:off x="9199080" y="3882239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6116FE04-EAD2-42B2-9986-859FE4EF0EBC}"/>
                </a:ext>
              </a:extLst>
            </p:cNvPr>
            <p:cNvSpPr/>
            <p:nvPr/>
          </p:nvSpPr>
          <p:spPr>
            <a:xfrm>
              <a:off x="8573040" y="41173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14CCCB0D-74D8-4242-8943-7B26D001F6D2}"/>
                </a:ext>
              </a:extLst>
            </p:cNvPr>
            <p:cNvSpPr/>
            <p:nvPr/>
          </p:nvSpPr>
          <p:spPr>
            <a:xfrm>
              <a:off x="9199080" y="41173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41" name="Straight Connector 40">
            <a:extLst>
              <a:ext uri="{FF2B5EF4-FFF2-40B4-BE49-F238E27FC236}">
                <a16:creationId xmlns:a16="http://schemas.microsoft.com/office/drawing/2014/main" xmlns="" id="{F31B2132-41DD-4C45-8446-7B3BFDF8B894}"/>
              </a:ext>
            </a:extLst>
          </p:cNvPr>
          <p:cNvSpPr/>
          <p:nvPr/>
        </p:nvSpPr>
        <p:spPr>
          <a:xfrm>
            <a:off x="335880" y="2330640"/>
            <a:ext cx="9072000" cy="0"/>
          </a:xfrm>
          <a:prstGeom prst="line">
            <a:avLst/>
          </a:prstGeom>
          <a:noFill/>
          <a:ln w="648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D5B487-FB45-40B9-B7E7-8B7F4CF0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120" y="384840"/>
            <a:ext cx="7475759" cy="1764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C9E919-7500-4F81-88F8-C308A35AC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5563"/>
            <a:ext cx="4459287" cy="3289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B405170-2057-499B-88EA-57A8378FA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5563"/>
            <a:ext cx="4460875" cy="3289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AEBCEE0-FC5E-4D9A-977B-411411D9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5B18DD-F1B5-4545-9156-7E81E213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564BAC8-DEF1-48BF-A366-8627C5607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2336CC6A-1323-462E-B3FB-0BF38A092C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27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>
            <a:extLst>
              <a:ext uri="{FF2B5EF4-FFF2-40B4-BE49-F238E27FC236}">
                <a16:creationId xmlns:a16="http://schemas.microsoft.com/office/drawing/2014/main" xmlns="" id="{9718F9D7-F0B5-4F20-8411-6C511B7EE42D}"/>
              </a:ext>
            </a:extLst>
          </p:cNvPr>
          <p:cNvSpPr/>
          <p:nvPr/>
        </p:nvSpPr>
        <p:spPr>
          <a:xfrm>
            <a:off x="8063640" y="881640"/>
            <a:ext cx="0" cy="371736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14DBDA7A-4187-496E-8E8C-892C5E9D1113}"/>
              </a:ext>
            </a:extLst>
          </p:cNvPr>
          <p:cNvGrpSpPr/>
          <p:nvPr/>
        </p:nvGrpSpPr>
        <p:grpSpPr>
          <a:xfrm>
            <a:off x="8259840" y="2473920"/>
            <a:ext cx="1474560" cy="1810080"/>
            <a:chOff x="8259840" y="2473920"/>
            <a:chExt cx="1474560" cy="181008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33BE49CD-29ED-4826-ACD5-16F582A47F08}"/>
                </a:ext>
              </a:extLst>
            </p:cNvPr>
            <p:cNvSpPr/>
            <p:nvPr/>
          </p:nvSpPr>
          <p:spPr>
            <a:xfrm>
              <a:off x="82598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3FD27110-61DF-42AE-8980-7677CD15B638}"/>
                </a:ext>
              </a:extLst>
            </p:cNvPr>
            <p:cNvSpPr/>
            <p:nvPr/>
          </p:nvSpPr>
          <p:spPr>
            <a:xfrm>
              <a:off x="85730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A05AAE32-1411-457B-AE11-7F9129A4E235}"/>
                </a:ext>
              </a:extLst>
            </p:cNvPr>
            <p:cNvSpPr/>
            <p:nvPr/>
          </p:nvSpPr>
          <p:spPr>
            <a:xfrm>
              <a:off x="88862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CDAEC8E8-1FAF-464C-B346-870B86AAD179}"/>
                </a:ext>
              </a:extLst>
            </p:cNvPr>
            <p:cNvSpPr/>
            <p:nvPr/>
          </p:nvSpPr>
          <p:spPr>
            <a:xfrm>
              <a:off x="82598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0DDA2F08-3440-45B2-8901-762823D8AFE3}"/>
                </a:ext>
              </a:extLst>
            </p:cNvPr>
            <p:cNvSpPr/>
            <p:nvPr/>
          </p:nvSpPr>
          <p:spPr>
            <a:xfrm>
              <a:off x="85730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A722CA1A-F072-4F27-90C1-D0A81FAF7ABB}"/>
                </a:ext>
              </a:extLst>
            </p:cNvPr>
            <p:cNvSpPr/>
            <p:nvPr/>
          </p:nvSpPr>
          <p:spPr>
            <a:xfrm>
              <a:off x="88862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DC3632A5-D25F-4DF6-AE63-125815717819}"/>
                </a:ext>
              </a:extLst>
            </p:cNvPr>
            <p:cNvSpPr/>
            <p:nvPr/>
          </p:nvSpPr>
          <p:spPr>
            <a:xfrm>
              <a:off x="9199080" y="270900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8C88ECEA-D0EE-4093-9A6B-9384DD36C8D2}"/>
                </a:ext>
              </a:extLst>
            </p:cNvPr>
            <p:cNvSpPr/>
            <p:nvPr/>
          </p:nvSpPr>
          <p:spPr>
            <a:xfrm>
              <a:off x="82598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23A96095-B7ED-4494-9A7F-82150ED2A24F}"/>
                </a:ext>
              </a:extLst>
            </p:cNvPr>
            <p:cNvSpPr/>
            <p:nvPr/>
          </p:nvSpPr>
          <p:spPr>
            <a:xfrm>
              <a:off x="85730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FCD3AB46-5DFD-42C5-9C50-D1055CC65D94}"/>
                </a:ext>
              </a:extLst>
            </p:cNvPr>
            <p:cNvSpPr/>
            <p:nvPr/>
          </p:nvSpPr>
          <p:spPr>
            <a:xfrm>
              <a:off x="88862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C538BCD4-517D-47B5-A201-B92B50BF428D}"/>
                </a:ext>
              </a:extLst>
            </p:cNvPr>
            <p:cNvSpPr/>
            <p:nvPr/>
          </p:nvSpPr>
          <p:spPr>
            <a:xfrm>
              <a:off x="9199080" y="29437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013E60F5-4187-4B78-A7F5-D04178908DA4}"/>
                </a:ext>
              </a:extLst>
            </p:cNvPr>
            <p:cNvSpPr/>
            <p:nvPr/>
          </p:nvSpPr>
          <p:spPr>
            <a:xfrm>
              <a:off x="95126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21FAE4EB-113B-4744-9E44-BEF3C59F7F94}"/>
                </a:ext>
              </a:extLst>
            </p:cNvPr>
            <p:cNvSpPr/>
            <p:nvPr/>
          </p:nvSpPr>
          <p:spPr>
            <a:xfrm>
              <a:off x="82598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93A4736C-E3EA-45E2-834A-64EB29225538}"/>
                </a:ext>
              </a:extLst>
            </p:cNvPr>
            <p:cNvSpPr/>
            <p:nvPr/>
          </p:nvSpPr>
          <p:spPr>
            <a:xfrm>
              <a:off x="85730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1C3A355D-B2BB-4014-B5A8-FF4040AF4B83}"/>
                </a:ext>
              </a:extLst>
            </p:cNvPr>
            <p:cNvSpPr/>
            <p:nvPr/>
          </p:nvSpPr>
          <p:spPr>
            <a:xfrm>
              <a:off x="88862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35716767-455A-4320-A65E-3F8BB2C83ED5}"/>
                </a:ext>
              </a:extLst>
            </p:cNvPr>
            <p:cNvSpPr/>
            <p:nvPr/>
          </p:nvSpPr>
          <p:spPr>
            <a:xfrm>
              <a:off x="9199080" y="317736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F763A151-C9A7-44F4-A319-C009F9333011}"/>
                </a:ext>
              </a:extLst>
            </p:cNvPr>
            <p:cNvSpPr/>
            <p:nvPr/>
          </p:nvSpPr>
          <p:spPr>
            <a:xfrm>
              <a:off x="82598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30122DA3-8995-4D70-BDD6-9213892D9A6B}"/>
                </a:ext>
              </a:extLst>
            </p:cNvPr>
            <p:cNvSpPr/>
            <p:nvPr/>
          </p:nvSpPr>
          <p:spPr>
            <a:xfrm>
              <a:off x="85730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89FEE2C6-2950-4C31-A56C-148C52B904B7}"/>
                </a:ext>
              </a:extLst>
            </p:cNvPr>
            <p:cNvSpPr/>
            <p:nvPr/>
          </p:nvSpPr>
          <p:spPr>
            <a:xfrm>
              <a:off x="88862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7381551D-EB8A-4E35-B9CB-FADF73F07AEF}"/>
                </a:ext>
              </a:extLst>
            </p:cNvPr>
            <p:cNvSpPr/>
            <p:nvPr/>
          </p:nvSpPr>
          <p:spPr>
            <a:xfrm>
              <a:off x="9199080" y="341244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C5223282-76DF-43A8-BFFD-FDE5E0D4384D}"/>
                </a:ext>
              </a:extLst>
            </p:cNvPr>
            <p:cNvSpPr/>
            <p:nvPr/>
          </p:nvSpPr>
          <p:spPr>
            <a:xfrm>
              <a:off x="95126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86CA4368-64B7-4568-85DA-27104C8C48F1}"/>
                </a:ext>
              </a:extLst>
            </p:cNvPr>
            <p:cNvSpPr/>
            <p:nvPr/>
          </p:nvSpPr>
          <p:spPr>
            <a:xfrm>
              <a:off x="82598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7457ADB5-79F7-4339-9952-DE6592FB2219}"/>
                </a:ext>
              </a:extLst>
            </p:cNvPr>
            <p:cNvSpPr/>
            <p:nvPr/>
          </p:nvSpPr>
          <p:spPr>
            <a:xfrm>
              <a:off x="85730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EF5255E0-DDFB-499E-A4C1-8F1B2350C04C}"/>
                </a:ext>
              </a:extLst>
            </p:cNvPr>
            <p:cNvSpPr/>
            <p:nvPr/>
          </p:nvSpPr>
          <p:spPr>
            <a:xfrm>
              <a:off x="88862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2A72C03A-28F7-4BD3-B28F-19959AD8E3C8}"/>
                </a:ext>
              </a:extLst>
            </p:cNvPr>
            <p:cNvSpPr/>
            <p:nvPr/>
          </p:nvSpPr>
          <p:spPr>
            <a:xfrm>
              <a:off x="9199080" y="36475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F259F5E2-1087-4427-958F-42608F825B61}"/>
                </a:ext>
              </a:extLst>
            </p:cNvPr>
            <p:cNvSpPr/>
            <p:nvPr/>
          </p:nvSpPr>
          <p:spPr>
            <a:xfrm>
              <a:off x="82598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E3D2624E-0528-4381-A005-AD42C8FF8ABB}"/>
                </a:ext>
              </a:extLst>
            </p:cNvPr>
            <p:cNvSpPr/>
            <p:nvPr/>
          </p:nvSpPr>
          <p:spPr>
            <a:xfrm>
              <a:off x="85730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C108AC38-3958-483D-9D08-062B46628558}"/>
                </a:ext>
              </a:extLst>
            </p:cNvPr>
            <p:cNvSpPr/>
            <p:nvPr/>
          </p:nvSpPr>
          <p:spPr>
            <a:xfrm>
              <a:off x="88862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07C91C71-4636-4E21-B29C-4D4CC39DBF46}"/>
                </a:ext>
              </a:extLst>
            </p:cNvPr>
            <p:cNvSpPr/>
            <p:nvPr/>
          </p:nvSpPr>
          <p:spPr>
            <a:xfrm>
              <a:off x="9199080" y="3882239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E964A7EA-8EC5-4ACC-AE6F-3A77CB5786D8}"/>
                </a:ext>
              </a:extLst>
            </p:cNvPr>
            <p:cNvSpPr/>
            <p:nvPr/>
          </p:nvSpPr>
          <p:spPr>
            <a:xfrm>
              <a:off x="8573040" y="41173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7CEED8CF-377E-4507-911B-E82BED34E7ED}"/>
                </a:ext>
              </a:extLst>
            </p:cNvPr>
            <p:cNvSpPr/>
            <p:nvPr/>
          </p:nvSpPr>
          <p:spPr>
            <a:xfrm>
              <a:off x="9199080" y="41173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43" name="Straight Connector 42">
            <a:extLst>
              <a:ext uri="{FF2B5EF4-FFF2-40B4-BE49-F238E27FC236}">
                <a16:creationId xmlns:a16="http://schemas.microsoft.com/office/drawing/2014/main" xmlns="" id="{0E17359F-808C-42DC-AF9D-2B2C339988B6}"/>
              </a:ext>
            </a:extLst>
          </p:cNvPr>
          <p:cNvSpPr/>
          <p:nvPr/>
        </p:nvSpPr>
        <p:spPr>
          <a:xfrm>
            <a:off x="335880" y="2330640"/>
            <a:ext cx="9072000" cy="0"/>
          </a:xfrm>
          <a:prstGeom prst="line">
            <a:avLst/>
          </a:prstGeom>
          <a:noFill/>
          <a:ln w="648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BA3166-824E-49E4-A121-B4B91C3A7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1CA4BD-869B-4CF0-838A-858C1688C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9BA303-3474-47A4-8943-676504DED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D6A8F5E-0726-4C39-9014-098BB7A4F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EB8D00F-8978-4DBA-9B5D-EB9E88C15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0114B5B-B467-438B-BBD1-EA2C9252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FCC1D2D-3512-434A-BDDC-AF1CC8FE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54DF49F-6EBD-4EDE-B042-FA4492FE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8FC33969-1F84-42A6-9AD9-A0C8711004B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8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aight Connector 5">
            <a:extLst>
              <a:ext uri="{FF2B5EF4-FFF2-40B4-BE49-F238E27FC236}">
                <a16:creationId xmlns:a16="http://schemas.microsoft.com/office/drawing/2014/main" xmlns="" id="{507FE809-507C-4FF5-AE0F-980D5324574F}"/>
              </a:ext>
            </a:extLst>
          </p:cNvPr>
          <p:cNvSpPr/>
          <p:nvPr/>
        </p:nvSpPr>
        <p:spPr>
          <a:xfrm>
            <a:off x="8063640" y="881640"/>
            <a:ext cx="0" cy="371736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3843CD1-E266-4227-84B9-6F5AD1CE3DB5}"/>
              </a:ext>
            </a:extLst>
          </p:cNvPr>
          <p:cNvGrpSpPr/>
          <p:nvPr/>
        </p:nvGrpSpPr>
        <p:grpSpPr>
          <a:xfrm>
            <a:off x="8259840" y="2473920"/>
            <a:ext cx="1474560" cy="1810080"/>
            <a:chOff x="8259840" y="2473920"/>
            <a:chExt cx="1474560" cy="181008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4EACEEE1-C455-473E-B37A-B6800E0C8066}"/>
                </a:ext>
              </a:extLst>
            </p:cNvPr>
            <p:cNvSpPr/>
            <p:nvPr/>
          </p:nvSpPr>
          <p:spPr>
            <a:xfrm>
              <a:off x="82598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69B60724-3AE5-45D5-B415-920E549D76E9}"/>
                </a:ext>
              </a:extLst>
            </p:cNvPr>
            <p:cNvSpPr/>
            <p:nvPr/>
          </p:nvSpPr>
          <p:spPr>
            <a:xfrm>
              <a:off x="85730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B7B9CE7-5048-4282-A91A-BBCF7A7CDB78}"/>
                </a:ext>
              </a:extLst>
            </p:cNvPr>
            <p:cNvSpPr/>
            <p:nvPr/>
          </p:nvSpPr>
          <p:spPr>
            <a:xfrm>
              <a:off x="88862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D2DDF482-E97B-4FBB-BD06-66C43354488C}"/>
                </a:ext>
              </a:extLst>
            </p:cNvPr>
            <p:cNvSpPr/>
            <p:nvPr/>
          </p:nvSpPr>
          <p:spPr>
            <a:xfrm>
              <a:off x="82598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59030C2A-18C7-4BBF-9E81-A32F9DC15B89}"/>
                </a:ext>
              </a:extLst>
            </p:cNvPr>
            <p:cNvSpPr/>
            <p:nvPr/>
          </p:nvSpPr>
          <p:spPr>
            <a:xfrm>
              <a:off x="85730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F12C7A2A-CE68-4744-96C2-D9F7D2D1EB0F}"/>
                </a:ext>
              </a:extLst>
            </p:cNvPr>
            <p:cNvSpPr/>
            <p:nvPr/>
          </p:nvSpPr>
          <p:spPr>
            <a:xfrm>
              <a:off x="88862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E018F655-7ED0-40B6-8FFC-194BA7A6B25B}"/>
                </a:ext>
              </a:extLst>
            </p:cNvPr>
            <p:cNvSpPr/>
            <p:nvPr/>
          </p:nvSpPr>
          <p:spPr>
            <a:xfrm>
              <a:off x="9199080" y="270900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170C4504-8A7E-49AB-BA25-4AE7D1703543}"/>
                </a:ext>
              </a:extLst>
            </p:cNvPr>
            <p:cNvSpPr/>
            <p:nvPr/>
          </p:nvSpPr>
          <p:spPr>
            <a:xfrm>
              <a:off x="82598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1AABD088-4472-4612-A4DA-79FCA041F8FF}"/>
                </a:ext>
              </a:extLst>
            </p:cNvPr>
            <p:cNvSpPr/>
            <p:nvPr/>
          </p:nvSpPr>
          <p:spPr>
            <a:xfrm>
              <a:off x="85730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D0D3D867-4ECB-4B48-8CD8-F5EEB5C93FE8}"/>
                </a:ext>
              </a:extLst>
            </p:cNvPr>
            <p:cNvSpPr/>
            <p:nvPr/>
          </p:nvSpPr>
          <p:spPr>
            <a:xfrm>
              <a:off x="88862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55EE2565-C17F-4388-B725-82B244394628}"/>
                </a:ext>
              </a:extLst>
            </p:cNvPr>
            <p:cNvSpPr/>
            <p:nvPr/>
          </p:nvSpPr>
          <p:spPr>
            <a:xfrm>
              <a:off x="9199080" y="29437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FFD6ED55-CA51-4176-855D-8C5C15F4BD36}"/>
                </a:ext>
              </a:extLst>
            </p:cNvPr>
            <p:cNvSpPr/>
            <p:nvPr/>
          </p:nvSpPr>
          <p:spPr>
            <a:xfrm>
              <a:off x="95126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47B5D076-46EE-4A58-88F4-C60FC35BE9FB}"/>
                </a:ext>
              </a:extLst>
            </p:cNvPr>
            <p:cNvSpPr/>
            <p:nvPr/>
          </p:nvSpPr>
          <p:spPr>
            <a:xfrm>
              <a:off x="82598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65DDD1D-0D7D-41BC-990E-7AAE38B02B2A}"/>
                </a:ext>
              </a:extLst>
            </p:cNvPr>
            <p:cNvSpPr/>
            <p:nvPr/>
          </p:nvSpPr>
          <p:spPr>
            <a:xfrm>
              <a:off x="85730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799493F1-0A00-4D09-BC7F-6E7C13D042E6}"/>
                </a:ext>
              </a:extLst>
            </p:cNvPr>
            <p:cNvSpPr/>
            <p:nvPr/>
          </p:nvSpPr>
          <p:spPr>
            <a:xfrm>
              <a:off x="88862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770A7A81-A4AB-4BBE-87A2-29C9F5A088D7}"/>
                </a:ext>
              </a:extLst>
            </p:cNvPr>
            <p:cNvSpPr/>
            <p:nvPr/>
          </p:nvSpPr>
          <p:spPr>
            <a:xfrm>
              <a:off x="9199080" y="317736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BABEFBB4-6EEF-46F3-BB7E-0C5B09568D95}"/>
                </a:ext>
              </a:extLst>
            </p:cNvPr>
            <p:cNvSpPr/>
            <p:nvPr/>
          </p:nvSpPr>
          <p:spPr>
            <a:xfrm>
              <a:off x="82598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0844BCBD-19A2-4529-936D-EF50EDCDC587}"/>
                </a:ext>
              </a:extLst>
            </p:cNvPr>
            <p:cNvSpPr/>
            <p:nvPr/>
          </p:nvSpPr>
          <p:spPr>
            <a:xfrm>
              <a:off x="85730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C3D52BC3-F875-495C-82D1-CA280C0D5C10}"/>
                </a:ext>
              </a:extLst>
            </p:cNvPr>
            <p:cNvSpPr/>
            <p:nvPr/>
          </p:nvSpPr>
          <p:spPr>
            <a:xfrm>
              <a:off x="88862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15AA1819-CDF2-4B88-8DE8-00FD3C3D6941}"/>
                </a:ext>
              </a:extLst>
            </p:cNvPr>
            <p:cNvSpPr/>
            <p:nvPr/>
          </p:nvSpPr>
          <p:spPr>
            <a:xfrm>
              <a:off x="9199080" y="341244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85F60D7F-1109-40BD-B0BA-3C8C4112F88A}"/>
                </a:ext>
              </a:extLst>
            </p:cNvPr>
            <p:cNvSpPr/>
            <p:nvPr/>
          </p:nvSpPr>
          <p:spPr>
            <a:xfrm>
              <a:off x="95126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294B0B85-62A5-4AD8-8E5F-C07743D40E06}"/>
                </a:ext>
              </a:extLst>
            </p:cNvPr>
            <p:cNvSpPr/>
            <p:nvPr/>
          </p:nvSpPr>
          <p:spPr>
            <a:xfrm>
              <a:off x="82598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590A2C39-3B7C-49CF-A550-58AB02784741}"/>
                </a:ext>
              </a:extLst>
            </p:cNvPr>
            <p:cNvSpPr/>
            <p:nvPr/>
          </p:nvSpPr>
          <p:spPr>
            <a:xfrm>
              <a:off x="85730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D3937D6E-8E13-4244-B611-046C10763D7C}"/>
                </a:ext>
              </a:extLst>
            </p:cNvPr>
            <p:cNvSpPr/>
            <p:nvPr/>
          </p:nvSpPr>
          <p:spPr>
            <a:xfrm>
              <a:off x="88862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7EB04BC4-0E37-4B07-A2C6-74BC37876B6D}"/>
                </a:ext>
              </a:extLst>
            </p:cNvPr>
            <p:cNvSpPr/>
            <p:nvPr/>
          </p:nvSpPr>
          <p:spPr>
            <a:xfrm>
              <a:off x="9199080" y="36475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EEA80230-2906-4F45-A91E-BCD222B9339B}"/>
                </a:ext>
              </a:extLst>
            </p:cNvPr>
            <p:cNvSpPr/>
            <p:nvPr/>
          </p:nvSpPr>
          <p:spPr>
            <a:xfrm>
              <a:off x="82598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4D225480-5941-422E-8C81-2885B0BBC8E0}"/>
                </a:ext>
              </a:extLst>
            </p:cNvPr>
            <p:cNvSpPr/>
            <p:nvPr/>
          </p:nvSpPr>
          <p:spPr>
            <a:xfrm>
              <a:off x="85730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E05E257B-BD62-42AE-905C-4EB8587A39A1}"/>
                </a:ext>
              </a:extLst>
            </p:cNvPr>
            <p:cNvSpPr/>
            <p:nvPr/>
          </p:nvSpPr>
          <p:spPr>
            <a:xfrm>
              <a:off x="88862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CEF381D4-72D9-41FB-BBDD-7BC789201437}"/>
                </a:ext>
              </a:extLst>
            </p:cNvPr>
            <p:cNvSpPr/>
            <p:nvPr/>
          </p:nvSpPr>
          <p:spPr>
            <a:xfrm>
              <a:off x="9199080" y="3882239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6BAF8CA6-8FD9-4F9B-A46E-6715F070BC76}"/>
                </a:ext>
              </a:extLst>
            </p:cNvPr>
            <p:cNvSpPr/>
            <p:nvPr/>
          </p:nvSpPr>
          <p:spPr>
            <a:xfrm>
              <a:off x="8573040" y="41173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688110E5-AB51-409B-942B-114291957173}"/>
                </a:ext>
              </a:extLst>
            </p:cNvPr>
            <p:cNvSpPr/>
            <p:nvPr/>
          </p:nvSpPr>
          <p:spPr>
            <a:xfrm>
              <a:off x="9199080" y="41173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39" name="Straight Connector 38">
            <a:extLst>
              <a:ext uri="{FF2B5EF4-FFF2-40B4-BE49-F238E27FC236}">
                <a16:creationId xmlns:a16="http://schemas.microsoft.com/office/drawing/2014/main" xmlns="" id="{73E50980-741B-4F60-B281-D6A051EB89F6}"/>
              </a:ext>
            </a:extLst>
          </p:cNvPr>
          <p:cNvSpPr/>
          <p:nvPr/>
        </p:nvSpPr>
        <p:spPr>
          <a:xfrm>
            <a:off x="335880" y="2330640"/>
            <a:ext cx="9072000" cy="0"/>
          </a:xfrm>
          <a:prstGeom prst="line">
            <a:avLst/>
          </a:prstGeom>
          <a:noFill/>
          <a:ln w="648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52B320-C4FA-429A-A31E-C2A5BF9B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120" y="384840"/>
            <a:ext cx="7475759" cy="1764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79D42CE-0705-4FDE-836C-229A92C395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6D18C57-6E41-4CA8-A408-5BD9B19B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D87A87F-8F7B-4752-B50D-CDCE1B10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D20EBED0-E8C0-444A-9D15-910D48B1C1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73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xmlns="" id="{B99C9F07-F165-4540-BFE3-BC4D539EB5FE}"/>
              </a:ext>
            </a:extLst>
          </p:cNvPr>
          <p:cNvSpPr/>
          <p:nvPr/>
        </p:nvSpPr>
        <p:spPr>
          <a:xfrm>
            <a:off x="8063640" y="881640"/>
            <a:ext cx="0" cy="371736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77B47E3A-6D92-4E31-8E40-AD31AD50BFD4}"/>
              </a:ext>
            </a:extLst>
          </p:cNvPr>
          <p:cNvGrpSpPr/>
          <p:nvPr/>
        </p:nvGrpSpPr>
        <p:grpSpPr>
          <a:xfrm>
            <a:off x="8259840" y="2473920"/>
            <a:ext cx="1474560" cy="1810080"/>
            <a:chOff x="8259840" y="2473920"/>
            <a:chExt cx="1474560" cy="181008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B3C021B8-6412-4E9F-AB26-01E25F25F117}"/>
                </a:ext>
              </a:extLst>
            </p:cNvPr>
            <p:cNvSpPr/>
            <p:nvPr/>
          </p:nvSpPr>
          <p:spPr>
            <a:xfrm>
              <a:off x="82598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01102732-BD95-41DA-B734-109969CC809F}"/>
                </a:ext>
              </a:extLst>
            </p:cNvPr>
            <p:cNvSpPr/>
            <p:nvPr/>
          </p:nvSpPr>
          <p:spPr>
            <a:xfrm>
              <a:off x="85730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01277610-E35C-4147-BA72-E0DD13F61E34}"/>
                </a:ext>
              </a:extLst>
            </p:cNvPr>
            <p:cNvSpPr/>
            <p:nvPr/>
          </p:nvSpPr>
          <p:spPr>
            <a:xfrm>
              <a:off x="88862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063E9E42-AEAD-4EB6-BD93-71FA51637955}"/>
                </a:ext>
              </a:extLst>
            </p:cNvPr>
            <p:cNvSpPr/>
            <p:nvPr/>
          </p:nvSpPr>
          <p:spPr>
            <a:xfrm>
              <a:off x="82598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CA4043A0-7FDC-41A8-8956-B1D233B29778}"/>
                </a:ext>
              </a:extLst>
            </p:cNvPr>
            <p:cNvSpPr/>
            <p:nvPr/>
          </p:nvSpPr>
          <p:spPr>
            <a:xfrm>
              <a:off x="85730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E09186F7-D8B5-4F7E-913B-6EE9F7D1E011}"/>
                </a:ext>
              </a:extLst>
            </p:cNvPr>
            <p:cNvSpPr/>
            <p:nvPr/>
          </p:nvSpPr>
          <p:spPr>
            <a:xfrm>
              <a:off x="88862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0BB1ED22-FB88-45FF-8E90-DF3499D1578B}"/>
                </a:ext>
              </a:extLst>
            </p:cNvPr>
            <p:cNvSpPr/>
            <p:nvPr/>
          </p:nvSpPr>
          <p:spPr>
            <a:xfrm>
              <a:off x="9199080" y="270900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6B97960A-A4F3-41B1-98C2-C2A141E389CE}"/>
                </a:ext>
              </a:extLst>
            </p:cNvPr>
            <p:cNvSpPr/>
            <p:nvPr/>
          </p:nvSpPr>
          <p:spPr>
            <a:xfrm>
              <a:off x="82598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AB815E48-3118-4BEC-A803-4B78FADA2815}"/>
                </a:ext>
              </a:extLst>
            </p:cNvPr>
            <p:cNvSpPr/>
            <p:nvPr/>
          </p:nvSpPr>
          <p:spPr>
            <a:xfrm>
              <a:off x="85730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FA13A5E-1FCF-41D9-9F04-BB732E2B7509}"/>
                </a:ext>
              </a:extLst>
            </p:cNvPr>
            <p:cNvSpPr/>
            <p:nvPr/>
          </p:nvSpPr>
          <p:spPr>
            <a:xfrm>
              <a:off x="88862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4D4FEF11-6AA0-452B-9587-EBC306CDCCCD}"/>
                </a:ext>
              </a:extLst>
            </p:cNvPr>
            <p:cNvSpPr/>
            <p:nvPr/>
          </p:nvSpPr>
          <p:spPr>
            <a:xfrm>
              <a:off x="9199080" y="29437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291CA46B-0916-4A01-B4A0-F3BAFAB36434}"/>
                </a:ext>
              </a:extLst>
            </p:cNvPr>
            <p:cNvSpPr/>
            <p:nvPr/>
          </p:nvSpPr>
          <p:spPr>
            <a:xfrm>
              <a:off x="95126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C1F0997D-6171-469A-B348-5354FB5552F5}"/>
                </a:ext>
              </a:extLst>
            </p:cNvPr>
            <p:cNvSpPr/>
            <p:nvPr/>
          </p:nvSpPr>
          <p:spPr>
            <a:xfrm>
              <a:off x="82598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F95E3EA6-C151-47F7-B6AD-0F95B6DBB712}"/>
                </a:ext>
              </a:extLst>
            </p:cNvPr>
            <p:cNvSpPr/>
            <p:nvPr/>
          </p:nvSpPr>
          <p:spPr>
            <a:xfrm>
              <a:off x="85730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82F76F8B-08DC-462D-A3C5-FFBF572E4260}"/>
                </a:ext>
              </a:extLst>
            </p:cNvPr>
            <p:cNvSpPr/>
            <p:nvPr/>
          </p:nvSpPr>
          <p:spPr>
            <a:xfrm>
              <a:off x="88862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43766D5F-1118-4666-B685-91BB3BD7F677}"/>
                </a:ext>
              </a:extLst>
            </p:cNvPr>
            <p:cNvSpPr/>
            <p:nvPr/>
          </p:nvSpPr>
          <p:spPr>
            <a:xfrm>
              <a:off x="9199080" y="317736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CEDD82CA-C57A-4639-A9C8-1CE11D94ED27}"/>
                </a:ext>
              </a:extLst>
            </p:cNvPr>
            <p:cNvSpPr/>
            <p:nvPr/>
          </p:nvSpPr>
          <p:spPr>
            <a:xfrm>
              <a:off x="82598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8C62252F-DB2C-4FCE-AF5A-AA267E19DAAA}"/>
                </a:ext>
              </a:extLst>
            </p:cNvPr>
            <p:cNvSpPr/>
            <p:nvPr/>
          </p:nvSpPr>
          <p:spPr>
            <a:xfrm>
              <a:off x="85730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2C3279D4-BFEB-4731-BFED-DF2702B2FC6A}"/>
                </a:ext>
              </a:extLst>
            </p:cNvPr>
            <p:cNvSpPr/>
            <p:nvPr/>
          </p:nvSpPr>
          <p:spPr>
            <a:xfrm>
              <a:off x="88862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0BE08E93-B410-4080-A8A3-EC8078C0DD73}"/>
                </a:ext>
              </a:extLst>
            </p:cNvPr>
            <p:cNvSpPr/>
            <p:nvPr/>
          </p:nvSpPr>
          <p:spPr>
            <a:xfrm>
              <a:off x="9199080" y="341244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2F77B354-544A-4311-A492-1376D7F6860B}"/>
                </a:ext>
              </a:extLst>
            </p:cNvPr>
            <p:cNvSpPr/>
            <p:nvPr/>
          </p:nvSpPr>
          <p:spPr>
            <a:xfrm>
              <a:off x="95126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038DBD67-E9B7-417D-BF83-242C7F94E36C}"/>
                </a:ext>
              </a:extLst>
            </p:cNvPr>
            <p:cNvSpPr/>
            <p:nvPr/>
          </p:nvSpPr>
          <p:spPr>
            <a:xfrm>
              <a:off x="82598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5AB0F3B0-A657-4827-B1AB-819CE3842A4B}"/>
                </a:ext>
              </a:extLst>
            </p:cNvPr>
            <p:cNvSpPr/>
            <p:nvPr/>
          </p:nvSpPr>
          <p:spPr>
            <a:xfrm>
              <a:off x="85730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31D98FE3-C559-4F96-AE98-D2E98C26A2CC}"/>
                </a:ext>
              </a:extLst>
            </p:cNvPr>
            <p:cNvSpPr/>
            <p:nvPr/>
          </p:nvSpPr>
          <p:spPr>
            <a:xfrm>
              <a:off x="88862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643916E1-5847-4FBC-B549-F1971D3E1610}"/>
                </a:ext>
              </a:extLst>
            </p:cNvPr>
            <p:cNvSpPr/>
            <p:nvPr/>
          </p:nvSpPr>
          <p:spPr>
            <a:xfrm>
              <a:off x="9199080" y="36475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54B7C5C9-761B-431A-9E08-466FDDA08DDB}"/>
                </a:ext>
              </a:extLst>
            </p:cNvPr>
            <p:cNvSpPr/>
            <p:nvPr/>
          </p:nvSpPr>
          <p:spPr>
            <a:xfrm>
              <a:off x="82598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E1CFE860-3B9C-463B-A465-5A6DE4D3399F}"/>
                </a:ext>
              </a:extLst>
            </p:cNvPr>
            <p:cNvSpPr/>
            <p:nvPr/>
          </p:nvSpPr>
          <p:spPr>
            <a:xfrm>
              <a:off x="85730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7E156D8D-A4AE-4E81-A5A7-08FBDF42A0A8}"/>
                </a:ext>
              </a:extLst>
            </p:cNvPr>
            <p:cNvSpPr/>
            <p:nvPr/>
          </p:nvSpPr>
          <p:spPr>
            <a:xfrm>
              <a:off x="88862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8BEABC12-8B29-49C0-B831-509E5E1B3675}"/>
                </a:ext>
              </a:extLst>
            </p:cNvPr>
            <p:cNvSpPr/>
            <p:nvPr/>
          </p:nvSpPr>
          <p:spPr>
            <a:xfrm>
              <a:off x="9199080" y="3882239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0EAED0BB-A24C-4F0B-9EBB-2550ED53A369}"/>
                </a:ext>
              </a:extLst>
            </p:cNvPr>
            <p:cNvSpPr/>
            <p:nvPr/>
          </p:nvSpPr>
          <p:spPr>
            <a:xfrm>
              <a:off x="8573040" y="41173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FBA0ABC4-6CFD-454C-B118-176F2EE97B19}"/>
                </a:ext>
              </a:extLst>
            </p:cNvPr>
            <p:cNvSpPr/>
            <p:nvPr/>
          </p:nvSpPr>
          <p:spPr>
            <a:xfrm>
              <a:off x="9199080" y="41173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38" name="Straight Connector 37">
            <a:extLst>
              <a:ext uri="{FF2B5EF4-FFF2-40B4-BE49-F238E27FC236}">
                <a16:creationId xmlns:a16="http://schemas.microsoft.com/office/drawing/2014/main" xmlns="" id="{F2211889-B930-44D1-8AAC-84C9CDBE9355}"/>
              </a:ext>
            </a:extLst>
          </p:cNvPr>
          <p:cNvSpPr/>
          <p:nvPr/>
        </p:nvSpPr>
        <p:spPr>
          <a:xfrm>
            <a:off x="335880" y="2330640"/>
            <a:ext cx="9072000" cy="0"/>
          </a:xfrm>
          <a:prstGeom prst="line">
            <a:avLst/>
          </a:prstGeom>
          <a:noFill/>
          <a:ln w="648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3BDC0A2-5A44-42E1-A7BB-435241DB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8E6FE66-DBA0-428D-BBF9-0EB07A8B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D5DE2CB-FB4B-4929-9AA7-DFEF5258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F9C7CC82-8662-4BD2-995D-17A2778D91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307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>
            <a:extLst>
              <a:ext uri="{FF2B5EF4-FFF2-40B4-BE49-F238E27FC236}">
                <a16:creationId xmlns:a16="http://schemas.microsoft.com/office/drawing/2014/main" xmlns="" id="{FB263CB4-7795-43E3-894B-D7FB84AF9EF7}"/>
              </a:ext>
            </a:extLst>
          </p:cNvPr>
          <p:cNvSpPr/>
          <p:nvPr/>
        </p:nvSpPr>
        <p:spPr>
          <a:xfrm>
            <a:off x="8063640" y="881640"/>
            <a:ext cx="0" cy="371736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7AE0CD05-77CE-4E72-85A2-0CD5043DE9E1}"/>
              </a:ext>
            </a:extLst>
          </p:cNvPr>
          <p:cNvGrpSpPr/>
          <p:nvPr/>
        </p:nvGrpSpPr>
        <p:grpSpPr>
          <a:xfrm>
            <a:off x="8259840" y="2473920"/>
            <a:ext cx="1474560" cy="1810080"/>
            <a:chOff x="8259840" y="2473920"/>
            <a:chExt cx="1474560" cy="181008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F146B6BA-2B57-44CD-B3E3-6B32BF563CC6}"/>
                </a:ext>
              </a:extLst>
            </p:cNvPr>
            <p:cNvSpPr/>
            <p:nvPr/>
          </p:nvSpPr>
          <p:spPr>
            <a:xfrm>
              <a:off x="82598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0340B564-C3AB-4C94-ACCE-A06AA3125DA1}"/>
                </a:ext>
              </a:extLst>
            </p:cNvPr>
            <p:cNvSpPr/>
            <p:nvPr/>
          </p:nvSpPr>
          <p:spPr>
            <a:xfrm>
              <a:off x="85730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678C7D81-C1B1-4466-A1DD-F8EC9DE07862}"/>
                </a:ext>
              </a:extLst>
            </p:cNvPr>
            <p:cNvSpPr/>
            <p:nvPr/>
          </p:nvSpPr>
          <p:spPr>
            <a:xfrm>
              <a:off x="88862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84E460BC-BB9F-44D2-9A42-EE6A04B913CE}"/>
                </a:ext>
              </a:extLst>
            </p:cNvPr>
            <p:cNvSpPr/>
            <p:nvPr/>
          </p:nvSpPr>
          <p:spPr>
            <a:xfrm>
              <a:off x="82598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53739630-A2EF-4C30-BC20-57BFEEC05CB2}"/>
                </a:ext>
              </a:extLst>
            </p:cNvPr>
            <p:cNvSpPr/>
            <p:nvPr/>
          </p:nvSpPr>
          <p:spPr>
            <a:xfrm>
              <a:off x="85730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4F2F1510-EAE9-46A1-B293-90827CE0451A}"/>
                </a:ext>
              </a:extLst>
            </p:cNvPr>
            <p:cNvSpPr/>
            <p:nvPr/>
          </p:nvSpPr>
          <p:spPr>
            <a:xfrm>
              <a:off x="88862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78B6E98-781F-4C9E-AF33-18B98B7DA270}"/>
                </a:ext>
              </a:extLst>
            </p:cNvPr>
            <p:cNvSpPr/>
            <p:nvPr/>
          </p:nvSpPr>
          <p:spPr>
            <a:xfrm>
              <a:off x="9199080" y="270900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2C35279F-90BC-4E6D-891D-6F0802F5EEC9}"/>
                </a:ext>
              </a:extLst>
            </p:cNvPr>
            <p:cNvSpPr/>
            <p:nvPr/>
          </p:nvSpPr>
          <p:spPr>
            <a:xfrm>
              <a:off x="82598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4F98895F-00CD-4A32-8778-29FF3664E50A}"/>
                </a:ext>
              </a:extLst>
            </p:cNvPr>
            <p:cNvSpPr/>
            <p:nvPr/>
          </p:nvSpPr>
          <p:spPr>
            <a:xfrm>
              <a:off x="85730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D9F38B19-D7AD-4CF0-BD6C-04D336BEBFBF}"/>
                </a:ext>
              </a:extLst>
            </p:cNvPr>
            <p:cNvSpPr/>
            <p:nvPr/>
          </p:nvSpPr>
          <p:spPr>
            <a:xfrm>
              <a:off x="88862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A7B76B60-E571-477F-BDA2-C1C92D904A64}"/>
                </a:ext>
              </a:extLst>
            </p:cNvPr>
            <p:cNvSpPr/>
            <p:nvPr/>
          </p:nvSpPr>
          <p:spPr>
            <a:xfrm>
              <a:off x="9199080" y="29437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48758F53-364F-4732-BE6D-1E673D7990E1}"/>
                </a:ext>
              </a:extLst>
            </p:cNvPr>
            <p:cNvSpPr/>
            <p:nvPr/>
          </p:nvSpPr>
          <p:spPr>
            <a:xfrm>
              <a:off x="95126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C9BE8D4F-82D2-440A-B008-6956EB04B5F0}"/>
                </a:ext>
              </a:extLst>
            </p:cNvPr>
            <p:cNvSpPr/>
            <p:nvPr/>
          </p:nvSpPr>
          <p:spPr>
            <a:xfrm>
              <a:off x="82598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013AF460-A947-4E31-B8E1-E605669A7F80}"/>
                </a:ext>
              </a:extLst>
            </p:cNvPr>
            <p:cNvSpPr/>
            <p:nvPr/>
          </p:nvSpPr>
          <p:spPr>
            <a:xfrm>
              <a:off x="85730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6B426043-2234-4734-9763-7058C885BF18}"/>
                </a:ext>
              </a:extLst>
            </p:cNvPr>
            <p:cNvSpPr/>
            <p:nvPr/>
          </p:nvSpPr>
          <p:spPr>
            <a:xfrm>
              <a:off x="88862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E9741B85-9C39-4DAE-97EF-AD4931A94388}"/>
                </a:ext>
              </a:extLst>
            </p:cNvPr>
            <p:cNvSpPr/>
            <p:nvPr/>
          </p:nvSpPr>
          <p:spPr>
            <a:xfrm>
              <a:off x="9199080" y="317736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7D858FB2-5ADE-454A-AEB6-3FA293FB0B32}"/>
                </a:ext>
              </a:extLst>
            </p:cNvPr>
            <p:cNvSpPr/>
            <p:nvPr/>
          </p:nvSpPr>
          <p:spPr>
            <a:xfrm>
              <a:off x="82598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62D26A7A-3EB0-4EEB-97B2-7A5EA8166BDF}"/>
                </a:ext>
              </a:extLst>
            </p:cNvPr>
            <p:cNvSpPr/>
            <p:nvPr/>
          </p:nvSpPr>
          <p:spPr>
            <a:xfrm>
              <a:off x="85730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CBFD56BA-6CB4-4477-A2CD-B3129E39A7E5}"/>
                </a:ext>
              </a:extLst>
            </p:cNvPr>
            <p:cNvSpPr/>
            <p:nvPr/>
          </p:nvSpPr>
          <p:spPr>
            <a:xfrm>
              <a:off x="88862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9B4F4B91-AB72-4148-AE7B-965F6F59D92E}"/>
                </a:ext>
              </a:extLst>
            </p:cNvPr>
            <p:cNvSpPr/>
            <p:nvPr/>
          </p:nvSpPr>
          <p:spPr>
            <a:xfrm>
              <a:off x="9199080" y="341244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1142C972-FDF1-4BB9-A886-394E5F3AE188}"/>
                </a:ext>
              </a:extLst>
            </p:cNvPr>
            <p:cNvSpPr/>
            <p:nvPr/>
          </p:nvSpPr>
          <p:spPr>
            <a:xfrm>
              <a:off x="95126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0430F60C-F5C8-49BD-9DEA-E03E00D84822}"/>
                </a:ext>
              </a:extLst>
            </p:cNvPr>
            <p:cNvSpPr/>
            <p:nvPr/>
          </p:nvSpPr>
          <p:spPr>
            <a:xfrm>
              <a:off x="82598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9B1B802-9621-439C-A05B-B42F7D58F608}"/>
                </a:ext>
              </a:extLst>
            </p:cNvPr>
            <p:cNvSpPr/>
            <p:nvPr/>
          </p:nvSpPr>
          <p:spPr>
            <a:xfrm>
              <a:off x="85730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CE8E68F4-D599-4E6A-9D08-0EA6DBF94489}"/>
                </a:ext>
              </a:extLst>
            </p:cNvPr>
            <p:cNvSpPr/>
            <p:nvPr/>
          </p:nvSpPr>
          <p:spPr>
            <a:xfrm>
              <a:off x="88862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D79113FA-DA53-4FB8-8246-3988D442D25D}"/>
                </a:ext>
              </a:extLst>
            </p:cNvPr>
            <p:cNvSpPr/>
            <p:nvPr/>
          </p:nvSpPr>
          <p:spPr>
            <a:xfrm>
              <a:off x="9199080" y="36475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C931AE40-CC4C-4702-8C12-860E2A5A306E}"/>
                </a:ext>
              </a:extLst>
            </p:cNvPr>
            <p:cNvSpPr/>
            <p:nvPr/>
          </p:nvSpPr>
          <p:spPr>
            <a:xfrm>
              <a:off x="82598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059EB7B6-6228-4580-A85F-2128660E96E6}"/>
                </a:ext>
              </a:extLst>
            </p:cNvPr>
            <p:cNvSpPr/>
            <p:nvPr/>
          </p:nvSpPr>
          <p:spPr>
            <a:xfrm>
              <a:off x="85730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6F79C257-7027-4BF4-A448-F4C58DB272C0}"/>
                </a:ext>
              </a:extLst>
            </p:cNvPr>
            <p:cNvSpPr/>
            <p:nvPr/>
          </p:nvSpPr>
          <p:spPr>
            <a:xfrm>
              <a:off x="88862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BEED080A-86B7-4406-9C7F-282ACB3F8808}"/>
                </a:ext>
              </a:extLst>
            </p:cNvPr>
            <p:cNvSpPr/>
            <p:nvPr/>
          </p:nvSpPr>
          <p:spPr>
            <a:xfrm>
              <a:off x="9199080" y="3882239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44DB77F1-7A21-412B-945A-8D90B51091F0}"/>
                </a:ext>
              </a:extLst>
            </p:cNvPr>
            <p:cNvSpPr/>
            <p:nvPr/>
          </p:nvSpPr>
          <p:spPr>
            <a:xfrm>
              <a:off x="8573040" y="41173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67CF83E2-E829-4B2C-B1DB-BC61BBFBD9DA}"/>
                </a:ext>
              </a:extLst>
            </p:cNvPr>
            <p:cNvSpPr/>
            <p:nvPr/>
          </p:nvSpPr>
          <p:spPr>
            <a:xfrm>
              <a:off x="9199080" y="41173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41" name="Straight Connector 40">
            <a:extLst>
              <a:ext uri="{FF2B5EF4-FFF2-40B4-BE49-F238E27FC236}">
                <a16:creationId xmlns:a16="http://schemas.microsoft.com/office/drawing/2014/main" xmlns="" id="{97648E52-CE18-40F4-8F47-137095CABB1D}"/>
              </a:ext>
            </a:extLst>
          </p:cNvPr>
          <p:cNvSpPr/>
          <p:nvPr/>
        </p:nvSpPr>
        <p:spPr>
          <a:xfrm>
            <a:off x="335880" y="2330640"/>
            <a:ext cx="9072000" cy="0"/>
          </a:xfrm>
          <a:prstGeom prst="line">
            <a:avLst/>
          </a:prstGeom>
          <a:noFill/>
          <a:ln w="648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E7DC35-3D52-4FCD-B693-09DA5A29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94F1ED-4461-4263-9834-A21FD6E9E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9A33677-77A7-422A-8842-D987DCCF0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AE76C71-79F7-4BBE-A288-8884779B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147031-5ED4-4062-982A-819313FC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FA2EB79-7E63-4055-9D39-00E01DB8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AF569B28-41BC-4FDA-BEFA-6ED8AAD6D5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>
            <a:extLst>
              <a:ext uri="{FF2B5EF4-FFF2-40B4-BE49-F238E27FC236}">
                <a16:creationId xmlns:a16="http://schemas.microsoft.com/office/drawing/2014/main" xmlns="" id="{3423C75B-3629-4B22-8E5C-6932CC9480E5}"/>
              </a:ext>
            </a:extLst>
          </p:cNvPr>
          <p:cNvSpPr/>
          <p:nvPr/>
        </p:nvSpPr>
        <p:spPr>
          <a:xfrm>
            <a:off x="8777520" y="125640"/>
            <a:ext cx="0" cy="126035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1321656-F442-429C-8DD9-9D273D37AD7A}"/>
              </a:ext>
            </a:extLst>
          </p:cNvPr>
          <p:cNvGrpSpPr/>
          <p:nvPr/>
        </p:nvGrpSpPr>
        <p:grpSpPr>
          <a:xfrm>
            <a:off x="8987760" y="125640"/>
            <a:ext cx="873000" cy="1071000"/>
            <a:chOff x="8987760" y="125640"/>
            <a:chExt cx="873000" cy="1071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302BBE2B-C3F4-4533-B12B-F327277C104F}"/>
                </a:ext>
              </a:extLst>
            </p:cNvPr>
            <p:cNvSpPr/>
            <p:nvPr/>
          </p:nvSpPr>
          <p:spPr>
            <a:xfrm>
              <a:off x="898776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EEC6DCE8-30FE-46F6-83AB-CD18673EB07D}"/>
                </a:ext>
              </a:extLst>
            </p:cNvPr>
            <p:cNvSpPr/>
            <p:nvPr/>
          </p:nvSpPr>
          <p:spPr>
            <a:xfrm>
              <a:off x="9172799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0D210517-DCD9-48DE-AA27-BA9CC9E961CA}"/>
                </a:ext>
              </a:extLst>
            </p:cNvPr>
            <p:cNvSpPr/>
            <p:nvPr/>
          </p:nvSpPr>
          <p:spPr>
            <a:xfrm>
              <a:off x="935820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41F1B354-8B52-488E-9010-B391621CF486}"/>
                </a:ext>
              </a:extLst>
            </p:cNvPr>
            <p:cNvSpPr/>
            <p:nvPr/>
          </p:nvSpPr>
          <p:spPr>
            <a:xfrm>
              <a:off x="898776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96529458-C441-4C50-91E4-F287C23A0E77}"/>
                </a:ext>
              </a:extLst>
            </p:cNvPr>
            <p:cNvSpPr/>
            <p:nvPr/>
          </p:nvSpPr>
          <p:spPr>
            <a:xfrm>
              <a:off x="9172799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66F52AA9-DCBC-498D-87AB-162E77EEB01D}"/>
                </a:ext>
              </a:extLst>
            </p:cNvPr>
            <p:cNvSpPr/>
            <p:nvPr/>
          </p:nvSpPr>
          <p:spPr>
            <a:xfrm>
              <a:off x="935820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F53CB668-D701-4CB0-BB07-BFE9F79C77CD}"/>
                </a:ext>
              </a:extLst>
            </p:cNvPr>
            <p:cNvSpPr/>
            <p:nvPr/>
          </p:nvSpPr>
          <p:spPr>
            <a:xfrm>
              <a:off x="954324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3D4B53B2-23D0-49B9-B43A-3878ACB56E89}"/>
                </a:ext>
              </a:extLst>
            </p:cNvPr>
            <p:cNvSpPr/>
            <p:nvPr/>
          </p:nvSpPr>
          <p:spPr>
            <a:xfrm>
              <a:off x="898776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2AA84DCD-AB5F-4C96-A04F-352396C754FD}"/>
                </a:ext>
              </a:extLst>
            </p:cNvPr>
            <p:cNvSpPr/>
            <p:nvPr/>
          </p:nvSpPr>
          <p:spPr>
            <a:xfrm>
              <a:off x="9172799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3C9B34AF-5D81-477B-AC49-D4E494A03337}"/>
                </a:ext>
              </a:extLst>
            </p:cNvPr>
            <p:cNvSpPr/>
            <p:nvPr/>
          </p:nvSpPr>
          <p:spPr>
            <a:xfrm>
              <a:off x="935820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35266BD2-50A6-4BC0-8054-BEFFFF501C3E}"/>
                </a:ext>
              </a:extLst>
            </p:cNvPr>
            <p:cNvSpPr/>
            <p:nvPr/>
          </p:nvSpPr>
          <p:spPr>
            <a:xfrm>
              <a:off x="95432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2313078A-48CA-4B2C-9885-6FAA43FB0CCE}"/>
                </a:ext>
              </a:extLst>
            </p:cNvPr>
            <p:cNvSpPr/>
            <p:nvPr/>
          </p:nvSpPr>
          <p:spPr>
            <a:xfrm>
              <a:off x="97286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111FB630-2B9B-451A-B5D4-72DAC7E2BE82}"/>
                </a:ext>
              </a:extLst>
            </p:cNvPr>
            <p:cNvSpPr/>
            <p:nvPr/>
          </p:nvSpPr>
          <p:spPr>
            <a:xfrm>
              <a:off x="898776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5028A995-EEF2-4C1A-9598-48F54D9C333E}"/>
                </a:ext>
              </a:extLst>
            </p:cNvPr>
            <p:cNvSpPr/>
            <p:nvPr/>
          </p:nvSpPr>
          <p:spPr>
            <a:xfrm>
              <a:off x="9172799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EC01EC5F-2865-4242-9585-30EA6354C8BC}"/>
                </a:ext>
              </a:extLst>
            </p:cNvPr>
            <p:cNvSpPr/>
            <p:nvPr/>
          </p:nvSpPr>
          <p:spPr>
            <a:xfrm>
              <a:off x="935820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1C5FDE7D-7652-49BF-882D-555C4DEBD0B0}"/>
                </a:ext>
              </a:extLst>
            </p:cNvPr>
            <p:cNvSpPr/>
            <p:nvPr/>
          </p:nvSpPr>
          <p:spPr>
            <a:xfrm>
              <a:off x="954324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9B5EA253-3EDE-4E55-9FE7-E8486EF4A54E}"/>
                </a:ext>
              </a:extLst>
            </p:cNvPr>
            <p:cNvSpPr/>
            <p:nvPr/>
          </p:nvSpPr>
          <p:spPr>
            <a:xfrm>
              <a:off x="898776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A2576036-4286-4D93-8000-952E533E913C}"/>
                </a:ext>
              </a:extLst>
            </p:cNvPr>
            <p:cNvSpPr/>
            <p:nvPr/>
          </p:nvSpPr>
          <p:spPr>
            <a:xfrm>
              <a:off x="9172799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A54B97A7-5E8C-4088-AD12-4BB09DAA30FC}"/>
                </a:ext>
              </a:extLst>
            </p:cNvPr>
            <p:cNvSpPr/>
            <p:nvPr/>
          </p:nvSpPr>
          <p:spPr>
            <a:xfrm>
              <a:off x="935820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6F1CE5A4-60DE-44C3-835B-F9BCA47B5976}"/>
                </a:ext>
              </a:extLst>
            </p:cNvPr>
            <p:cNvSpPr/>
            <p:nvPr/>
          </p:nvSpPr>
          <p:spPr>
            <a:xfrm>
              <a:off x="95432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512B1B5E-F7C0-41CD-B4A2-043D9731BB1C}"/>
                </a:ext>
              </a:extLst>
            </p:cNvPr>
            <p:cNvSpPr/>
            <p:nvPr/>
          </p:nvSpPr>
          <p:spPr>
            <a:xfrm>
              <a:off x="97286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41353360-C50F-4C68-8C62-AB3A0E69281B}"/>
                </a:ext>
              </a:extLst>
            </p:cNvPr>
            <p:cNvSpPr/>
            <p:nvPr/>
          </p:nvSpPr>
          <p:spPr>
            <a:xfrm>
              <a:off x="898776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A070A239-558A-4A75-AE7D-AC35BE2A7115}"/>
                </a:ext>
              </a:extLst>
            </p:cNvPr>
            <p:cNvSpPr/>
            <p:nvPr/>
          </p:nvSpPr>
          <p:spPr>
            <a:xfrm>
              <a:off x="9172799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710E0079-D940-48BD-9023-470588A53EF1}"/>
                </a:ext>
              </a:extLst>
            </p:cNvPr>
            <p:cNvSpPr/>
            <p:nvPr/>
          </p:nvSpPr>
          <p:spPr>
            <a:xfrm>
              <a:off x="935820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51792A31-8AF9-4F81-803D-85ABA8AD53CF}"/>
                </a:ext>
              </a:extLst>
            </p:cNvPr>
            <p:cNvSpPr/>
            <p:nvPr/>
          </p:nvSpPr>
          <p:spPr>
            <a:xfrm>
              <a:off x="954324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838D254C-61E4-408F-882B-45C2B96DEFDA}"/>
                </a:ext>
              </a:extLst>
            </p:cNvPr>
            <p:cNvSpPr/>
            <p:nvPr/>
          </p:nvSpPr>
          <p:spPr>
            <a:xfrm>
              <a:off x="898776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AA23F6D2-A094-499F-B2E6-A13D5BA95B90}"/>
                </a:ext>
              </a:extLst>
            </p:cNvPr>
            <p:cNvSpPr/>
            <p:nvPr/>
          </p:nvSpPr>
          <p:spPr>
            <a:xfrm>
              <a:off x="9172799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0A10FB38-0B8D-4595-813E-680C2C53B221}"/>
                </a:ext>
              </a:extLst>
            </p:cNvPr>
            <p:cNvSpPr/>
            <p:nvPr/>
          </p:nvSpPr>
          <p:spPr>
            <a:xfrm>
              <a:off x="935820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66389AA0-73EC-4D09-814E-518B5B121E85}"/>
                </a:ext>
              </a:extLst>
            </p:cNvPr>
            <p:cNvSpPr/>
            <p:nvPr/>
          </p:nvSpPr>
          <p:spPr>
            <a:xfrm>
              <a:off x="954324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5E6E8180-A6D2-405E-9871-F8DC2150F617}"/>
                </a:ext>
              </a:extLst>
            </p:cNvPr>
            <p:cNvSpPr/>
            <p:nvPr/>
          </p:nvSpPr>
          <p:spPr>
            <a:xfrm>
              <a:off x="9172799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4F6E2DE7-094C-4BEF-AA92-FC40436403CE}"/>
                </a:ext>
              </a:extLst>
            </p:cNvPr>
            <p:cNvSpPr/>
            <p:nvPr/>
          </p:nvSpPr>
          <p:spPr>
            <a:xfrm>
              <a:off x="9543240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19DED9-C432-4575-B510-0B5B8C5BB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80" y="100800"/>
            <a:ext cx="8316000" cy="10713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157782-A1D2-4FA0-BF7E-1E42F9707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421280"/>
            <a:ext cx="9072000" cy="338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28B664-C16B-4573-9501-E0663DB6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645865-0D86-4124-8386-4202BD74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397C37-DFD5-419C-A8FB-554BD7D0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54CD71AB-C2A2-43A5-A9AD-2ABBF62E2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71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>
            <a:extLst>
              <a:ext uri="{FF2B5EF4-FFF2-40B4-BE49-F238E27FC236}">
                <a16:creationId xmlns:a16="http://schemas.microsoft.com/office/drawing/2014/main" xmlns="" id="{BB23C3B9-C7A0-48C3-ADF5-21F357E8A274}"/>
              </a:ext>
            </a:extLst>
          </p:cNvPr>
          <p:cNvSpPr/>
          <p:nvPr/>
        </p:nvSpPr>
        <p:spPr>
          <a:xfrm>
            <a:off x="8063640" y="881640"/>
            <a:ext cx="0" cy="371736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82B84192-3EAC-402B-9A70-2EB8C1A80384}"/>
              </a:ext>
            </a:extLst>
          </p:cNvPr>
          <p:cNvGrpSpPr/>
          <p:nvPr/>
        </p:nvGrpSpPr>
        <p:grpSpPr>
          <a:xfrm>
            <a:off x="8259840" y="2473920"/>
            <a:ext cx="1474560" cy="1810080"/>
            <a:chOff x="8259840" y="2473920"/>
            <a:chExt cx="1474560" cy="181008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467DCE5E-D02B-48E7-8CC5-56EF3EFC1059}"/>
                </a:ext>
              </a:extLst>
            </p:cNvPr>
            <p:cNvSpPr/>
            <p:nvPr/>
          </p:nvSpPr>
          <p:spPr>
            <a:xfrm>
              <a:off x="82598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5EF8CC23-5D27-4FAB-8A37-C72E9E1808D9}"/>
                </a:ext>
              </a:extLst>
            </p:cNvPr>
            <p:cNvSpPr/>
            <p:nvPr/>
          </p:nvSpPr>
          <p:spPr>
            <a:xfrm>
              <a:off x="85730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4827924-A123-4FA1-B637-D8072061901D}"/>
                </a:ext>
              </a:extLst>
            </p:cNvPr>
            <p:cNvSpPr/>
            <p:nvPr/>
          </p:nvSpPr>
          <p:spPr>
            <a:xfrm>
              <a:off x="88862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8BB3E9EC-15E8-4910-82C7-263405874A13}"/>
                </a:ext>
              </a:extLst>
            </p:cNvPr>
            <p:cNvSpPr/>
            <p:nvPr/>
          </p:nvSpPr>
          <p:spPr>
            <a:xfrm>
              <a:off x="82598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5C56C50E-1D29-4C64-B0A7-06F8982D0BAB}"/>
                </a:ext>
              </a:extLst>
            </p:cNvPr>
            <p:cNvSpPr/>
            <p:nvPr/>
          </p:nvSpPr>
          <p:spPr>
            <a:xfrm>
              <a:off x="85730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5674145F-230D-417B-A371-EEC7D94B88D8}"/>
                </a:ext>
              </a:extLst>
            </p:cNvPr>
            <p:cNvSpPr/>
            <p:nvPr/>
          </p:nvSpPr>
          <p:spPr>
            <a:xfrm>
              <a:off x="88862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9C5212E-4E4E-4B1B-B1F8-A3184FE86C3F}"/>
                </a:ext>
              </a:extLst>
            </p:cNvPr>
            <p:cNvSpPr/>
            <p:nvPr/>
          </p:nvSpPr>
          <p:spPr>
            <a:xfrm>
              <a:off x="9199080" y="270900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6F2580B6-2574-4E89-A6FB-A6AD89AEA129}"/>
                </a:ext>
              </a:extLst>
            </p:cNvPr>
            <p:cNvSpPr/>
            <p:nvPr/>
          </p:nvSpPr>
          <p:spPr>
            <a:xfrm>
              <a:off x="82598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E14E487C-7570-40E1-9D1C-F27BB90126B9}"/>
                </a:ext>
              </a:extLst>
            </p:cNvPr>
            <p:cNvSpPr/>
            <p:nvPr/>
          </p:nvSpPr>
          <p:spPr>
            <a:xfrm>
              <a:off x="85730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7F4F039E-41BF-4169-A317-9C55FCBF851B}"/>
                </a:ext>
              </a:extLst>
            </p:cNvPr>
            <p:cNvSpPr/>
            <p:nvPr/>
          </p:nvSpPr>
          <p:spPr>
            <a:xfrm>
              <a:off x="88862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24ADF980-990C-4A8B-99AB-6EFCE33C7968}"/>
                </a:ext>
              </a:extLst>
            </p:cNvPr>
            <p:cNvSpPr/>
            <p:nvPr/>
          </p:nvSpPr>
          <p:spPr>
            <a:xfrm>
              <a:off x="9199080" y="29437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5A4D7974-EB68-4389-900D-711E0D7F82ED}"/>
                </a:ext>
              </a:extLst>
            </p:cNvPr>
            <p:cNvSpPr/>
            <p:nvPr/>
          </p:nvSpPr>
          <p:spPr>
            <a:xfrm>
              <a:off x="95126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7A55B758-7B1D-489B-AF1F-EB19BEF7828A}"/>
                </a:ext>
              </a:extLst>
            </p:cNvPr>
            <p:cNvSpPr/>
            <p:nvPr/>
          </p:nvSpPr>
          <p:spPr>
            <a:xfrm>
              <a:off x="82598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3EBFDE7D-12B8-4F25-A958-EF1D050AF489}"/>
                </a:ext>
              </a:extLst>
            </p:cNvPr>
            <p:cNvSpPr/>
            <p:nvPr/>
          </p:nvSpPr>
          <p:spPr>
            <a:xfrm>
              <a:off x="85730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FCB5917D-D088-428B-A8E5-4EB12EE4EE5F}"/>
                </a:ext>
              </a:extLst>
            </p:cNvPr>
            <p:cNvSpPr/>
            <p:nvPr/>
          </p:nvSpPr>
          <p:spPr>
            <a:xfrm>
              <a:off x="88862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41176E6E-0644-4A95-8CDC-4F65A301BC5D}"/>
                </a:ext>
              </a:extLst>
            </p:cNvPr>
            <p:cNvSpPr/>
            <p:nvPr/>
          </p:nvSpPr>
          <p:spPr>
            <a:xfrm>
              <a:off x="9199080" y="317736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2A107F21-6718-421C-8467-32C3CA417B8A}"/>
                </a:ext>
              </a:extLst>
            </p:cNvPr>
            <p:cNvSpPr/>
            <p:nvPr/>
          </p:nvSpPr>
          <p:spPr>
            <a:xfrm>
              <a:off x="82598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6E565DE-3441-4163-B108-9C2D6DB95552}"/>
                </a:ext>
              </a:extLst>
            </p:cNvPr>
            <p:cNvSpPr/>
            <p:nvPr/>
          </p:nvSpPr>
          <p:spPr>
            <a:xfrm>
              <a:off x="85730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6ACE4319-44F7-47E0-9BE3-EDA1E373A34E}"/>
                </a:ext>
              </a:extLst>
            </p:cNvPr>
            <p:cNvSpPr/>
            <p:nvPr/>
          </p:nvSpPr>
          <p:spPr>
            <a:xfrm>
              <a:off x="88862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6EC0C5B1-6824-4CFE-B1A7-A0E2039B8169}"/>
                </a:ext>
              </a:extLst>
            </p:cNvPr>
            <p:cNvSpPr/>
            <p:nvPr/>
          </p:nvSpPr>
          <p:spPr>
            <a:xfrm>
              <a:off x="9199080" y="341244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4A40C10D-324B-4639-98D9-4A9FA9BB82AA}"/>
                </a:ext>
              </a:extLst>
            </p:cNvPr>
            <p:cNvSpPr/>
            <p:nvPr/>
          </p:nvSpPr>
          <p:spPr>
            <a:xfrm>
              <a:off x="95126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D2B9D96F-2079-43A7-882D-4F9CE5126A66}"/>
                </a:ext>
              </a:extLst>
            </p:cNvPr>
            <p:cNvSpPr/>
            <p:nvPr/>
          </p:nvSpPr>
          <p:spPr>
            <a:xfrm>
              <a:off x="82598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F8DB1B59-9E7E-4C52-A30F-6E5DC7409E49}"/>
                </a:ext>
              </a:extLst>
            </p:cNvPr>
            <p:cNvSpPr/>
            <p:nvPr/>
          </p:nvSpPr>
          <p:spPr>
            <a:xfrm>
              <a:off x="85730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46ECF238-A38F-43EF-B00C-7E0A9001550E}"/>
                </a:ext>
              </a:extLst>
            </p:cNvPr>
            <p:cNvSpPr/>
            <p:nvPr/>
          </p:nvSpPr>
          <p:spPr>
            <a:xfrm>
              <a:off x="88862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D2B754CB-1D18-45F7-8203-DB0848578FF1}"/>
                </a:ext>
              </a:extLst>
            </p:cNvPr>
            <p:cNvSpPr/>
            <p:nvPr/>
          </p:nvSpPr>
          <p:spPr>
            <a:xfrm>
              <a:off x="9199080" y="36475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043F02E-097E-4FD5-B354-6446B1E186C5}"/>
                </a:ext>
              </a:extLst>
            </p:cNvPr>
            <p:cNvSpPr/>
            <p:nvPr/>
          </p:nvSpPr>
          <p:spPr>
            <a:xfrm>
              <a:off x="82598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39D6E2C4-82C3-47A2-BBF6-AA10D1F61C21}"/>
                </a:ext>
              </a:extLst>
            </p:cNvPr>
            <p:cNvSpPr/>
            <p:nvPr/>
          </p:nvSpPr>
          <p:spPr>
            <a:xfrm>
              <a:off x="85730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5C436E07-337E-45C4-85CB-9E1A7AE238DC}"/>
                </a:ext>
              </a:extLst>
            </p:cNvPr>
            <p:cNvSpPr/>
            <p:nvPr/>
          </p:nvSpPr>
          <p:spPr>
            <a:xfrm>
              <a:off x="88862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AAFE9734-C7F1-485B-BA46-C6B53E3D5281}"/>
                </a:ext>
              </a:extLst>
            </p:cNvPr>
            <p:cNvSpPr/>
            <p:nvPr/>
          </p:nvSpPr>
          <p:spPr>
            <a:xfrm>
              <a:off x="9199080" y="3882239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78ABBD91-A673-4787-AD25-D5B8B82CC3C3}"/>
                </a:ext>
              </a:extLst>
            </p:cNvPr>
            <p:cNvSpPr/>
            <p:nvPr/>
          </p:nvSpPr>
          <p:spPr>
            <a:xfrm>
              <a:off x="8573040" y="41173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0B1883EB-5D33-4F68-8F92-99CE68242293}"/>
                </a:ext>
              </a:extLst>
            </p:cNvPr>
            <p:cNvSpPr/>
            <p:nvPr/>
          </p:nvSpPr>
          <p:spPr>
            <a:xfrm>
              <a:off x="9199080" y="41173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41" name="Straight Connector 40">
            <a:extLst>
              <a:ext uri="{FF2B5EF4-FFF2-40B4-BE49-F238E27FC236}">
                <a16:creationId xmlns:a16="http://schemas.microsoft.com/office/drawing/2014/main" xmlns="" id="{847F9D25-8590-4F7F-9CD8-E51B458676D3}"/>
              </a:ext>
            </a:extLst>
          </p:cNvPr>
          <p:cNvSpPr/>
          <p:nvPr/>
        </p:nvSpPr>
        <p:spPr>
          <a:xfrm>
            <a:off x="335880" y="2330640"/>
            <a:ext cx="9072000" cy="0"/>
          </a:xfrm>
          <a:prstGeom prst="line">
            <a:avLst/>
          </a:prstGeom>
          <a:noFill/>
          <a:ln w="648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7491AC-E672-4632-9077-FFED0AFC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E7FF0A6-FE98-45FC-91C6-7FE8E3F83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644ED40-C015-4396-8A80-78E01159E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ABBD0E6-26CB-47AE-8E7D-73EF4AAA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11C18D9-6F2D-47C4-A8AA-2350D42B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B096F2-9A78-49C9-A729-6CC452FD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CA782A8D-4FA9-4235-9E9E-82D53B91C7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354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>
            <a:extLst>
              <a:ext uri="{FF2B5EF4-FFF2-40B4-BE49-F238E27FC236}">
                <a16:creationId xmlns:a16="http://schemas.microsoft.com/office/drawing/2014/main" xmlns="" id="{16F665A7-83C2-4F50-90DA-CD7E9E3E7ED8}"/>
              </a:ext>
            </a:extLst>
          </p:cNvPr>
          <p:cNvSpPr/>
          <p:nvPr/>
        </p:nvSpPr>
        <p:spPr>
          <a:xfrm>
            <a:off x="8063640" y="881640"/>
            <a:ext cx="0" cy="371736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C0D6ED88-2E2B-4ACB-B2BC-D8F3D4F800C5}"/>
              </a:ext>
            </a:extLst>
          </p:cNvPr>
          <p:cNvGrpSpPr/>
          <p:nvPr/>
        </p:nvGrpSpPr>
        <p:grpSpPr>
          <a:xfrm>
            <a:off x="8259840" y="2473920"/>
            <a:ext cx="1474560" cy="1810080"/>
            <a:chOff x="8259840" y="2473920"/>
            <a:chExt cx="1474560" cy="181008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4DEEF1C8-8F51-4282-BA40-C6C2C27F3C33}"/>
                </a:ext>
              </a:extLst>
            </p:cNvPr>
            <p:cNvSpPr/>
            <p:nvPr/>
          </p:nvSpPr>
          <p:spPr>
            <a:xfrm>
              <a:off x="82598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97610358-C231-40BF-8DC6-97B257ED0089}"/>
                </a:ext>
              </a:extLst>
            </p:cNvPr>
            <p:cNvSpPr/>
            <p:nvPr/>
          </p:nvSpPr>
          <p:spPr>
            <a:xfrm>
              <a:off x="85730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163F69ED-81DE-4C03-B7A3-8BE335632B40}"/>
                </a:ext>
              </a:extLst>
            </p:cNvPr>
            <p:cNvSpPr/>
            <p:nvPr/>
          </p:nvSpPr>
          <p:spPr>
            <a:xfrm>
              <a:off x="88862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1A5EC70A-6C1F-4D64-8F4A-F511FE2E1439}"/>
                </a:ext>
              </a:extLst>
            </p:cNvPr>
            <p:cNvSpPr/>
            <p:nvPr/>
          </p:nvSpPr>
          <p:spPr>
            <a:xfrm>
              <a:off x="82598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2BF3B569-1155-4269-A8EB-FE0736509487}"/>
                </a:ext>
              </a:extLst>
            </p:cNvPr>
            <p:cNvSpPr/>
            <p:nvPr/>
          </p:nvSpPr>
          <p:spPr>
            <a:xfrm>
              <a:off x="85730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281F90CA-990F-4DC8-AB2C-E9085D46EA9F}"/>
                </a:ext>
              </a:extLst>
            </p:cNvPr>
            <p:cNvSpPr/>
            <p:nvPr/>
          </p:nvSpPr>
          <p:spPr>
            <a:xfrm>
              <a:off x="88862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1BE72D38-909F-4D02-BB22-30A8D5C40E2F}"/>
                </a:ext>
              </a:extLst>
            </p:cNvPr>
            <p:cNvSpPr/>
            <p:nvPr/>
          </p:nvSpPr>
          <p:spPr>
            <a:xfrm>
              <a:off x="9199080" y="270900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7791453C-0178-44FA-9C13-7123F489B52E}"/>
                </a:ext>
              </a:extLst>
            </p:cNvPr>
            <p:cNvSpPr/>
            <p:nvPr/>
          </p:nvSpPr>
          <p:spPr>
            <a:xfrm>
              <a:off x="82598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DBCD9A7D-074C-4D83-9182-DAE6EB2A29B9}"/>
                </a:ext>
              </a:extLst>
            </p:cNvPr>
            <p:cNvSpPr/>
            <p:nvPr/>
          </p:nvSpPr>
          <p:spPr>
            <a:xfrm>
              <a:off x="85730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D8CC74BA-2BE4-4894-BA30-6190AF354F7C}"/>
                </a:ext>
              </a:extLst>
            </p:cNvPr>
            <p:cNvSpPr/>
            <p:nvPr/>
          </p:nvSpPr>
          <p:spPr>
            <a:xfrm>
              <a:off x="88862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BFEC268B-E039-4C34-99D7-2454A19B2590}"/>
                </a:ext>
              </a:extLst>
            </p:cNvPr>
            <p:cNvSpPr/>
            <p:nvPr/>
          </p:nvSpPr>
          <p:spPr>
            <a:xfrm>
              <a:off x="9199080" y="29437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48755A18-49A7-4630-AF79-79CF34D4B2B3}"/>
                </a:ext>
              </a:extLst>
            </p:cNvPr>
            <p:cNvSpPr/>
            <p:nvPr/>
          </p:nvSpPr>
          <p:spPr>
            <a:xfrm>
              <a:off x="95126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4F4D15E-913C-44D0-BAB1-09CB88E37E50}"/>
                </a:ext>
              </a:extLst>
            </p:cNvPr>
            <p:cNvSpPr/>
            <p:nvPr/>
          </p:nvSpPr>
          <p:spPr>
            <a:xfrm>
              <a:off x="82598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169B101E-10E2-44BC-ADCD-F24141DCE0CF}"/>
                </a:ext>
              </a:extLst>
            </p:cNvPr>
            <p:cNvSpPr/>
            <p:nvPr/>
          </p:nvSpPr>
          <p:spPr>
            <a:xfrm>
              <a:off x="85730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B7720A77-04F6-4AAB-92B8-E12BCFA421DC}"/>
                </a:ext>
              </a:extLst>
            </p:cNvPr>
            <p:cNvSpPr/>
            <p:nvPr/>
          </p:nvSpPr>
          <p:spPr>
            <a:xfrm>
              <a:off x="88862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AF2E68E8-16A8-4E3B-911A-9E0C63A4872D}"/>
                </a:ext>
              </a:extLst>
            </p:cNvPr>
            <p:cNvSpPr/>
            <p:nvPr/>
          </p:nvSpPr>
          <p:spPr>
            <a:xfrm>
              <a:off x="9199080" y="317736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47769DCE-36FC-4C99-85D5-69CB6D46CA47}"/>
                </a:ext>
              </a:extLst>
            </p:cNvPr>
            <p:cNvSpPr/>
            <p:nvPr/>
          </p:nvSpPr>
          <p:spPr>
            <a:xfrm>
              <a:off x="82598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86F94C89-5818-4556-9DE6-661A8B62DEBC}"/>
                </a:ext>
              </a:extLst>
            </p:cNvPr>
            <p:cNvSpPr/>
            <p:nvPr/>
          </p:nvSpPr>
          <p:spPr>
            <a:xfrm>
              <a:off x="85730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FF4BC94B-9280-424E-AD62-FAA2443F8A40}"/>
                </a:ext>
              </a:extLst>
            </p:cNvPr>
            <p:cNvSpPr/>
            <p:nvPr/>
          </p:nvSpPr>
          <p:spPr>
            <a:xfrm>
              <a:off x="88862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5064002B-60C7-4D73-B6EE-A98A18D2AF2E}"/>
                </a:ext>
              </a:extLst>
            </p:cNvPr>
            <p:cNvSpPr/>
            <p:nvPr/>
          </p:nvSpPr>
          <p:spPr>
            <a:xfrm>
              <a:off x="9199080" y="341244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AA5A6458-B889-4026-AAAD-03FAD43BB257}"/>
                </a:ext>
              </a:extLst>
            </p:cNvPr>
            <p:cNvSpPr/>
            <p:nvPr/>
          </p:nvSpPr>
          <p:spPr>
            <a:xfrm>
              <a:off x="95126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28D6FBC5-9992-47CC-ABBF-4405B4F1E75A}"/>
                </a:ext>
              </a:extLst>
            </p:cNvPr>
            <p:cNvSpPr/>
            <p:nvPr/>
          </p:nvSpPr>
          <p:spPr>
            <a:xfrm>
              <a:off x="82598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EF2C5687-6DFC-4CEB-8FF9-388E0B60D1E0}"/>
                </a:ext>
              </a:extLst>
            </p:cNvPr>
            <p:cNvSpPr/>
            <p:nvPr/>
          </p:nvSpPr>
          <p:spPr>
            <a:xfrm>
              <a:off x="85730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9ADDD459-C857-4AA4-8D59-700C47EBD0BB}"/>
                </a:ext>
              </a:extLst>
            </p:cNvPr>
            <p:cNvSpPr/>
            <p:nvPr/>
          </p:nvSpPr>
          <p:spPr>
            <a:xfrm>
              <a:off x="88862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C00E6401-BE1F-4F03-BB2A-558D677AAF50}"/>
                </a:ext>
              </a:extLst>
            </p:cNvPr>
            <p:cNvSpPr/>
            <p:nvPr/>
          </p:nvSpPr>
          <p:spPr>
            <a:xfrm>
              <a:off x="9199080" y="36475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394AD04D-1295-4217-83A1-D2D887FFB8DC}"/>
                </a:ext>
              </a:extLst>
            </p:cNvPr>
            <p:cNvSpPr/>
            <p:nvPr/>
          </p:nvSpPr>
          <p:spPr>
            <a:xfrm>
              <a:off x="82598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5B570F2B-EF15-40F8-8204-FEE6524C20B0}"/>
                </a:ext>
              </a:extLst>
            </p:cNvPr>
            <p:cNvSpPr/>
            <p:nvPr/>
          </p:nvSpPr>
          <p:spPr>
            <a:xfrm>
              <a:off x="85730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99E741A8-6472-42A5-8279-EEC827ADAB38}"/>
                </a:ext>
              </a:extLst>
            </p:cNvPr>
            <p:cNvSpPr/>
            <p:nvPr/>
          </p:nvSpPr>
          <p:spPr>
            <a:xfrm>
              <a:off x="88862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16F72020-0405-480F-BD6D-85775FFA3F23}"/>
                </a:ext>
              </a:extLst>
            </p:cNvPr>
            <p:cNvSpPr/>
            <p:nvPr/>
          </p:nvSpPr>
          <p:spPr>
            <a:xfrm>
              <a:off x="9199080" y="3882239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759C370A-970D-4581-9305-ADD5F46D9EB6}"/>
                </a:ext>
              </a:extLst>
            </p:cNvPr>
            <p:cNvSpPr/>
            <p:nvPr/>
          </p:nvSpPr>
          <p:spPr>
            <a:xfrm>
              <a:off x="8573040" y="41173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E623D333-226C-4D72-B670-E71D71D83590}"/>
                </a:ext>
              </a:extLst>
            </p:cNvPr>
            <p:cNvSpPr/>
            <p:nvPr/>
          </p:nvSpPr>
          <p:spPr>
            <a:xfrm>
              <a:off x="9199080" y="41173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40" name="Straight Connector 39">
            <a:extLst>
              <a:ext uri="{FF2B5EF4-FFF2-40B4-BE49-F238E27FC236}">
                <a16:creationId xmlns:a16="http://schemas.microsoft.com/office/drawing/2014/main" xmlns="" id="{53BAB499-D005-405B-9B0D-F113E78BD306}"/>
              </a:ext>
            </a:extLst>
          </p:cNvPr>
          <p:cNvSpPr/>
          <p:nvPr/>
        </p:nvSpPr>
        <p:spPr>
          <a:xfrm>
            <a:off x="335880" y="2330640"/>
            <a:ext cx="9072000" cy="0"/>
          </a:xfrm>
          <a:prstGeom prst="line">
            <a:avLst/>
          </a:prstGeom>
          <a:noFill/>
          <a:ln w="648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F0AA84-86F7-44BE-9B9B-E7368910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120" y="384840"/>
            <a:ext cx="7475759" cy="1764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023E6B6-577A-43FE-8ED9-5E31B9E1A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999" y="1326240"/>
            <a:ext cx="9071640" cy="3288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288089-7E27-4F72-9EB2-5DD394EC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B892AD-2D49-49A0-A62F-D81F7EC5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899805-C2F8-46B4-86C6-7A2B7A05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F9CDC4BA-AAA3-4693-8EB4-1A3784488A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745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>
            <a:extLst>
              <a:ext uri="{FF2B5EF4-FFF2-40B4-BE49-F238E27FC236}">
                <a16:creationId xmlns:a16="http://schemas.microsoft.com/office/drawing/2014/main" xmlns="" id="{9FAAFDDE-01A6-4256-A9F7-3101350276C4}"/>
              </a:ext>
            </a:extLst>
          </p:cNvPr>
          <p:cNvSpPr/>
          <p:nvPr/>
        </p:nvSpPr>
        <p:spPr>
          <a:xfrm>
            <a:off x="8063640" y="881640"/>
            <a:ext cx="0" cy="371736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BBE75298-1C83-4B44-9C69-CF46E5E73AFC}"/>
              </a:ext>
            </a:extLst>
          </p:cNvPr>
          <p:cNvGrpSpPr/>
          <p:nvPr/>
        </p:nvGrpSpPr>
        <p:grpSpPr>
          <a:xfrm>
            <a:off x="8259840" y="2473920"/>
            <a:ext cx="1474560" cy="1810080"/>
            <a:chOff x="8259840" y="2473920"/>
            <a:chExt cx="1474560" cy="181008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4B917938-BADE-4717-95CB-7BA2A1058F44}"/>
                </a:ext>
              </a:extLst>
            </p:cNvPr>
            <p:cNvSpPr/>
            <p:nvPr/>
          </p:nvSpPr>
          <p:spPr>
            <a:xfrm>
              <a:off x="82598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0897C5AC-A1EB-4DB2-BC1D-BCF6496DD701}"/>
                </a:ext>
              </a:extLst>
            </p:cNvPr>
            <p:cNvSpPr/>
            <p:nvPr/>
          </p:nvSpPr>
          <p:spPr>
            <a:xfrm>
              <a:off x="85730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36B0399A-AD07-4289-8BB1-2CFE607DAE02}"/>
                </a:ext>
              </a:extLst>
            </p:cNvPr>
            <p:cNvSpPr/>
            <p:nvPr/>
          </p:nvSpPr>
          <p:spPr>
            <a:xfrm>
              <a:off x="88862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2BA783D1-FAF9-4276-A2C1-A5D698BF06F1}"/>
                </a:ext>
              </a:extLst>
            </p:cNvPr>
            <p:cNvSpPr/>
            <p:nvPr/>
          </p:nvSpPr>
          <p:spPr>
            <a:xfrm>
              <a:off x="82598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37EC10B0-F1B3-43A5-8AB3-4A0BF9A216A1}"/>
                </a:ext>
              </a:extLst>
            </p:cNvPr>
            <p:cNvSpPr/>
            <p:nvPr/>
          </p:nvSpPr>
          <p:spPr>
            <a:xfrm>
              <a:off x="85730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23933CED-3639-4A70-B386-28F37831BA14}"/>
                </a:ext>
              </a:extLst>
            </p:cNvPr>
            <p:cNvSpPr/>
            <p:nvPr/>
          </p:nvSpPr>
          <p:spPr>
            <a:xfrm>
              <a:off x="88862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4072031E-B64D-4CAD-980B-9224BB860FB1}"/>
                </a:ext>
              </a:extLst>
            </p:cNvPr>
            <p:cNvSpPr/>
            <p:nvPr/>
          </p:nvSpPr>
          <p:spPr>
            <a:xfrm>
              <a:off x="9199080" y="270900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E54A302C-1375-4C98-B7FC-286826B38B14}"/>
                </a:ext>
              </a:extLst>
            </p:cNvPr>
            <p:cNvSpPr/>
            <p:nvPr/>
          </p:nvSpPr>
          <p:spPr>
            <a:xfrm>
              <a:off x="82598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6328B82F-2818-471A-BF64-3F1A0F09D724}"/>
                </a:ext>
              </a:extLst>
            </p:cNvPr>
            <p:cNvSpPr/>
            <p:nvPr/>
          </p:nvSpPr>
          <p:spPr>
            <a:xfrm>
              <a:off x="85730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0D4F7575-AE07-4659-9B8D-7D9B3A23255E}"/>
                </a:ext>
              </a:extLst>
            </p:cNvPr>
            <p:cNvSpPr/>
            <p:nvPr/>
          </p:nvSpPr>
          <p:spPr>
            <a:xfrm>
              <a:off x="88862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9589C0CB-87C5-4AC3-AC91-3E8C33C99D8C}"/>
                </a:ext>
              </a:extLst>
            </p:cNvPr>
            <p:cNvSpPr/>
            <p:nvPr/>
          </p:nvSpPr>
          <p:spPr>
            <a:xfrm>
              <a:off x="9199080" y="29437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F2DB5BD-A97C-4CA5-8DAC-2ABE2BD68B10}"/>
                </a:ext>
              </a:extLst>
            </p:cNvPr>
            <p:cNvSpPr/>
            <p:nvPr/>
          </p:nvSpPr>
          <p:spPr>
            <a:xfrm>
              <a:off x="95126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A605F30-CE28-4785-96AD-B9CF731AF3E6}"/>
                </a:ext>
              </a:extLst>
            </p:cNvPr>
            <p:cNvSpPr/>
            <p:nvPr/>
          </p:nvSpPr>
          <p:spPr>
            <a:xfrm>
              <a:off x="82598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7321EC0E-03D4-4855-9DEF-C76D55D6F543}"/>
                </a:ext>
              </a:extLst>
            </p:cNvPr>
            <p:cNvSpPr/>
            <p:nvPr/>
          </p:nvSpPr>
          <p:spPr>
            <a:xfrm>
              <a:off x="85730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C988BD9C-92C0-455B-A8F4-A9BE7763AF7A}"/>
                </a:ext>
              </a:extLst>
            </p:cNvPr>
            <p:cNvSpPr/>
            <p:nvPr/>
          </p:nvSpPr>
          <p:spPr>
            <a:xfrm>
              <a:off x="88862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08ED3045-2CA9-4700-AB96-701719091E3B}"/>
                </a:ext>
              </a:extLst>
            </p:cNvPr>
            <p:cNvSpPr/>
            <p:nvPr/>
          </p:nvSpPr>
          <p:spPr>
            <a:xfrm>
              <a:off x="9199080" y="317736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960E3D51-C449-4BC2-A713-9022F198E745}"/>
                </a:ext>
              </a:extLst>
            </p:cNvPr>
            <p:cNvSpPr/>
            <p:nvPr/>
          </p:nvSpPr>
          <p:spPr>
            <a:xfrm>
              <a:off x="82598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3B40A41A-646A-4D04-AC7D-C4039338CD66}"/>
                </a:ext>
              </a:extLst>
            </p:cNvPr>
            <p:cNvSpPr/>
            <p:nvPr/>
          </p:nvSpPr>
          <p:spPr>
            <a:xfrm>
              <a:off x="85730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FA8E37E7-402B-4BF3-803F-3C22894D91EB}"/>
                </a:ext>
              </a:extLst>
            </p:cNvPr>
            <p:cNvSpPr/>
            <p:nvPr/>
          </p:nvSpPr>
          <p:spPr>
            <a:xfrm>
              <a:off x="88862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E5F1E2B4-F481-438B-95BE-174E7B934FE7}"/>
                </a:ext>
              </a:extLst>
            </p:cNvPr>
            <p:cNvSpPr/>
            <p:nvPr/>
          </p:nvSpPr>
          <p:spPr>
            <a:xfrm>
              <a:off x="9199080" y="341244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E117D74F-3FFA-4799-8C35-AF37373BAB25}"/>
                </a:ext>
              </a:extLst>
            </p:cNvPr>
            <p:cNvSpPr/>
            <p:nvPr/>
          </p:nvSpPr>
          <p:spPr>
            <a:xfrm>
              <a:off x="95126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42E8BA2E-63CE-42C6-A88A-34CA58735745}"/>
                </a:ext>
              </a:extLst>
            </p:cNvPr>
            <p:cNvSpPr/>
            <p:nvPr/>
          </p:nvSpPr>
          <p:spPr>
            <a:xfrm>
              <a:off x="82598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102ED0B8-B252-49AC-AEC6-33A29554A0C9}"/>
                </a:ext>
              </a:extLst>
            </p:cNvPr>
            <p:cNvSpPr/>
            <p:nvPr/>
          </p:nvSpPr>
          <p:spPr>
            <a:xfrm>
              <a:off x="85730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3ECF610C-E8DD-4763-B548-B00C59CE27FC}"/>
                </a:ext>
              </a:extLst>
            </p:cNvPr>
            <p:cNvSpPr/>
            <p:nvPr/>
          </p:nvSpPr>
          <p:spPr>
            <a:xfrm>
              <a:off x="88862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45AA0712-7E37-4E6D-B1C2-71AA3A7A5070}"/>
                </a:ext>
              </a:extLst>
            </p:cNvPr>
            <p:cNvSpPr/>
            <p:nvPr/>
          </p:nvSpPr>
          <p:spPr>
            <a:xfrm>
              <a:off x="9199080" y="36475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8A01215E-2DE1-4BA6-B5C5-7E564F3FF822}"/>
                </a:ext>
              </a:extLst>
            </p:cNvPr>
            <p:cNvSpPr/>
            <p:nvPr/>
          </p:nvSpPr>
          <p:spPr>
            <a:xfrm>
              <a:off x="82598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53AF2993-8B95-42C7-BC5F-A874DA034D10}"/>
                </a:ext>
              </a:extLst>
            </p:cNvPr>
            <p:cNvSpPr/>
            <p:nvPr/>
          </p:nvSpPr>
          <p:spPr>
            <a:xfrm>
              <a:off x="85730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A683D0F8-5D86-466B-9033-32F658AD73EF}"/>
                </a:ext>
              </a:extLst>
            </p:cNvPr>
            <p:cNvSpPr/>
            <p:nvPr/>
          </p:nvSpPr>
          <p:spPr>
            <a:xfrm>
              <a:off x="88862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5E27C37D-84DF-424E-9864-C58597DEA1BC}"/>
                </a:ext>
              </a:extLst>
            </p:cNvPr>
            <p:cNvSpPr/>
            <p:nvPr/>
          </p:nvSpPr>
          <p:spPr>
            <a:xfrm>
              <a:off x="9199080" y="3882239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80825199-1D8D-4C5C-A7FB-108EDCBD580C}"/>
                </a:ext>
              </a:extLst>
            </p:cNvPr>
            <p:cNvSpPr/>
            <p:nvPr/>
          </p:nvSpPr>
          <p:spPr>
            <a:xfrm>
              <a:off x="8573040" y="41173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562024B8-1FF7-407C-A9A9-8CF701D7D527}"/>
                </a:ext>
              </a:extLst>
            </p:cNvPr>
            <p:cNvSpPr/>
            <p:nvPr/>
          </p:nvSpPr>
          <p:spPr>
            <a:xfrm>
              <a:off x="9199080" y="41173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40" name="Straight Connector 39">
            <a:extLst>
              <a:ext uri="{FF2B5EF4-FFF2-40B4-BE49-F238E27FC236}">
                <a16:creationId xmlns:a16="http://schemas.microsoft.com/office/drawing/2014/main" xmlns="" id="{B2AF8D55-08FD-4013-9F0B-7C63110B5144}"/>
              </a:ext>
            </a:extLst>
          </p:cNvPr>
          <p:cNvSpPr/>
          <p:nvPr/>
        </p:nvSpPr>
        <p:spPr>
          <a:xfrm>
            <a:off x="335880" y="2330640"/>
            <a:ext cx="9072000" cy="0"/>
          </a:xfrm>
          <a:prstGeom prst="line">
            <a:avLst/>
          </a:prstGeom>
          <a:noFill/>
          <a:ln w="648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41B154A-37B2-4849-BE0C-DA387BA3D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69163" y="384175"/>
            <a:ext cx="2306637" cy="4230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CAE69F9-9FD2-498F-9A32-E08741CD0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47663" y="384175"/>
            <a:ext cx="6769100" cy="42306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D6CBA3-CFD3-4293-9E9D-038B3836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8FE399-694D-4148-AA1F-EB2BA589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319BBB-D8F9-465B-B447-80FBEFB7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BDF31891-BF7B-44EA-A384-7FDBB585F4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085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428DBCE-1ADF-4811-B58F-C54E5E5BD09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363520" y="72360"/>
            <a:ext cx="1572840" cy="4813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traight Connector 7">
            <a:extLst>
              <a:ext uri="{FF2B5EF4-FFF2-40B4-BE49-F238E27FC236}">
                <a16:creationId xmlns:a16="http://schemas.microsoft.com/office/drawing/2014/main" xmlns="" id="{70CEAF69-A587-4706-AB23-458D10438E5D}"/>
              </a:ext>
            </a:extLst>
          </p:cNvPr>
          <p:cNvSpPr/>
          <p:nvPr/>
        </p:nvSpPr>
        <p:spPr>
          <a:xfrm>
            <a:off x="503999" y="1475999"/>
            <a:ext cx="9576001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4C8B0-C6DF-4E74-8369-0AB694E4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77C9BCF-A0BA-4F03-BE13-2A79821A2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DE04F5-1D0F-4AE4-864B-ADA75775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25F129-5003-4F1B-A591-40A685DD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A2CC36-EA76-403F-B9E2-C6573BA4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070F1652-34B3-4F60-9876-BBE5725A97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249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9C89BED-5434-40B7-8834-A3348C7435B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363520" y="72360"/>
            <a:ext cx="1572840" cy="4813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traight Connector 7">
            <a:extLst>
              <a:ext uri="{FF2B5EF4-FFF2-40B4-BE49-F238E27FC236}">
                <a16:creationId xmlns:a16="http://schemas.microsoft.com/office/drawing/2014/main" xmlns="" id="{70B7A2BA-87FE-4179-95B2-68AABD47B0B7}"/>
              </a:ext>
            </a:extLst>
          </p:cNvPr>
          <p:cNvSpPr/>
          <p:nvPr/>
        </p:nvSpPr>
        <p:spPr>
          <a:xfrm>
            <a:off x="503999" y="1475999"/>
            <a:ext cx="9576001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438435-E7FD-4AAE-ACF5-119D2C67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80" y="316800"/>
            <a:ext cx="9072720" cy="10713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C3CD1F-0082-4EB4-91A8-ECDF8B1F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584000"/>
            <a:ext cx="9072000" cy="3332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097121-5A04-41B0-B28E-1E46DF8A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5C34BD-261B-4C06-BA93-D608BF22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B1FECB-314E-4495-9835-5D7FC2B9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F97C6C71-0CF6-419A-8F68-B914506210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552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A7671D2-7D18-411D-B8FE-9D5FABA7D62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363520" y="72360"/>
            <a:ext cx="1572840" cy="4813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traight Connector 7">
            <a:extLst>
              <a:ext uri="{FF2B5EF4-FFF2-40B4-BE49-F238E27FC236}">
                <a16:creationId xmlns:a16="http://schemas.microsoft.com/office/drawing/2014/main" xmlns="" id="{8420DADF-F988-4FA3-B01B-4C30877B7E60}"/>
              </a:ext>
            </a:extLst>
          </p:cNvPr>
          <p:cNvSpPr/>
          <p:nvPr/>
        </p:nvSpPr>
        <p:spPr>
          <a:xfrm>
            <a:off x="503999" y="1475999"/>
            <a:ext cx="9576001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13E394-E414-47D6-A0B4-2458B48F5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046381-094F-4C97-BD0A-545CEB9E0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E2B8D60-A876-400C-A781-10C83CAB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E766E8-30D8-4404-96F0-5DC1AF486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7CB501-53BC-4F10-8468-581D903A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8478A2B7-0CC8-42EC-9FAC-7612CD2962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395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328BD2F-594B-4AD8-B681-DB87F5A1AB7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363520" y="72360"/>
            <a:ext cx="1572840" cy="4813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traight Connector 8">
            <a:extLst>
              <a:ext uri="{FF2B5EF4-FFF2-40B4-BE49-F238E27FC236}">
                <a16:creationId xmlns:a16="http://schemas.microsoft.com/office/drawing/2014/main" xmlns="" id="{BE892A54-58E5-4261-A987-EBCC82349439}"/>
              </a:ext>
            </a:extLst>
          </p:cNvPr>
          <p:cNvSpPr/>
          <p:nvPr/>
        </p:nvSpPr>
        <p:spPr>
          <a:xfrm>
            <a:off x="503999" y="1475999"/>
            <a:ext cx="9576001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C64731-F8BB-4A0F-9EDB-5155412F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80" y="316800"/>
            <a:ext cx="9072720" cy="10713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0BDAE8-9B1B-4577-A620-8F1592B58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584325"/>
            <a:ext cx="4459287" cy="3332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0ADE583-8B5C-4912-A15E-70557B641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584325"/>
            <a:ext cx="4460875" cy="3332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D297E59-3EA8-427D-AC1E-44639C46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F93189-1059-41A0-8303-D39C5236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BCE14D-56E6-4BC3-A700-D0D987EF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C58AB608-AA0E-4CCC-B00A-DF1A319621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16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D084E9C-AC57-4C18-9DD0-4B23E5286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363520" y="72360"/>
            <a:ext cx="1572840" cy="48132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traight Connector 10">
            <a:extLst>
              <a:ext uri="{FF2B5EF4-FFF2-40B4-BE49-F238E27FC236}">
                <a16:creationId xmlns:a16="http://schemas.microsoft.com/office/drawing/2014/main" xmlns="" id="{119135BB-4ED6-4602-B038-4477BD43E35E}"/>
              </a:ext>
            </a:extLst>
          </p:cNvPr>
          <p:cNvSpPr/>
          <p:nvPr/>
        </p:nvSpPr>
        <p:spPr>
          <a:xfrm>
            <a:off x="503999" y="1475999"/>
            <a:ext cx="9576001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13839D-FA82-4A98-905A-43BF8B5C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CE1E2CC-76A0-4EA1-B651-C6F8A8AFF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5B6CF32-84A8-4452-A106-4EC06CCEA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D627A65-D1A2-487A-A689-E49ED49E3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A1FD541-D7CF-488D-BD74-8EE98F947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CE47089-1A96-4F08-8A08-ECFFB84CDE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FA93D93-655D-44A4-8BF5-2F4800800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164C91D-FCE2-4C3E-9FB5-D347706B1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7A6828E7-1A22-4B69-B64D-23532CF08FA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138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0D2A7EC-96F4-4E1B-A965-3E1DB1315E4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363520" y="72360"/>
            <a:ext cx="1572840" cy="4813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traight Connector 6">
            <a:extLst>
              <a:ext uri="{FF2B5EF4-FFF2-40B4-BE49-F238E27FC236}">
                <a16:creationId xmlns:a16="http://schemas.microsoft.com/office/drawing/2014/main" xmlns="" id="{89EC8C80-60F9-4E60-B16A-15E4D4537297}"/>
              </a:ext>
            </a:extLst>
          </p:cNvPr>
          <p:cNvSpPr/>
          <p:nvPr/>
        </p:nvSpPr>
        <p:spPr>
          <a:xfrm>
            <a:off x="503999" y="1475999"/>
            <a:ext cx="9576001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8C0C6C-786D-4CCC-AA80-E293DD97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80" y="316800"/>
            <a:ext cx="9072720" cy="10713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B36DDE2-8FCD-4BD3-9367-D121A045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697704A-3846-4674-B9CB-6A8F56D8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2C9CD4B-762E-4C34-8CA2-C6B94D9C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E9FE6C6F-DB45-4DB8-B694-242DD6BFE2B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037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9AF1775-4CB7-4051-AE9C-0755570A1EA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363520" y="72360"/>
            <a:ext cx="1572840" cy="4813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traight Connector 5">
            <a:extLst>
              <a:ext uri="{FF2B5EF4-FFF2-40B4-BE49-F238E27FC236}">
                <a16:creationId xmlns:a16="http://schemas.microsoft.com/office/drawing/2014/main" xmlns="" id="{892BC633-3908-4B2A-861A-6B4155A7A921}"/>
              </a:ext>
            </a:extLst>
          </p:cNvPr>
          <p:cNvSpPr/>
          <p:nvPr/>
        </p:nvSpPr>
        <p:spPr>
          <a:xfrm>
            <a:off x="503999" y="1475999"/>
            <a:ext cx="9576001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665A2B7-380A-4640-ABF4-B1FECF75D2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04096DF-10B2-4731-8F83-5B0311FC9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4E7F40-0C0F-45D0-B028-7D4DC156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4E3BE6AC-1DD1-4302-844D-1F4FCC3E4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659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>
            <a:extLst>
              <a:ext uri="{FF2B5EF4-FFF2-40B4-BE49-F238E27FC236}">
                <a16:creationId xmlns:a16="http://schemas.microsoft.com/office/drawing/2014/main" xmlns="" id="{F29BAE27-8A3C-4B23-B2E2-231B36301B44}"/>
              </a:ext>
            </a:extLst>
          </p:cNvPr>
          <p:cNvSpPr/>
          <p:nvPr/>
        </p:nvSpPr>
        <p:spPr>
          <a:xfrm>
            <a:off x="8777520" y="125640"/>
            <a:ext cx="0" cy="126035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298D1B51-3C5E-47DC-A929-0E4CBAFB9BEE}"/>
              </a:ext>
            </a:extLst>
          </p:cNvPr>
          <p:cNvGrpSpPr/>
          <p:nvPr/>
        </p:nvGrpSpPr>
        <p:grpSpPr>
          <a:xfrm>
            <a:off x="8987760" y="125640"/>
            <a:ext cx="873000" cy="1071000"/>
            <a:chOff x="8987760" y="125640"/>
            <a:chExt cx="873000" cy="1071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2EC5404E-4E73-4BAC-9673-774E8A731E22}"/>
                </a:ext>
              </a:extLst>
            </p:cNvPr>
            <p:cNvSpPr/>
            <p:nvPr/>
          </p:nvSpPr>
          <p:spPr>
            <a:xfrm>
              <a:off x="898776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2F411CCB-1DE8-4247-96E0-10ECDECA5C66}"/>
                </a:ext>
              </a:extLst>
            </p:cNvPr>
            <p:cNvSpPr/>
            <p:nvPr/>
          </p:nvSpPr>
          <p:spPr>
            <a:xfrm>
              <a:off x="9172799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514D90A1-94F4-49BC-B843-3668BDA4A707}"/>
                </a:ext>
              </a:extLst>
            </p:cNvPr>
            <p:cNvSpPr/>
            <p:nvPr/>
          </p:nvSpPr>
          <p:spPr>
            <a:xfrm>
              <a:off x="935820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2D526D5A-D02E-46ED-B47C-36AAF4F72ED9}"/>
                </a:ext>
              </a:extLst>
            </p:cNvPr>
            <p:cNvSpPr/>
            <p:nvPr/>
          </p:nvSpPr>
          <p:spPr>
            <a:xfrm>
              <a:off x="898776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01E974AC-B24F-4C59-86E5-5AC6E91EF37C}"/>
                </a:ext>
              </a:extLst>
            </p:cNvPr>
            <p:cNvSpPr/>
            <p:nvPr/>
          </p:nvSpPr>
          <p:spPr>
            <a:xfrm>
              <a:off x="9172799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FA2C8BF9-2B6A-49FB-A44E-118DE0DDEC51}"/>
                </a:ext>
              </a:extLst>
            </p:cNvPr>
            <p:cNvSpPr/>
            <p:nvPr/>
          </p:nvSpPr>
          <p:spPr>
            <a:xfrm>
              <a:off x="935820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525C948E-C233-48DD-B319-FF2F3B3E51C4}"/>
                </a:ext>
              </a:extLst>
            </p:cNvPr>
            <p:cNvSpPr/>
            <p:nvPr/>
          </p:nvSpPr>
          <p:spPr>
            <a:xfrm>
              <a:off x="954324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6A6B963-B11C-485B-9ECE-285BC9EFDFF3}"/>
                </a:ext>
              </a:extLst>
            </p:cNvPr>
            <p:cNvSpPr/>
            <p:nvPr/>
          </p:nvSpPr>
          <p:spPr>
            <a:xfrm>
              <a:off x="898776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1DFEF88-C687-48AD-9259-7297993FFB6F}"/>
                </a:ext>
              </a:extLst>
            </p:cNvPr>
            <p:cNvSpPr/>
            <p:nvPr/>
          </p:nvSpPr>
          <p:spPr>
            <a:xfrm>
              <a:off x="9172799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3B0F0940-CA6B-454F-9765-0D76961C75CF}"/>
                </a:ext>
              </a:extLst>
            </p:cNvPr>
            <p:cNvSpPr/>
            <p:nvPr/>
          </p:nvSpPr>
          <p:spPr>
            <a:xfrm>
              <a:off x="935820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96F916C3-CC59-4076-AE7B-37C6B3777400}"/>
                </a:ext>
              </a:extLst>
            </p:cNvPr>
            <p:cNvSpPr/>
            <p:nvPr/>
          </p:nvSpPr>
          <p:spPr>
            <a:xfrm>
              <a:off x="95432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25C234B7-9D41-443F-BCFD-F98CF082F198}"/>
                </a:ext>
              </a:extLst>
            </p:cNvPr>
            <p:cNvSpPr/>
            <p:nvPr/>
          </p:nvSpPr>
          <p:spPr>
            <a:xfrm>
              <a:off x="97286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26B884F1-D957-47CC-A63A-144197A7678D}"/>
                </a:ext>
              </a:extLst>
            </p:cNvPr>
            <p:cNvSpPr/>
            <p:nvPr/>
          </p:nvSpPr>
          <p:spPr>
            <a:xfrm>
              <a:off x="898776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8EB57D58-7A13-4FA8-94A8-04C99CF9C8AC}"/>
                </a:ext>
              </a:extLst>
            </p:cNvPr>
            <p:cNvSpPr/>
            <p:nvPr/>
          </p:nvSpPr>
          <p:spPr>
            <a:xfrm>
              <a:off x="9172799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B6425CDA-3417-4740-A7A6-A13B51A2EB4C}"/>
                </a:ext>
              </a:extLst>
            </p:cNvPr>
            <p:cNvSpPr/>
            <p:nvPr/>
          </p:nvSpPr>
          <p:spPr>
            <a:xfrm>
              <a:off x="935820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69285C26-F4C5-4E84-B584-B73C8C6734BF}"/>
                </a:ext>
              </a:extLst>
            </p:cNvPr>
            <p:cNvSpPr/>
            <p:nvPr/>
          </p:nvSpPr>
          <p:spPr>
            <a:xfrm>
              <a:off x="954324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90ED0FB7-9BAC-4FC6-B95A-DB7BAE16840A}"/>
                </a:ext>
              </a:extLst>
            </p:cNvPr>
            <p:cNvSpPr/>
            <p:nvPr/>
          </p:nvSpPr>
          <p:spPr>
            <a:xfrm>
              <a:off x="898776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DCD97A34-4ED0-4B98-BB09-60AF1C6D5A25}"/>
                </a:ext>
              </a:extLst>
            </p:cNvPr>
            <p:cNvSpPr/>
            <p:nvPr/>
          </p:nvSpPr>
          <p:spPr>
            <a:xfrm>
              <a:off x="9172799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8E7A572C-BEF4-4BEB-9E19-4EC9FA1A42F6}"/>
                </a:ext>
              </a:extLst>
            </p:cNvPr>
            <p:cNvSpPr/>
            <p:nvPr/>
          </p:nvSpPr>
          <p:spPr>
            <a:xfrm>
              <a:off x="935820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19D4E88C-1981-4757-AF7B-ABB0F70D1BD5}"/>
                </a:ext>
              </a:extLst>
            </p:cNvPr>
            <p:cNvSpPr/>
            <p:nvPr/>
          </p:nvSpPr>
          <p:spPr>
            <a:xfrm>
              <a:off x="95432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1FC4F8F0-8019-46E7-9AA4-2C8812D0488B}"/>
                </a:ext>
              </a:extLst>
            </p:cNvPr>
            <p:cNvSpPr/>
            <p:nvPr/>
          </p:nvSpPr>
          <p:spPr>
            <a:xfrm>
              <a:off x="97286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67932829-9A56-45BC-905C-655E4ADCAE9E}"/>
                </a:ext>
              </a:extLst>
            </p:cNvPr>
            <p:cNvSpPr/>
            <p:nvPr/>
          </p:nvSpPr>
          <p:spPr>
            <a:xfrm>
              <a:off x="898776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14DF41DF-FB91-4C92-A6B0-A5E25F7E7F49}"/>
                </a:ext>
              </a:extLst>
            </p:cNvPr>
            <p:cNvSpPr/>
            <p:nvPr/>
          </p:nvSpPr>
          <p:spPr>
            <a:xfrm>
              <a:off x="9172799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35B169D7-32D9-4119-BD10-847AE76FC44D}"/>
                </a:ext>
              </a:extLst>
            </p:cNvPr>
            <p:cNvSpPr/>
            <p:nvPr/>
          </p:nvSpPr>
          <p:spPr>
            <a:xfrm>
              <a:off x="935820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407197E9-7DD3-438A-98AB-FCA4B6B637CE}"/>
                </a:ext>
              </a:extLst>
            </p:cNvPr>
            <p:cNvSpPr/>
            <p:nvPr/>
          </p:nvSpPr>
          <p:spPr>
            <a:xfrm>
              <a:off x="954324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86F0F7E5-6D13-401F-BB3A-0459831CA9E1}"/>
                </a:ext>
              </a:extLst>
            </p:cNvPr>
            <p:cNvSpPr/>
            <p:nvPr/>
          </p:nvSpPr>
          <p:spPr>
            <a:xfrm>
              <a:off x="898776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2CD98AF-E0B5-4435-BF82-13C238B5CAA3}"/>
                </a:ext>
              </a:extLst>
            </p:cNvPr>
            <p:cNvSpPr/>
            <p:nvPr/>
          </p:nvSpPr>
          <p:spPr>
            <a:xfrm>
              <a:off x="9172799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CDE0CDB6-9C84-4F6D-B6D7-5C1E3D04296F}"/>
                </a:ext>
              </a:extLst>
            </p:cNvPr>
            <p:cNvSpPr/>
            <p:nvPr/>
          </p:nvSpPr>
          <p:spPr>
            <a:xfrm>
              <a:off x="935820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748656E9-4D7C-4BBA-8BC5-C5855AD4B5E4}"/>
                </a:ext>
              </a:extLst>
            </p:cNvPr>
            <p:cNvSpPr/>
            <p:nvPr/>
          </p:nvSpPr>
          <p:spPr>
            <a:xfrm>
              <a:off x="954324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E9A4C338-84FD-491A-8C6D-9EFD0B2A630B}"/>
                </a:ext>
              </a:extLst>
            </p:cNvPr>
            <p:cNvSpPr/>
            <p:nvPr/>
          </p:nvSpPr>
          <p:spPr>
            <a:xfrm>
              <a:off x="9172799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422105AC-F702-4F07-941D-EE0C54C6B473}"/>
                </a:ext>
              </a:extLst>
            </p:cNvPr>
            <p:cNvSpPr/>
            <p:nvPr/>
          </p:nvSpPr>
          <p:spPr>
            <a:xfrm>
              <a:off x="9543240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A3943A-18CC-4131-983A-82925A675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053B60C-9190-4CA6-B1AB-24C32EA95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EE47D3-B7EE-409F-8689-A71BDDEE2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614AF0-664B-4B5E-BB24-41814A64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9E7272-893C-424C-A3C8-05A82946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5EE0438A-E8F6-4A4E-88BA-DFC3E3C86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887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DA76212-0EF1-4DDE-BBC4-F6526B474E5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363520" y="72360"/>
            <a:ext cx="1572840" cy="4813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traight Connector 8">
            <a:extLst>
              <a:ext uri="{FF2B5EF4-FFF2-40B4-BE49-F238E27FC236}">
                <a16:creationId xmlns:a16="http://schemas.microsoft.com/office/drawing/2014/main" xmlns="" id="{3EEC7856-F3E4-4C3B-A5CB-9E842630086A}"/>
              </a:ext>
            </a:extLst>
          </p:cNvPr>
          <p:cNvSpPr/>
          <p:nvPr/>
        </p:nvSpPr>
        <p:spPr>
          <a:xfrm>
            <a:off x="503999" y="1475999"/>
            <a:ext cx="9576001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8511F6-C596-4CC5-9439-D283E8D68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FA4D11-624C-4F80-A499-1A5054AF4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918441E-5627-484B-ABC8-3D216EEB8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78E0FA0-E14A-4DFC-8037-75A5206911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20D1A7D-E655-4F94-BBC6-A6F01522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435A61C-971B-4E78-B7D3-E41EE4EE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21AA37DC-710C-48FB-9350-CFC842B889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654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96EA4E3-E3E4-4859-AB58-1BAC6A0FE33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363520" y="72360"/>
            <a:ext cx="1572840" cy="4813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traight Connector 8">
            <a:extLst>
              <a:ext uri="{FF2B5EF4-FFF2-40B4-BE49-F238E27FC236}">
                <a16:creationId xmlns:a16="http://schemas.microsoft.com/office/drawing/2014/main" xmlns="" id="{54B89C1A-09F4-4879-BB19-5662AA9A7AA2}"/>
              </a:ext>
            </a:extLst>
          </p:cNvPr>
          <p:cNvSpPr/>
          <p:nvPr/>
        </p:nvSpPr>
        <p:spPr>
          <a:xfrm>
            <a:off x="503999" y="1475999"/>
            <a:ext cx="9576001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95A988-C8AE-418F-A61C-B7A1084A9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620CCA4-8CCF-4671-9591-6253FBF41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3C70909-BAF0-4BDE-82DE-61439AFA5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00CAE2-D1A5-42FA-9967-E8FE9E9D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EFD463-E3EB-4FE1-B1EB-AFC28A5E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1C0DC9-CDF8-4D92-9B82-EA91CC1C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0F6DF973-B86D-4DE2-A8B4-6B3252A4BD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733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ECC4C6E-3776-400F-89B5-C03FF7C95E0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363520" y="72360"/>
            <a:ext cx="1572840" cy="4813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traight Connector 7">
            <a:extLst>
              <a:ext uri="{FF2B5EF4-FFF2-40B4-BE49-F238E27FC236}">
                <a16:creationId xmlns:a16="http://schemas.microsoft.com/office/drawing/2014/main" xmlns="" id="{88D54295-034D-480B-ABAD-D7D4D43D8682}"/>
              </a:ext>
            </a:extLst>
          </p:cNvPr>
          <p:cNvSpPr/>
          <p:nvPr/>
        </p:nvSpPr>
        <p:spPr>
          <a:xfrm>
            <a:off x="503999" y="1475999"/>
            <a:ext cx="9576001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FF49C8-DB46-41A4-A0F2-C58970BE2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80" y="316800"/>
            <a:ext cx="9072720" cy="10713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B5FECD6-23C6-41E8-8C85-2F697C251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999" y="1584000"/>
            <a:ext cx="9072000" cy="33321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01ED96-9510-476B-AAEC-E418D473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F466EA5-D5F6-4C4A-8CD1-8860E8F4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AD3454-E317-4008-9620-B171ABEA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724F311F-715D-4A69-8535-4D91CCABD5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279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286B938-3285-4868-BA39-516CA8D1CC1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363520" y="72360"/>
            <a:ext cx="1572840" cy="4813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traight Connector 7">
            <a:extLst>
              <a:ext uri="{FF2B5EF4-FFF2-40B4-BE49-F238E27FC236}">
                <a16:creationId xmlns:a16="http://schemas.microsoft.com/office/drawing/2014/main" xmlns="" id="{E0BCFFAB-3A85-4529-96E1-53A28B79CC17}"/>
              </a:ext>
            </a:extLst>
          </p:cNvPr>
          <p:cNvSpPr/>
          <p:nvPr/>
        </p:nvSpPr>
        <p:spPr>
          <a:xfrm>
            <a:off x="503999" y="1475999"/>
            <a:ext cx="9576001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FA494DD-9C8A-4814-BC97-2C646DCFE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17500"/>
            <a:ext cx="2266950" cy="4598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78432AD-D578-411C-9FBE-1743D9FDD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17500"/>
            <a:ext cx="6653212" cy="45989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08F970-8982-4F8F-9058-D8A04CA7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85F406-7D37-4BF5-8FBC-04317DBA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063742-0F14-4BFC-87A1-2EB763AA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48A7CBCD-F6C6-4642-B9AA-4F112861918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548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1423F77-E92C-420F-B8E2-1ECE1BF6882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24000" y="4992840"/>
            <a:ext cx="4156560" cy="5515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traight Connector 6">
            <a:extLst>
              <a:ext uri="{FF2B5EF4-FFF2-40B4-BE49-F238E27FC236}">
                <a16:creationId xmlns:a16="http://schemas.microsoft.com/office/drawing/2014/main" xmlns="" id="{4CC4342A-CB13-4977-B426-6A9A86BDD809}"/>
              </a:ext>
            </a:extLst>
          </p:cNvPr>
          <p:cNvSpPr/>
          <p:nvPr/>
        </p:nvSpPr>
        <p:spPr>
          <a:xfrm>
            <a:off x="0" y="4932000"/>
            <a:ext cx="9576000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lvl="0" hangingPunct="0">
              <a:buNone/>
              <a:tabLst/>
            </a:pPr>
            <a:endParaRPr lang="en-US" sz="2400" kern="1200">
              <a:latin typeface="Times New Roman" pitchFamily="18"/>
              <a:ea typeface="ＭＳ Ｐ明朝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46DC07-CE76-4D6A-8A09-5C28D3844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6E5A83-A367-4248-A7DD-AE26AE735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2DFD52-558B-4BBF-B6B4-21450F42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42CF3CB-3F9A-4780-824B-0B8114DE33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F4A628B9-21CE-4786-BE74-8EA3EF7921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775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AE72540-9E1A-4124-95A8-7A58220AE58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24000" y="4992840"/>
            <a:ext cx="4156560" cy="5515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traight Connector 6">
            <a:extLst>
              <a:ext uri="{FF2B5EF4-FFF2-40B4-BE49-F238E27FC236}">
                <a16:creationId xmlns:a16="http://schemas.microsoft.com/office/drawing/2014/main" xmlns="" id="{FD430570-FA8E-45E4-9BFB-9DEC087226E2}"/>
              </a:ext>
            </a:extLst>
          </p:cNvPr>
          <p:cNvSpPr/>
          <p:nvPr/>
        </p:nvSpPr>
        <p:spPr>
          <a:xfrm>
            <a:off x="0" y="4932000"/>
            <a:ext cx="9576000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lvl="0" hangingPunct="0">
              <a:buNone/>
              <a:tabLst/>
            </a:pPr>
            <a:endParaRPr lang="en-US" sz="2400" kern="1200">
              <a:latin typeface="Times New Roman" pitchFamily="18"/>
              <a:ea typeface="ＭＳ Ｐ明朝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B8566D-297D-4497-8A39-C4738964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384840"/>
            <a:ext cx="9072000" cy="9413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60E053-9CF1-4681-AD67-7FE7BF30D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764000"/>
            <a:ext cx="9071640" cy="3288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50C1FF-D333-498F-B1A9-76CDDC10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6712B90-ECF6-478A-AF91-E587AAFB24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DF884DDE-57FD-4857-A676-5999DE29B3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385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D6E1C78-4D74-4B22-8E59-0560E62A615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24000" y="4992840"/>
            <a:ext cx="4156560" cy="5515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traight Connector 6">
            <a:extLst>
              <a:ext uri="{FF2B5EF4-FFF2-40B4-BE49-F238E27FC236}">
                <a16:creationId xmlns:a16="http://schemas.microsoft.com/office/drawing/2014/main" xmlns="" id="{00F0C0CF-0750-44C0-BED7-AB44107AB372}"/>
              </a:ext>
            </a:extLst>
          </p:cNvPr>
          <p:cNvSpPr/>
          <p:nvPr/>
        </p:nvSpPr>
        <p:spPr>
          <a:xfrm>
            <a:off x="0" y="4932000"/>
            <a:ext cx="9576000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lvl="0" hangingPunct="0">
              <a:buNone/>
              <a:tabLst/>
            </a:pPr>
            <a:endParaRPr lang="en-US" sz="2400" kern="1200">
              <a:latin typeface="Times New Roman" pitchFamily="18"/>
              <a:ea typeface="ＭＳ Ｐ明朝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BB01DB-E932-4BDE-8E2B-969B3BE0A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E4540A3-0148-4BD1-82A7-791A9748B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48E81D-FF87-4830-B2DC-A9AB5CCD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B152B8B-1670-4CA5-B5E6-7337B5D16B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7414840C-EC5F-4C33-9FD5-2CEFA71BC9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018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00DF907-7ADC-4834-8F25-EF633B553EB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24000" y="4992840"/>
            <a:ext cx="4156560" cy="5515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traight Connector 7">
            <a:extLst>
              <a:ext uri="{FF2B5EF4-FFF2-40B4-BE49-F238E27FC236}">
                <a16:creationId xmlns:a16="http://schemas.microsoft.com/office/drawing/2014/main" xmlns="" id="{8FFF8860-DEDB-4C2F-8690-B4EC8CCB8C50}"/>
              </a:ext>
            </a:extLst>
          </p:cNvPr>
          <p:cNvSpPr/>
          <p:nvPr/>
        </p:nvSpPr>
        <p:spPr>
          <a:xfrm>
            <a:off x="0" y="4932000"/>
            <a:ext cx="9576000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lvl="0" hangingPunct="0">
              <a:buNone/>
              <a:tabLst/>
            </a:pPr>
            <a:endParaRPr lang="en-US" sz="2400" kern="1200">
              <a:latin typeface="Times New Roman" pitchFamily="18"/>
              <a:ea typeface="ＭＳ Ｐ明朝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404DC1-0F86-4732-BFB2-E98512AC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384840"/>
            <a:ext cx="9072000" cy="9413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9207F5-5F66-4BB1-A330-E1DECED8A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3713"/>
            <a:ext cx="4459287" cy="3289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57B85BF-8FFE-4CB3-9AB2-EDFCB9A68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3713"/>
            <a:ext cx="4460875" cy="3289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ADCF48-B555-4D5E-A70F-4FCB3509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F75FE3-23AD-4593-A198-9569AE1CD0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560E3B7B-A9CC-40B6-A4FA-2019DB6D28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872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57132FE-7117-41CF-838C-3DBF11AFE6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24000" y="4992840"/>
            <a:ext cx="4156560" cy="5515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traight Connector 9">
            <a:extLst>
              <a:ext uri="{FF2B5EF4-FFF2-40B4-BE49-F238E27FC236}">
                <a16:creationId xmlns:a16="http://schemas.microsoft.com/office/drawing/2014/main" xmlns="" id="{19B546A9-96ED-4CCB-9299-30F5DADC7D5D}"/>
              </a:ext>
            </a:extLst>
          </p:cNvPr>
          <p:cNvSpPr/>
          <p:nvPr/>
        </p:nvSpPr>
        <p:spPr>
          <a:xfrm>
            <a:off x="0" y="4932000"/>
            <a:ext cx="9576000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lvl="0" hangingPunct="0">
              <a:buNone/>
              <a:tabLst/>
            </a:pPr>
            <a:endParaRPr lang="en-US" sz="2400" kern="1200">
              <a:latin typeface="Times New Roman" pitchFamily="18"/>
              <a:ea typeface="ＭＳ Ｐ明朝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0BFC04-B979-4785-953E-05D09A374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3702EAD-21EA-4356-91BD-C608F1E20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71ABC1-1217-45D1-B34F-577E0AE8B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6BC8104-4DE8-458D-BDF6-D40B4D253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FDE2049-012A-473C-9093-41CD12828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028A0F7-1C27-4D11-BEF2-6398DB6B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9422A32-E885-479A-BEF2-29F949AE29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7EFB6AF3-3E82-4917-9439-C007B9B139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373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B661E04-9FAC-4099-B0C5-08AE81D847F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24000" y="4992840"/>
            <a:ext cx="4156560" cy="5515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traight Connector 5">
            <a:extLst>
              <a:ext uri="{FF2B5EF4-FFF2-40B4-BE49-F238E27FC236}">
                <a16:creationId xmlns:a16="http://schemas.microsoft.com/office/drawing/2014/main" xmlns="" id="{0B5ECFDD-F57D-4D65-A93B-8FD1F62F4BF9}"/>
              </a:ext>
            </a:extLst>
          </p:cNvPr>
          <p:cNvSpPr/>
          <p:nvPr/>
        </p:nvSpPr>
        <p:spPr>
          <a:xfrm>
            <a:off x="0" y="4932000"/>
            <a:ext cx="9576000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lvl="0" hangingPunct="0">
              <a:buNone/>
              <a:tabLst/>
            </a:pPr>
            <a:endParaRPr lang="en-US" sz="2400" kern="1200">
              <a:latin typeface="Times New Roman" pitchFamily="18"/>
              <a:ea typeface="ＭＳ Ｐ明朝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38540C-B3C2-4270-9AD6-4E124E4FD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384840"/>
            <a:ext cx="9072000" cy="9413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EE90AD8-32E3-499F-8387-5DDD6325A1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2283F45-D718-4C18-AA8E-BFDC237B7C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261F4E14-3174-4975-A8FD-3FDA3954C1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1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>
            <a:extLst>
              <a:ext uri="{FF2B5EF4-FFF2-40B4-BE49-F238E27FC236}">
                <a16:creationId xmlns:a16="http://schemas.microsoft.com/office/drawing/2014/main" xmlns="" id="{FDB35D39-AA75-4C34-9FCD-B55D9410BB51}"/>
              </a:ext>
            </a:extLst>
          </p:cNvPr>
          <p:cNvSpPr/>
          <p:nvPr/>
        </p:nvSpPr>
        <p:spPr>
          <a:xfrm>
            <a:off x="8777520" y="125640"/>
            <a:ext cx="0" cy="126035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D9EF321F-D6E4-46B3-995B-7BDFC4FFCE0C}"/>
              </a:ext>
            </a:extLst>
          </p:cNvPr>
          <p:cNvGrpSpPr/>
          <p:nvPr/>
        </p:nvGrpSpPr>
        <p:grpSpPr>
          <a:xfrm>
            <a:off x="8987760" y="125640"/>
            <a:ext cx="873000" cy="1071000"/>
            <a:chOff x="8987760" y="125640"/>
            <a:chExt cx="873000" cy="1071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D1EB7E47-46C3-46E0-B859-EB2917B68FAE}"/>
                </a:ext>
              </a:extLst>
            </p:cNvPr>
            <p:cNvSpPr/>
            <p:nvPr/>
          </p:nvSpPr>
          <p:spPr>
            <a:xfrm>
              <a:off x="898776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B0B1D52A-3634-4282-911F-B33CEBEF8A6B}"/>
                </a:ext>
              </a:extLst>
            </p:cNvPr>
            <p:cNvSpPr/>
            <p:nvPr/>
          </p:nvSpPr>
          <p:spPr>
            <a:xfrm>
              <a:off x="9172799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2859C513-1D1E-4568-B26F-C3039830039A}"/>
                </a:ext>
              </a:extLst>
            </p:cNvPr>
            <p:cNvSpPr/>
            <p:nvPr/>
          </p:nvSpPr>
          <p:spPr>
            <a:xfrm>
              <a:off x="935820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3FD282BC-D5E4-4DD2-9835-D07C8C7409CB}"/>
                </a:ext>
              </a:extLst>
            </p:cNvPr>
            <p:cNvSpPr/>
            <p:nvPr/>
          </p:nvSpPr>
          <p:spPr>
            <a:xfrm>
              <a:off x="898776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9E373BAD-96C4-4091-8A5A-AD5401BF3F6D}"/>
                </a:ext>
              </a:extLst>
            </p:cNvPr>
            <p:cNvSpPr/>
            <p:nvPr/>
          </p:nvSpPr>
          <p:spPr>
            <a:xfrm>
              <a:off x="9172799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617DD403-C58C-4D1F-BDAA-6989647BE9A9}"/>
                </a:ext>
              </a:extLst>
            </p:cNvPr>
            <p:cNvSpPr/>
            <p:nvPr/>
          </p:nvSpPr>
          <p:spPr>
            <a:xfrm>
              <a:off x="935820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34AE1C8F-DC69-4DF6-970E-753D964092A3}"/>
                </a:ext>
              </a:extLst>
            </p:cNvPr>
            <p:cNvSpPr/>
            <p:nvPr/>
          </p:nvSpPr>
          <p:spPr>
            <a:xfrm>
              <a:off x="954324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AB9EDAA3-9B62-4887-89E2-439EDDA2B9F0}"/>
                </a:ext>
              </a:extLst>
            </p:cNvPr>
            <p:cNvSpPr/>
            <p:nvPr/>
          </p:nvSpPr>
          <p:spPr>
            <a:xfrm>
              <a:off x="898776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B1FDED6A-581E-4C48-A9E7-AABCBB56BC85}"/>
                </a:ext>
              </a:extLst>
            </p:cNvPr>
            <p:cNvSpPr/>
            <p:nvPr/>
          </p:nvSpPr>
          <p:spPr>
            <a:xfrm>
              <a:off x="9172799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E0AE0921-1E1C-4CBF-86F1-4F00A909DC40}"/>
                </a:ext>
              </a:extLst>
            </p:cNvPr>
            <p:cNvSpPr/>
            <p:nvPr/>
          </p:nvSpPr>
          <p:spPr>
            <a:xfrm>
              <a:off x="935820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440F0F73-BAD5-4B69-96E8-FA96C328F115}"/>
                </a:ext>
              </a:extLst>
            </p:cNvPr>
            <p:cNvSpPr/>
            <p:nvPr/>
          </p:nvSpPr>
          <p:spPr>
            <a:xfrm>
              <a:off x="95432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155B5872-1FEE-4C4B-A02B-DCE5923A281F}"/>
                </a:ext>
              </a:extLst>
            </p:cNvPr>
            <p:cNvSpPr/>
            <p:nvPr/>
          </p:nvSpPr>
          <p:spPr>
            <a:xfrm>
              <a:off x="97286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B85D33C7-1AD3-408A-9C0B-6863ABF13EA9}"/>
                </a:ext>
              </a:extLst>
            </p:cNvPr>
            <p:cNvSpPr/>
            <p:nvPr/>
          </p:nvSpPr>
          <p:spPr>
            <a:xfrm>
              <a:off x="898776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102EE7D8-4DA6-47D6-BA4E-C9CC21A2EE38}"/>
                </a:ext>
              </a:extLst>
            </p:cNvPr>
            <p:cNvSpPr/>
            <p:nvPr/>
          </p:nvSpPr>
          <p:spPr>
            <a:xfrm>
              <a:off x="9172799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3F07158F-C4AA-4941-9A93-813D040A4DB7}"/>
                </a:ext>
              </a:extLst>
            </p:cNvPr>
            <p:cNvSpPr/>
            <p:nvPr/>
          </p:nvSpPr>
          <p:spPr>
            <a:xfrm>
              <a:off x="935820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FF6FBEC0-9725-4511-A5C0-7B625DAE56AA}"/>
                </a:ext>
              </a:extLst>
            </p:cNvPr>
            <p:cNvSpPr/>
            <p:nvPr/>
          </p:nvSpPr>
          <p:spPr>
            <a:xfrm>
              <a:off x="954324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579F296-4ED9-46B4-98E0-C554E797D717}"/>
                </a:ext>
              </a:extLst>
            </p:cNvPr>
            <p:cNvSpPr/>
            <p:nvPr/>
          </p:nvSpPr>
          <p:spPr>
            <a:xfrm>
              <a:off x="898776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161E8B13-5897-4973-92CB-71B40D9F24A5}"/>
                </a:ext>
              </a:extLst>
            </p:cNvPr>
            <p:cNvSpPr/>
            <p:nvPr/>
          </p:nvSpPr>
          <p:spPr>
            <a:xfrm>
              <a:off x="9172799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A0206A12-9AE3-496E-8A06-BF5D431C6DDB}"/>
                </a:ext>
              </a:extLst>
            </p:cNvPr>
            <p:cNvSpPr/>
            <p:nvPr/>
          </p:nvSpPr>
          <p:spPr>
            <a:xfrm>
              <a:off x="935820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BE6F2B3F-3019-4618-82F3-079EA18C61AB}"/>
                </a:ext>
              </a:extLst>
            </p:cNvPr>
            <p:cNvSpPr/>
            <p:nvPr/>
          </p:nvSpPr>
          <p:spPr>
            <a:xfrm>
              <a:off x="95432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D03A4FF2-C260-4717-9464-4D6B85FD255F}"/>
                </a:ext>
              </a:extLst>
            </p:cNvPr>
            <p:cNvSpPr/>
            <p:nvPr/>
          </p:nvSpPr>
          <p:spPr>
            <a:xfrm>
              <a:off x="97286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F9A230A8-8255-4F70-AE1C-B633F0C6EFE3}"/>
                </a:ext>
              </a:extLst>
            </p:cNvPr>
            <p:cNvSpPr/>
            <p:nvPr/>
          </p:nvSpPr>
          <p:spPr>
            <a:xfrm>
              <a:off x="898776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D8F7EA6A-8CB4-43AD-86B3-8AB00A3EFE80}"/>
                </a:ext>
              </a:extLst>
            </p:cNvPr>
            <p:cNvSpPr/>
            <p:nvPr/>
          </p:nvSpPr>
          <p:spPr>
            <a:xfrm>
              <a:off x="9172799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6F66447F-1DE9-4523-87B3-5A7142293B70}"/>
                </a:ext>
              </a:extLst>
            </p:cNvPr>
            <p:cNvSpPr/>
            <p:nvPr/>
          </p:nvSpPr>
          <p:spPr>
            <a:xfrm>
              <a:off x="935820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079C4B6C-EEFC-4FB0-B89C-1DA41A147202}"/>
                </a:ext>
              </a:extLst>
            </p:cNvPr>
            <p:cNvSpPr/>
            <p:nvPr/>
          </p:nvSpPr>
          <p:spPr>
            <a:xfrm>
              <a:off x="954324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351D09C3-67C5-42DA-B7AE-569584B82370}"/>
                </a:ext>
              </a:extLst>
            </p:cNvPr>
            <p:cNvSpPr/>
            <p:nvPr/>
          </p:nvSpPr>
          <p:spPr>
            <a:xfrm>
              <a:off x="898776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572C8EE1-9FB7-41FD-BD6D-47A51830343E}"/>
                </a:ext>
              </a:extLst>
            </p:cNvPr>
            <p:cNvSpPr/>
            <p:nvPr/>
          </p:nvSpPr>
          <p:spPr>
            <a:xfrm>
              <a:off x="9172799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95B3E291-3243-4D92-AE3B-F0E0044BEA13}"/>
                </a:ext>
              </a:extLst>
            </p:cNvPr>
            <p:cNvSpPr/>
            <p:nvPr/>
          </p:nvSpPr>
          <p:spPr>
            <a:xfrm>
              <a:off x="935820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B659C7F5-81AA-433F-908C-CA17FF09581E}"/>
                </a:ext>
              </a:extLst>
            </p:cNvPr>
            <p:cNvSpPr/>
            <p:nvPr/>
          </p:nvSpPr>
          <p:spPr>
            <a:xfrm>
              <a:off x="954324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C25EBE19-681A-447C-A68B-199AEEEF2B19}"/>
                </a:ext>
              </a:extLst>
            </p:cNvPr>
            <p:cNvSpPr/>
            <p:nvPr/>
          </p:nvSpPr>
          <p:spPr>
            <a:xfrm>
              <a:off x="9172799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240C9EF1-91CA-4860-A650-9A6D7AB10B9B}"/>
                </a:ext>
              </a:extLst>
            </p:cNvPr>
            <p:cNvSpPr/>
            <p:nvPr/>
          </p:nvSpPr>
          <p:spPr>
            <a:xfrm>
              <a:off x="9543240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C60373-3D60-47C9-A1F9-167246B94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80" y="100800"/>
            <a:ext cx="8316000" cy="10713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6BEA35-3689-4AF3-BF4B-5AB865430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420813"/>
            <a:ext cx="4459287" cy="3382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5C025A9-1BF0-4C55-BA61-B9F33C7E2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420813"/>
            <a:ext cx="4460875" cy="3382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1A05529-2CDE-4ECF-B0E2-5C577D60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6DF7DB1-0914-47C0-BD6C-08FD7B51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AFF5A07-F708-4F4E-A03E-9B4199FF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D5E7D601-45C7-4E9F-88B5-76FCFB2CD1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082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E0AAF4A-B546-40ED-A054-629F23E5750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24000" y="4992840"/>
            <a:ext cx="4156560" cy="5515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traight Connector 4">
            <a:extLst>
              <a:ext uri="{FF2B5EF4-FFF2-40B4-BE49-F238E27FC236}">
                <a16:creationId xmlns:a16="http://schemas.microsoft.com/office/drawing/2014/main" xmlns="" id="{40ECAFB8-809F-43C1-94F1-992783949C7A}"/>
              </a:ext>
            </a:extLst>
          </p:cNvPr>
          <p:cNvSpPr/>
          <p:nvPr/>
        </p:nvSpPr>
        <p:spPr>
          <a:xfrm>
            <a:off x="0" y="4932000"/>
            <a:ext cx="9576000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lvl="0" hangingPunct="0">
              <a:buNone/>
              <a:tabLst/>
            </a:pPr>
            <a:endParaRPr lang="en-US" sz="2400" kern="1200">
              <a:latin typeface="Times New Roman" pitchFamily="18"/>
              <a:ea typeface="ＭＳ Ｐ明朝" pitchFamily="2"/>
              <a:cs typeface="Tahoma" pitchFamily="2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60045EA-22B2-4582-9B21-6BFD5B9792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3EE1D97-7D88-43BF-BA84-263931088C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EAD898CF-3CC1-4480-B04F-5494ABE8FDF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56462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C959C31-B994-4111-805C-BD4F97009AB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24000" y="4992840"/>
            <a:ext cx="4156560" cy="5515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traight Connector 7">
            <a:extLst>
              <a:ext uri="{FF2B5EF4-FFF2-40B4-BE49-F238E27FC236}">
                <a16:creationId xmlns:a16="http://schemas.microsoft.com/office/drawing/2014/main" xmlns="" id="{46C80C79-FEB8-47C7-AC4A-4188C4187384}"/>
              </a:ext>
            </a:extLst>
          </p:cNvPr>
          <p:cNvSpPr/>
          <p:nvPr/>
        </p:nvSpPr>
        <p:spPr>
          <a:xfrm>
            <a:off x="0" y="4932000"/>
            <a:ext cx="9576000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lvl="0" hangingPunct="0">
              <a:buNone/>
              <a:tabLst/>
            </a:pPr>
            <a:endParaRPr lang="en-US" sz="2400" kern="1200">
              <a:latin typeface="Times New Roman" pitchFamily="18"/>
              <a:ea typeface="ＭＳ Ｐ明朝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502E17-7CC8-4653-954F-9810575A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544386-FDF6-4E65-910F-B7F141DA4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6FFCEDF-39D7-41AF-AB8C-BD9C6B59A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A4937E-917C-4DF2-A7A9-D2E1F22CE3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8C4549-DD3F-41F9-8DC1-87491DE302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0F14B5A4-A0D5-49E1-AEC0-B0CBD8CD3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187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299BCB-65E6-4664-BEEB-5E276A59643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24000" y="4992840"/>
            <a:ext cx="4156560" cy="5515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traight Connector 7">
            <a:extLst>
              <a:ext uri="{FF2B5EF4-FFF2-40B4-BE49-F238E27FC236}">
                <a16:creationId xmlns:a16="http://schemas.microsoft.com/office/drawing/2014/main" xmlns="" id="{88810E32-903B-4B08-8B59-B54BCBF5B096}"/>
              </a:ext>
            </a:extLst>
          </p:cNvPr>
          <p:cNvSpPr/>
          <p:nvPr/>
        </p:nvSpPr>
        <p:spPr>
          <a:xfrm>
            <a:off x="0" y="4932000"/>
            <a:ext cx="9576000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lvl="0" hangingPunct="0">
              <a:buNone/>
              <a:tabLst/>
            </a:pPr>
            <a:endParaRPr lang="en-US" sz="2400" kern="1200">
              <a:latin typeface="Times New Roman" pitchFamily="18"/>
              <a:ea typeface="ＭＳ Ｐ明朝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284AC1-B9F0-4C74-886C-2B06407A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3C4908C-4E47-4D54-B14E-502725F62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94E7B93-4614-45C2-893E-402B001F7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BB0893E-5A2F-4DD4-8027-F98E82CF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F85830-7834-48B0-9AF1-9591895F6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4E05FC1F-ED1C-4007-A635-287B1FCF5D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7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9A07927-5E19-4DBB-8015-2A96C291838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24000" y="4992840"/>
            <a:ext cx="4156560" cy="5515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traight Connector 6">
            <a:extLst>
              <a:ext uri="{FF2B5EF4-FFF2-40B4-BE49-F238E27FC236}">
                <a16:creationId xmlns:a16="http://schemas.microsoft.com/office/drawing/2014/main" xmlns="" id="{D8AC663E-FAC7-41BF-90F8-6F716B977D20}"/>
              </a:ext>
            </a:extLst>
          </p:cNvPr>
          <p:cNvSpPr/>
          <p:nvPr/>
        </p:nvSpPr>
        <p:spPr>
          <a:xfrm>
            <a:off x="0" y="4932000"/>
            <a:ext cx="9576000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lvl="0" hangingPunct="0">
              <a:buNone/>
              <a:tabLst/>
            </a:pPr>
            <a:endParaRPr lang="en-US" sz="2400" kern="1200">
              <a:latin typeface="Times New Roman" pitchFamily="18"/>
              <a:ea typeface="ＭＳ Ｐ明朝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17EDAB-4344-4759-9537-CAF4D65F9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384840"/>
            <a:ext cx="9072000" cy="9413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5B503C0-4DE2-4815-BEE6-2A72C37EE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999" y="1764000"/>
            <a:ext cx="9071640" cy="3288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115636-5051-4107-BC39-35ECF7AC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F788058-A045-42BD-91D7-B0FADF05A8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78D727C9-E85B-4D1D-857D-4B56F4240C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749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898C68-C7E7-4C2A-9730-3C3BEF733F3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24000" y="4992840"/>
            <a:ext cx="4156560" cy="5515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traight Connector 6">
            <a:extLst>
              <a:ext uri="{FF2B5EF4-FFF2-40B4-BE49-F238E27FC236}">
                <a16:creationId xmlns:a16="http://schemas.microsoft.com/office/drawing/2014/main" xmlns="" id="{C77CA0CF-85C2-4F11-9002-A8B6897E8708}"/>
              </a:ext>
            </a:extLst>
          </p:cNvPr>
          <p:cNvSpPr/>
          <p:nvPr/>
        </p:nvSpPr>
        <p:spPr>
          <a:xfrm>
            <a:off x="0" y="4932000"/>
            <a:ext cx="9576000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lvl="0" hangingPunct="0">
              <a:buNone/>
              <a:tabLst/>
            </a:pPr>
            <a:endParaRPr lang="en-US" sz="2400" kern="1200">
              <a:latin typeface="Times New Roman" pitchFamily="18"/>
              <a:ea typeface="ＭＳ Ｐ明朝" pitchFamily="2"/>
              <a:cs typeface="Tahoma" pitchFamily="2"/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233FC0C-4964-4C98-BA06-FB2C78635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84175"/>
            <a:ext cx="2266950" cy="4668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A11C3D6-C1E1-4624-B5B5-E61A0C35D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84175"/>
            <a:ext cx="6653212" cy="4668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647F4A-F123-43DF-9E4B-93D242C5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EA5F474-4B00-4426-8366-7D3DA5CA8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067E7F44-EDC3-46EA-8982-326B7B7F5A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9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>
            <a:extLst>
              <a:ext uri="{FF2B5EF4-FFF2-40B4-BE49-F238E27FC236}">
                <a16:creationId xmlns:a16="http://schemas.microsoft.com/office/drawing/2014/main" xmlns="" id="{59953C29-4CD2-4AED-9A6F-1FDC015A3DA8}"/>
              </a:ext>
            </a:extLst>
          </p:cNvPr>
          <p:cNvSpPr/>
          <p:nvPr/>
        </p:nvSpPr>
        <p:spPr>
          <a:xfrm>
            <a:off x="8777520" y="125640"/>
            <a:ext cx="0" cy="126035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B65B4F00-455E-4FB7-AA1F-3578F1A813A8}"/>
              </a:ext>
            </a:extLst>
          </p:cNvPr>
          <p:cNvGrpSpPr/>
          <p:nvPr/>
        </p:nvGrpSpPr>
        <p:grpSpPr>
          <a:xfrm>
            <a:off x="8987760" y="125640"/>
            <a:ext cx="873000" cy="1071000"/>
            <a:chOff x="8987760" y="125640"/>
            <a:chExt cx="873000" cy="1071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0C1DC1E7-86CB-4A15-9331-9F8D3B6C81F0}"/>
                </a:ext>
              </a:extLst>
            </p:cNvPr>
            <p:cNvSpPr/>
            <p:nvPr/>
          </p:nvSpPr>
          <p:spPr>
            <a:xfrm>
              <a:off x="898776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B468AE4D-C17C-491E-B114-09BB11DE4065}"/>
                </a:ext>
              </a:extLst>
            </p:cNvPr>
            <p:cNvSpPr/>
            <p:nvPr/>
          </p:nvSpPr>
          <p:spPr>
            <a:xfrm>
              <a:off x="9172799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9C2375A6-18D8-4CF5-ADDC-2DC594829952}"/>
                </a:ext>
              </a:extLst>
            </p:cNvPr>
            <p:cNvSpPr/>
            <p:nvPr/>
          </p:nvSpPr>
          <p:spPr>
            <a:xfrm>
              <a:off x="935820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524F7777-4C9F-4CC6-A1AB-EA995B98A1BD}"/>
                </a:ext>
              </a:extLst>
            </p:cNvPr>
            <p:cNvSpPr/>
            <p:nvPr/>
          </p:nvSpPr>
          <p:spPr>
            <a:xfrm>
              <a:off x="898776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C9D8458-7189-447F-9683-CF0FBE4DC5E3}"/>
                </a:ext>
              </a:extLst>
            </p:cNvPr>
            <p:cNvSpPr/>
            <p:nvPr/>
          </p:nvSpPr>
          <p:spPr>
            <a:xfrm>
              <a:off x="9172799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2190A9BD-7F03-4F74-8555-B36F66F3844C}"/>
                </a:ext>
              </a:extLst>
            </p:cNvPr>
            <p:cNvSpPr/>
            <p:nvPr/>
          </p:nvSpPr>
          <p:spPr>
            <a:xfrm>
              <a:off x="935820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8F96BDA0-F922-4FD6-A352-6C44E8ABA98F}"/>
                </a:ext>
              </a:extLst>
            </p:cNvPr>
            <p:cNvSpPr/>
            <p:nvPr/>
          </p:nvSpPr>
          <p:spPr>
            <a:xfrm>
              <a:off x="954324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0651A34D-E332-4CB6-AA0D-AAEBFF7878A0}"/>
                </a:ext>
              </a:extLst>
            </p:cNvPr>
            <p:cNvSpPr/>
            <p:nvPr/>
          </p:nvSpPr>
          <p:spPr>
            <a:xfrm>
              <a:off x="898776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75B993C2-E9E5-4ACC-9402-D9614B8FC86F}"/>
                </a:ext>
              </a:extLst>
            </p:cNvPr>
            <p:cNvSpPr/>
            <p:nvPr/>
          </p:nvSpPr>
          <p:spPr>
            <a:xfrm>
              <a:off x="9172799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BFDBF7B-786E-4F12-9DBB-16CE86B74365}"/>
                </a:ext>
              </a:extLst>
            </p:cNvPr>
            <p:cNvSpPr/>
            <p:nvPr/>
          </p:nvSpPr>
          <p:spPr>
            <a:xfrm>
              <a:off x="935820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55A10FFB-39E3-4443-9746-B5341399337A}"/>
                </a:ext>
              </a:extLst>
            </p:cNvPr>
            <p:cNvSpPr/>
            <p:nvPr/>
          </p:nvSpPr>
          <p:spPr>
            <a:xfrm>
              <a:off x="95432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71F0C10F-A0A5-452A-B412-80FB739C58C6}"/>
                </a:ext>
              </a:extLst>
            </p:cNvPr>
            <p:cNvSpPr/>
            <p:nvPr/>
          </p:nvSpPr>
          <p:spPr>
            <a:xfrm>
              <a:off x="97286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1949D16C-70E2-467E-A121-C86B4B899F76}"/>
                </a:ext>
              </a:extLst>
            </p:cNvPr>
            <p:cNvSpPr/>
            <p:nvPr/>
          </p:nvSpPr>
          <p:spPr>
            <a:xfrm>
              <a:off x="898776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1627EC35-A732-4A71-A72E-65069B4559A6}"/>
                </a:ext>
              </a:extLst>
            </p:cNvPr>
            <p:cNvSpPr/>
            <p:nvPr/>
          </p:nvSpPr>
          <p:spPr>
            <a:xfrm>
              <a:off x="9172799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2F7AD861-D462-4165-B7DE-2528562671EC}"/>
                </a:ext>
              </a:extLst>
            </p:cNvPr>
            <p:cNvSpPr/>
            <p:nvPr/>
          </p:nvSpPr>
          <p:spPr>
            <a:xfrm>
              <a:off x="935820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59F8F87E-D5B2-43D4-A50E-8E4EBACF2DC9}"/>
                </a:ext>
              </a:extLst>
            </p:cNvPr>
            <p:cNvSpPr/>
            <p:nvPr/>
          </p:nvSpPr>
          <p:spPr>
            <a:xfrm>
              <a:off x="954324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35A8E482-C516-42EA-AE42-0330791CFBDE}"/>
                </a:ext>
              </a:extLst>
            </p:cNvPr>
            <p:cNvSpPr/>
            <p:nvPr/>
          </p:nvSpPr>
          <p:spPr>
            <a:xfrm>
              <a:off x="898776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557EC9A5-FF3B-45B1-83A5-C37ACE04F3C8}"/>
                </a:ext>
              </a:extLst>
            </p:cNvPr>
            <p:cNvSpPr/>
            <p:nvPr/>
          </p:nvSpPr>
          <p:spPr>
            <a:xfrm>
              <a:off x="9172799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9F9A6D1E-8BE2-4093-9DB0-41FA16B1018C}"/>
                </a:ext>
              </a:extLst>
            </p:cNvPr>
            <p:cNvSpPr/>
            <p:nvPr/>
          </p:nvSpPr>
          <p:spPr>
            <a:xfrm>
              <a:off x="935820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4FCFAAF7-A0D2-4E33-B38A-386BEC992A9D}"/>
                </a:ext>
              </a:extLst>
            </p:cNvPr>
            <p:cNvSpPr/>
            <p:nvPr/>
          </p:nvSpPr>
          <p:spPr>
            <a:xfrm>
              <a:off x="95432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D79C82DD-951B-4AB0-8E87-664B20D85BA9}"/>
                </a:ext>
              </a:extLst>
            </p:cNvPr>
            <p:cNvSpPr/>
            <p:nvPr/>
          </p:nvSpPr>
          <p:spPr>
            <a:xfrm>
              <a:off x="97286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3F178118-94E5-4FC7-B82E-8B149A193A84}"/>
                </a:ext>
              </a:extLst>
            </p:cNvPr>
            <p:cNvSpPr/>
            <p:nvPr/>
          </p:nvSpPr>
          <p:spPr>
            <a:xfrm>
              <a:off x="898776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5C6929BE-5477-4D8F-B10D-4A14A73C0DBA}"/>
                </a:ext>
              </a:extLst>
            </p:cNvPr>
            <p:cNvSpPr/>
            <p:nvPr/>
          </p:nvSpPr>
          <p:spPr>
            <a:xfrm>
              <a:off x="9172799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52DC8154-EB29-4158-A3C5-693049887879}"/>
                </a:ext>
              </a:extLst>
            </p:cNvPr>
            <p:cNvSpPr/>
            <p:nvPr/>
          </p:nvSpPr>
          <p:spPr>
            <a:xfrm>
              <a:off x="935820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D1D3A61A-DCD9-4F55-BD9A-212EB902B555}"/>
                </a:ext>
              </a:extLst>
            </p:cNvPr>
            <p:cNvSpPr/>
            <p:nvPr/>
          </p:nvSpPr>
          <p:spPr>
            <a:xfrm>
              <a:off x="954324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083511AA-AB0A-495E-8CC5-794513397C6A}"/>
                </a:ext>
              </a:extLst>
            </p:cNvPr>
            <p:cNvSpPr/>
            <p:nvPr/>
          </p:nvSpPr>
          <p:spPr>
            <a:xfrm>
              <a:off x="898776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8B148F5E-DC89-45B6-9A75-55D032015076}"/>
                </a:ext>
              </a:extLst>
            </p:cNvPr>
            <p:cNvSpPr/>
            <p:nvPr/>
          </p:nvSpPr>
          <p:spPr>
            <a:xfrm>
              <a:off x="9172799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38A8EA83-948F-4670-9B99-26C5F8142258}"/>
                </a:ext>
              </a:extLst>
            </p:cNvPr>
            <p:cNvSpPr/>
            <p:nvPr/>
          </p:nvSpPr>
          <p:spPr>
            <a:xfrm>
              <a:off x="935820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87B58ABE-E2B3-465B-BC38-6538BB31A029}"/>
                </a:ext>
              </a:extLst>
            </p:cNvPr>
            <p:cNvSpPr/>
            <p:nvPr/>
          </p:nvSpPr>
          <p:spPr>
            <a:xfrm>
              <a:off x="954324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E072EA6A-B2B0-46E5-B7BD-2368966E0A75}"/>
                </a:ext>
              </a:extLst>
            </p:cNvPr>
            <p:cNvSpPr/>
            <p:nvPr/>
          </p:nvSpPr>
          <p:spPr>
            <a:xfrm>
              <a:off x="9172799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31612D1E-7045-4523-854E-CB68BA5AFFB4}"/>
                </a:ext>
              </a:extLst>
            </p:cNvPr>
            <p:cNvSpPr/>
            <p:nvPr/>
          </p:nvSpPr>
          <p:spPr>
            <a:xfrm>
              <a:off x="9543240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BAE4B7-1143-4B77-A19B-F0DB56DF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E94386F-FD1D-4A4F-AAE5-D47A69247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7F261CA-13BC-4358-9B0F-9725FD3A5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AD03A0A-911F-408F-94DF-064C57CAD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5D9C7D2-B920-4393-A20A-3A2D771B5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8F3FF35-2108-4B0E-9ACB-E39988A453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34F40D7-F0DB-428E-8F25-6A381C45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1559630-E02D-4614-AE11-8DB6544C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DDFC61C6-1C81-4ACC-97E2-9698503C79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aight Connector 5">
            <a:extLst>
              <a:ext uri="{FF2B5EF4-FFF2-40B4-BE49-F238E27FC236}">
                <a16:creationId xmlns:a16="http://schemas.microsoft.com/office/drawing/2014/main" xmlns="" id="{E5FC6B6E-A922-4043-9D45-90C8F1454E19}"/>
              </a:ext>
            </a:extLst>
          </p:cNvPr>
          <p:cNvSpPr/>
          <p:nvPr/>
        </p:nvSpPr>
        <p:spPr>
          <a:xfrm>
            <a:off x="8777520" y="125640"/>
            <a:ext cx="0" cy="126035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B7A4B439-6569-43E2-AFBA-25C289A4D5DE}"/>
              </a:ext>
            </a:extLst>
          </p:cNvPr>
          <p:cNvGrpSpPr/>
          <p:nvPr/>
        </p:nvGrpSpPr>
        <p:grpSpPr>
          <a:xfrm>
            <a:off x="8987760" y="125640"/>
            <a:ext cx="873000" cy="1071000"/>
            <a:chOff x="8987760" y="125640"/>
            <a:chExt cx="873000" cy="10710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5CE91B82-BCA5-4FF2-B10D-3A10E6D25B5D}"/>
                </a:ext>
              </a:extLst>
            </p:cNvPr>
            <p:cNvSpPr/>
            <p:nvPr/>
          </p:nvSpPr>
          <p:spPr>
            <a:xfrm>
              <a:off x="898776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33B11320-B2C8-4C7D-9830-58D26DF94DA3}"/>
                </a:ext>
              </a:extLst>
            </p:cNvPr>
            <p:cNvSpPr/>
            <p:nvPr/>
          </p:nvSpPr>
          <p:spPr>
            <a:xfrm>
              <a:off x="9172799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4B735B6A-A24E-4DB2-BAAB-C22C207CC897}"/>
                </a:ext>
              </a:extLst>
            </p:cNvPr>
            <p:cNvSpPr/>
            <p:nvPr/>
          </p:nvSpPr>
          <p:spPr>
            <a:xfrm>
              <a:off x="935820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3AB01BE0-9A21-462B-A3CB-078E362126D4}"/>
                </a:ext>
              </a:extLst>
            </p:cNvPr>
            <p:cNvSpPr/>
            <p:nvPr/>
          </p:nvSpPr>
          <p:spPr>
            <a:xfrm>
              <a:off x="898776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4C7D8E14-5D05-4055-A724-8AA3B4316C41}"/>
                </a:ext>
              </a:extLst>
            </p:cNvPr>
            <p:cNvSpPr/>
            <p:nvPr/>
          </p:nvSpPr>
          <p:spPr>
            <a:xfrm>
              <a:off x="9172799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03245FC9-FD95-4645-B409-B112CD69C626}"/>
                </a:ext>
              </a:extLst>
            </p:cNvPr>
            <p:cNvSpPr/>
            <p:nvPr/>
          </p:nvSpPr>
          <p:spPr>
            <a:xfrm>
              <a:off x="935820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80F94DBE-C01D-4888-8A6C-8E97667E32FF}"/>
                </a:ext>
              </a:extLst>
            </p:cNvPr>
            <p:cNvSpPr/>
            <p:nvPr/>
          </p:nvSpPr>
          <p:spPr>
            <a:xfrm>
              <a:off x="954324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C596C6BC-BF46-4230-A8AE-5A9371F546D2}"/>
                </a:ext>
              </a:extLst>
            </p:cNvPr>
            <p:cNvSpPr/>
            <p:nvPr/>
          </p:nvSpPr>
          <p:spPr>
            <a:xfrm>
              <a:off x="898776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126E245B-51A1-46BE-98E7-16538BB72059}"/>
                </a:ext>
              </a:extLst>
            </p:cNvPr>
            <p:cNvSpPr/>
            <p:nvPr/>
          </p:nvSpPr>
          <p:spPr>
            <a:xfrm>
              <a:off x="9172799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1644CFC-EE1B-4A7F-8A75-08D6F1F6BD97}"/>
                </a:ext>
              </a:extLst>
            </p:cNvPr>
            <p:cNvSpPr/>
            <p:nvPr/>
          </p:nvSpPr>
          <p:spPr>
            <a:xfrm>
              <a:off x="935820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6939D4A0-38BD-43BB-86DC-891C7917F85F}"/>
                </a:ext>
              </a:extLst>
            </p:cNvPr>
            <p:cNvSpPr/>
            <p:nvPr/>
          </p:nvSpPr>
          <p:spPr>
            <a:xfrm>
              <a:off x="95432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FC9DC01A-BD14-443D-A343-18FA3EE280FA}"/>
                </a:ext>
              </a:extLst>
            </p:cNvPr>
            <p:cNvSpPr/>
            <p:nvPr/>
          </p:nvSpPr>
          <p:spPr>
            <a:xfrm>
              <a:off x="97286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FF064905-4091-4733-BC96-8DA97EBFBF50}"/>
                </a:ext>
              </a:extLst>
            </p:cNvPr>
            <p:cNvSpPr/>
            <p:nvPr/>
          </p:nvSpPr>
          <p:spPr>
            <a:xfrm>
              <a:off x="898776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537B671D-48ED-4300-89AB-27F7D53E1291}"/>
                </a:ext>
              </a:extLst>
            </p:cNvPr>
            <p:cNvSpPr/>
            <p:nvPr/>
          </p:nvSpPr>
          <p:spPr>
            <a:xfrm>
              <a:off x="9172799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DEBD43CE-6720-45C9-8FB4-4E54BCFA5EED}"/>
                </a:ext>
              </a:extLst>
            </p:cNvPr>
            <p:cNvSpPr/>
            <p:nvPr/>
          </p:nvSpPr>
          <p:spPr>
            <a:xfrm>
              <a:off x="935820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D38C85F2-5146-4D0A-B91C-F15FEFF60723}"/>
                </a:ext>
              </a:extLst>
            </p:cNvPr>
            <p:cNvSpPr/>
            <p:nvPr/>
          </p:nvSpPr>
          <p:spPr>
            <a:xfrm>
              <a:off x="954324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4A15FFF5-0BB0-4871-AA7B-EEB94F3DD234}"/>
                </a:ext>
              </a:extLst>
            </p:cNvPr>
            <p:cNvSpPr/>
            <p:nvPr/>
          </p:nvSpPr>
          <p:spPr>
            <a:xfrm>
              <a:off x="898776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409123E2-9B2B-401A-B0EC-EAB7CBC38554}"/>
                </a:ext>
              </a:extLst>
            </p:cNvPr>
            <p:cNvSpPr/>
            <p:nvPr/>
          </p:nvSpPr>
          <p:spPr>
            <a:xfrm>
              <a:off x="9172799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A871DC38-5A34-4811-8632-BFF5FCDEF1A4}"/>
                </a:ext>
              </a:extLst>
            </p:cNvPr>
            <p:cNvSpPr/>
            <p:nvPr/>
          </p:nvSpPr>
          <p:spPr>
            <a:xfrm>
              <a:off x="935820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46C4EB2E-38C5-4238-B6B5-29E8071F7C27}"/>
                </a:ext>
              </a:extLst>
            </p:cNvPr>
            <p:cNvSpPr/>
            <p:nvPr/>
          </p:nvSpPr>
          <p:spPr>
            <a:xfrm>
              <a:off x="95432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B1C7E9B8-4D71-4315-8101-2D71EF4DFC43}"/>
                </a:ext>
              </a:extLst>
            </p:cNvPr>
            <p:cNvSpPr/>
            <p:nvPr/>
          </p:nvSpPr>
          <p:spPr>
            <a:xfrm>
              <a:off x="97286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6F50DD38-DB8E-4F73-B3CA-E163895B1A0D}"/>
                </a:ext>
              </a:extLst>
            </p:cNvPr>
            <p:cNvSpPr/>
            <p:nvPr/>
          </p:nvSpPr>
          <p:spPr>
            <a:xfrm>
              <a:off x="898776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280E6796-6D2A-4AD2-B2ED-299CE2AC3A6D}"/>
                </a:ext>
              </a:extLst>
            </p:cNvPr>
            <p:cNvSpPr/>
            <p:nvPr/>
          </p:nvSpPr>
          <p:spPr>
            <a:xfrm>
              <a:off x="9172799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5673D5AD-D4C0-4AC3-A5E2-70F864AF6397}"/>
                </a:ext>
              </a:extLst>
            </p:cNvPr>
            <p:cNvSpPr/>
            <p:nvPr/>
          </p:nvSpPr>
          <p:spPr>
            <a:xfrm>
              <a:off x="935820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7B097D79-FB15-4519-B3AB-F813641D1175}"/>
                </a:ext>
              </a:extLst>
            </p:cNvPr>
            <p:cNvSpPr/>
            <p:nvPr/>
          </p:nvSpPr>
          <p:spPr>
            <a:xfrm>
              <a:off x="954324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4BC9B24D-383F-4256-B36D-43434A2C9FF1}"/>
                </a:ext>
              </a:extLst>
            </p:cNvPr>
            <p:cNvSpPr/>
            <p:nvPr/>
          </p:nvSpPr>
          <p:spPr>
            <a:xfrm>
              <a:off x="898776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B8BC8B03-4CB4-44B8-A8E3-3821AB589607}"/>
                </a:ext>
              </a:extLst>
            </p:cNvPr>
            <p:cNvSpPr/>
            <p:nvPr/>
          </p:nvSpPr>
          <p:spPr>
            <a:xfrm>
              <a:off x="9172799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060D6300-F171-4F02-BB8D-6D3EB47E15D7}"/>
                </a:ext>
              </a:extLst>
            </p:cNvPr>
            <p:cNvSpPr/>
            <p:nvPr/>
          </p:nvSpPr>
          <p:spPr>
            <a:xfrm>
              <a:off x="935820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F69D9BFF-8FC8-40FE-AA60-CFBB776C57F2}"/>
                </a:ext>
              </a:extLst>
            </p:cNvPr>
            <p:cNvSpPr/>
            <p:nvPr/>
          </p:nvSpPr>
          <p:spPr>
            <a:xfrm>
              <a:off x="954324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2CDBB0BB-BF86-42DF-A828-699AC2BE4096}"/>
                </a:ext>
              </a:extLst>
            </p:cNvPr>
            <p:cNvSpPr/>
            <p:nvPr/>
          </p:nvSpPr>
          <p:spPr>
            <a:xfrm>
              <a:off x="9172799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2B417E8F-8694-4C28-9023-9F70BE81FED2}"/>
                </a:ext>
              </a:extLst>
            </p:cNvPr>
            <p:cNvSpPr/>
            <p:nvPr/>
          </p:nvSpPr>
          <p:spPr>
            <a:xfrm>
              <a:off x="9543240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65027-1941-4D51-B17D-9EF0F2FE2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80" y="100800"/>
            <a:ext cx="8316000" cy="10713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20F6C0E-BE0C-4396-97EF-5C87041C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F7B61D0-DC2E-45D3-91BB-54857358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86630A0-4EE6-4251-AF34-10C02253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C9DCA505-2C16-461F-9011-7020436F8C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3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xmlns="" id="{942B9AD5-958F-46E8-9A75-FE9FD621D6AC}"/>
              </a:ext>
            </a:extLst>
          </p:cNvPr>
          <p:cNvSpPr/>
          <p:nvPr/>
        </p:nvSpPr>
        <p:spPr>
          <a:xfrm>
            <a:off x="8777520" y="125640"/>
            <a:ext cx="0" cy="126035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910CC68C-AA8E-47CD-8602-9F2160B4ED01}"/>
              </a:ext>
            </a:extLst>
          </p:cNvPr>
          <p:cNvGrpSpPr/>
          <p:nvPr/>
        </p:nvGrpSpPr>
        <p:grpSpPr>
          <a:xfrm>
            <a:off x="8987760" y="125640"/>
            <a:ext cx="873000" cy="1071000"/>
            <a:chOff x="8987760" y="125640"/>
            <a:chExt cx="873000" cy="107100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55635B84-9ADB-4E55-81A6-B45AC5FA67E3}"/>
                </a:ext>
              </a:extLst>
            </p:cNvPr>
            <p:cNvSpPr/>
            <p:nvPr/>
          </p:nvSpPr>
          <p:spPr>
            <a:xfrm>
              <a:off x="898776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4FD6509A-DBF5-41EF-A89E-2603B31272B0}"/>
                </a:ext>
              </a:extLst>
            </p:cNvPr>
            <p:cNvSpPr/>
            <p:nvPr/>
          </p:nvSpPr>
          <p:spPr>
            <a:xfrm>
              <a:off x="9172799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E5B30C49-BFB8-45AC-9A1D-925199ABA94E}"/>
                </a:ext>
              </a:extLst>
            </p:cNvPr>
            <p:cNvSpPr/>
            <p:nvPr/>
          </p:nvSpPr>
          <p:spPr>
            <a:xfrm>
              <a:off x="935820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049D5DD3-157F-478E-8630-2A69B1D98B24}"/>
                </a:ext>
              </a:extLst>
            </p:cNvPr>
            <p:cNvSpPr/>
            <p:nvPr/>
          </p:nvSpPr>
          <p:spPr>
            <a:xfrm>
              <a:off x="898776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878B4436-700C-4D55-93C1-B161441EC9DA}"/>
                </a:ext>
              </a:extLst>
            </p:cNvPr>
            <p:cNvSpPr/>
            <p:nvPr/>
          </p:nvSpPr>
          <p:spPr>
            <a:xfrm>
              <a:off x="9172799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89AA7351-0855-4CBD-B022-E4615C80F2EB}"/>
                </a:ext>
              </a:extLst>
            </p:cNvPr>
            <p:cNvSpPr/>
            <p:nvPr/>
          </p:nvSpPr>
          <p:spPr>
            <a:xfrm>
              <a:off x="935820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6D8A8323-8BCF-46BF-83A2-C0E0662AFA60}"/>
                </a:ext>
              </a:extLst>
            </p:cNvPr>
            <p:cNvSpPr/>
            <p:nvPr/>
          </p:nvSpPr>
          <p:spPr>
            <a:xfrm>
              <a:off x="954324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253D02A7-1F43-4F3E-A541-BF63DA81D83B}"/>
                </a:ext>
              </a:extLst>
            </p:cNvPr>
            <p:cNvSpPr/>
            <p:nvPr/>
          </p:nvSpPr>
          <p:spPr>
            <a:xfrm>
              <a:off x="898776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C0075F3D-6C14-4E58-BC51-F58E8C1C2511}"/>
                </a:ext>
              </a:extLst>
            </p:cNvPr>
            <p:cNvSpPr/>
            <p:nvPr/>
          </p:nvSpPr>
          <p:spPr>
            <a:xfrm>
              <a:off x="9172799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DEBBF92-46BF-404A-9D4F-9F2F02B3513A}"/>
                </a:ext>
              </a:extLst>
            </p:cNvPr>
            <p:cNvSpPr/>
            <p:nvPr/>
          </p:nvSpPr>
          <p:spPr>
            <a:xfrm>
              <a:off x="935820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D6804048-611E-4DCD-BBEF-E98D3699BCE2}"/>
                </a:ext>
              </a:extLst>
            </p:cNvPr>
            <p:cNvSpPr/>
            <p:nvPr/>
          </p:nvSpPr>
          <p:spPr>
            <a:xfrm>
              <a:off x="95432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10FA6971-2A99-413F-98EB-63BEFF5BA198}"/>
                </a:ext>
              </a:extLst>
            </p:cNvPr>
            <p:cNvSpPr/>
            <p:nvPr/>
          </p:nvSpPr>
          <p:spPr>
            <a:xfrm>
              <a:off x="97286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E6F7AF69-D2A3-4163-B7B2-B70BE053EDC0}"/>
                </a:ext>
              </a:extLst>
            </p:cNvPr>
            <p:cNvSpPr/>
            <p:nvPr/>
          </p:nvSpPr>
          <p:spPr>
            <a:xfrm>
              <a:off x="898776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D14F9CE2-F72F-4A8C-B8A0-A1F9A82EC250}"/>
                </a:ext>
              </a:extLst>
            </p:cNvPr>
            <p:cNvSpPr/>
            <p:nvPr/>
          </p:nvSpPr>
          <p:spPr>
            <a:xfrm>
              <a:off x="9172799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AFEB3832-C34F-4788-A1CB-8CFBE661294D}"/>
                </a:ext>
              </a:extLst>
            </p:cNvPr>
            <p:cNvSpPr/>
            <p:nvPr/>
          </p:nvSpPr>
          <p:spPr>
            <a:xfrm>
              <a:off x="935820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3BFC5513-5569-4241-AC3C-F94D06198627}"/>
                </a:ext>
              </a:extLst>
            </p:cNvPr>
            <p:cNvSpPr/>
            <p:nvPr/>
          </p:nvSpPr>
          <p:spPr>
            <a:xfrm>
              <a:off x="954324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A23F16C7-EE35-465A-A60F-8961578EF55B}"/>
                </a:ext>
              </a:extLst>
            </p:cNvPr>
            <p:cNvSpPr/>
            <p:nvPr/>
          </p:nvSpPr>
          <p:spPr>
            <a:xfrm>
              <a:off x="898776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522F62D8-9013-4763-8B57-70B42B811B1F}"/>
                </a:ext>
              </a:extLst>
            </p:cNvPr>
            <p:cNvSpPr/>
            <p:nvPr/>
          </p:nvSpPr>
          <p:spPr>
            <a:xfrm>
              <a:off x="9172799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1FF6C8E1-57E9-4759-AD77-B96CDC263C89}"/>
                </a:ext>
              </a:extLst>
            </p:cNvPr>
            <p:cNvSpPr/>
            <p:nvPr/>
          </p:nvSpPr>
          <p:spPr>
            <a:xfrm>
              <a:off x="935820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92ADB6D7-E1BA-4E42-BCE6-71972F38A12E}"/>
                </a:ext>
              </a:extLst>
            </p:cNvPr>
            <p:cNvSpPr/>
            <p:nvPr/>
          </p:nvSpPr>
          <p:spPr>
            <a:xfrm>
              <a:off x="95432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A22866CC-3748-4AFF-AB4D-2822183B2324}"/>
                </a:ext>
              </a:extLst>
            </p:cNvPr>
            <p:cNvSpPr/>
            <p:nvPr/>
          </p:nvSpPr>
          <p:spPr>
            <a:xfrm>
              <a:off x="97286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9664630F-FA92-43F8-8B76-D51EB7220199}"/>
                </a:ext>
              </a:extLst>
            </p:cNvPr>
            <p:cNvSpPr/>
            <p:nvPr/>
          </p:nvSpPr>
          <p:spPr>
            <a:xfrm>
              <a:off x="898776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E3947FD7-021D-41BD-9D8E-25C7E23BF3BD}"/>
                </a:ext>
              </a:extLst>
            </p:cNvPr>
            <p:cNvSpPr/>
            <p:nvPr/>
          </p:nvSpPr>
          <p:spPr>
            <a:xfrm>
              <a:off x="9172799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38C688CD-C640-425D-98F2-7BFAB8453F5B}"/>
                </a:ext>
              </a:extLst>
            </p:cNvPr>
            <p:cNvSpPr/>
            <p:nvPr/>
          </p:nvSpPr>
          <p:spPr>
            <a:xfrm>
              <a:off x="935820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C2093A63-574F-4BB3-9856-963528E7172F}"/>
                </a:ext>
              </a:extLst>
            </p:cNvPr>
            <p:cNvSpPr/>
            <p:nvPr/>
          </p:nvSpPr>
          <p:spPr>
            <a:xfrm>
              <a:off x="954324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F43DA6F-4476-48AF-9B37-FD934FA232F0}"/>
                </a:ext>
              </a:extLst>
            </p:cNvPr>
            <p:cNvSpPr/>
            <p:nvPr/>
          </p:nvSpPr>
          <p:spPr>
            <a:xfrm>
              <a:off x="898776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F2DD355D-08EA-44BA-ACC2-D3FF29A2D98C}"/>
                </a:ext>
              </a:extLst>
            </p:cNvPr>
            <p:cNvSpPr/>
            <p:nvPr/>
          </p:nvSpPr>
          <p:spPr>
            <a:xfrm>
              <a:off x="9172799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B3FC1BD7-FCFC-41CB-9CCE-4EA7F9DA3D43}"/>
                </a:ext>
              </a:extLst>
            </p:cNvPr>
            <p:cNvSpPr/>
            <p:nvPr/>
          </p:nvSpPr>
          <p:spPr>
            <a:xfrm>
              <a:off x="935820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BDF38056-4E3F-44D6-BB92-CD57475A1A09}"/>
                </a:ext>
              </a:extLst>
            </p:cNvPr>
            <p:cNvSpPr/>
            <p:nvPr/>
          </p:nvSpPr>
          <p:spPr>
            <a:xfrm>
              <a:off x="954324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BD8C4007-6339-4FE7-AF7A-A91758FDDF64}"/>
                </a:ext>
              </a:extLst>
            </p:cNvPr>
            <p:cNvSpPr/>
            <p:nvPr/>
          </p:nvSpPr>
          <p:spPr>
            <a:xfrm>
              <a:off x="9172799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05E619F6-9B93-413D-ADBF-7B4028760359}"/>
                </a:ext>
              </a:extLst>
            </p:cNvPr>
            <p:cNvSpPr/>
            <p:nvPr/>
          </p:nvSpPr>
          <p:spPr>
            <a:xfrm>
              <a:off x="9543240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3308CB4-F3AF-4E45-8F00-E5DB4826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C95BDF3-DA04-4A95-AAE8-980D41BB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DA0B70-0E64-4A90-9F00-EE1302B6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C1D6CB40-15D0-4D3E-AAA1-DE7390B49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7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>
            <a:extLst>
              <a:ext uri="{FF2B5EF4-FFF2-40B4-BE49-F238E27FC236}">
                <a16:creationId xmlns:a16="http://schemas.microsoft.com/office/drawing/2014/main" xmlns="" id="{3F88BBD9-2DF9-4BB9-BE02-E55EFEB75C84}"/>
              </a:ext>
            </a:extLst>
          </p:cNvPr>
          <p:cNvSpPr/>
          <p:nvPr/>
        </p:nvSpPr>
        <p:spPr>
          <a:xfrm>
            <a:off x="8777520" y="125640"/>
            <a:ext cx="0" cy="126035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E27AE44-470B-4D58-A4FF-3AA75B263A21}"/>
              </a:ext>
            </a:extLst>
          </p:cNvPr>
          <p:cNvGrpSpPr/>
          <p:nvPr/>
        </p:nvGrpSpPr>
        <p:grpSpPr>
          <a:xfrm>
            <a:off x="8987760" y="125640"/>
            <a:ext cx="873000" cy="1071000"/>
            <a:chOff x="8987760" y="125640"/>
            <a:chExt cx="873000" cy="1071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7BB1CF3F-2B02-4A8F-85D9-3C73EEEE75A4}"/>
                </a:ext>
              </a:extLst>
            </p:cNvPr>
            <p:cNvSpPr/>
            <p:nvPr/>
          </p:nvSpPr>
          <p:spPr>
            <a:xfrm>
              <a:off x="898776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8F16E523-B5F6-4812-91BE-DE87F6C70D90}"/>
                </a:ext>
              </a:extLst>
            </p:cNvPr>
            <p:cNvSpPr/>
            <p:nvPr/>
          </p:nvSpPr>
          <p:spPr>
            <a:xfrm>
              <a:off x="9172799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B915DC6D-A227-4549-AB53-30B0997BCC8F}"/>
                </a:ext>
              </a:extLst>
            </p:cNvPr>
            <p:cNvSpPr/>
            <p:nvPr/>
          </p:nvSpPr>
          <p:spPr>
            <a:xfrm>
              <a:off x="935820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64F1C4C5-A204-42DD-BE25-12F74D1E0EF8}"/>
                </a:ext>
              </a:extLst>
            </p:cNvPr>
            <p:cNvSpPr/>
            <p:nvPr/>
          </p:nvSpPr>
          <p:spPr>
            <a:xfrm>
              <a:off x="898776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C2E0E37E-4944-4769-BD2B-06509187588A}"/>
                </a:ext>
              </a:extLst>
            </p:cNvPr>
            <p:cNvSpPr/>
            <p:nvPr/>
          </p:nvSpPr>
          <p:spPr>
            <a:xfrm>
              <a:off x="9172799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F8EC8F7B-7E82-480C-ABDE-49D94ACC4958}"/>
                </a:ext>
              </a:extLst>
            </p:cNvPr>
            <p:cNvSpPr/>
            <p:nvPr/>
          </p:nvSpPr>
          <p:spPr>
            <a:xfrm>
              <a:off x="935820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BBD2F0EB-291B-4E83-998F-8997E7943C10}"/>
                </a:ext>
              </a:extLst>
            </p:cNvPr>
            <p:cNvSpPr/>
            <p:nvPr/>
          </p:nvSpPr>
          <p:spPr>
            <a:xfrm>
              <a:off x="954324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3B6A170C-87FE-483C-BE8F-466C6283A820}"/>
                </a:ext>
              </a:extLst>
            </p:cNvPr>
            <p:cNvSpPr/>
            <p:nvPr/>
          </p:nvSpPr>
          <p:spPr>
            <a:xfrm>
              <a:off x="898776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29C9D724-A068-416C-B74C-3020FF36E24F}"/>
                </a:ext>
              </a:extLst>
            </p:cNvPr>
            <p:cNvSpPr/>
            <p:nvPr/>
          </p:nvSpPr>
          <p:spPr>
            <a:xfrm>
              <a:off x="9172799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E89F59CD-AB73-4002-B9DA-4C06FB7A1ED2}"/>
                </a:ext>
              </a:extLst>
            </p:cNvPr>
            <p:cNvSpPr/>
            <p:nvPr/>
          </p:nvSpPr>
          <p:spPr>
            <a:xfrm>
              <a:off x="935820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4467A5D0-3EB9-48CB-A023-4F1D0809DB7E}"/>
                </a:ext>
              </a:extLst>
            </p:cNvPr>
            <p:cNvSpPr/>
            <p:nvPr/>
          </p:nvSpPr>
          <p:spPr>
            <a:xfrm>
              <a:off x="95432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A5F9D84C-17E5-4456-90B9-B3CD99B17188}"/>
                </a:ext>
              </a:extLst>
            </p:cNvPr>
            <p:cNvSpPr/>
            <p:nvPr/>
          </p:nvSpPr>
          <p:spPr>
            <a:xfrm>
              <a:off x="97286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3D01542D-CD58-4D0A-ADC4-0E5E41C1232E}"/>
                </a:ext>
              </a:extLst>
            </p:cNvPr>
            <p:cNvSpPr/>
            <p:nvPr/>
          </p:nvSpPr>
          <p:spPr>
            <a:xfrm>
              <a:off x="898776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6ABD8CD9-4A13-43A4-9D38-1740F790D17E}"/>
                </a:ext>
              </a:extLst>
            </p:cNvPr>
            <p:cNvSpPr/>
            <p:nvPr/>
          </p:nvSpPr>
          <p:spPr>
            <a:xfrm>
              <a:off x="9172799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A348DC93-6EF1-425B-A06D-B3BCD8CDD517}"/>
                </a:ext>
              </a:extLst>
            </p:cNvPr>
            <p:cNvSpPr/>
            <p:nvPr/>
          </p:nvSpPr>
          <p:spPr>
            <a:xfrm>
              <a:off x="935820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F93CD26B-C88D-405A-B960-45A9932E8DA6}"/>
                </a:ext>
              </a:extLst>
            </p:cNvPr>
            <p:cNvSpPr/>
            <p:nvPr/>
          </p:nvSpPr>
          <p:spPr>
            <a:xfrm>
              <a:off x="954324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9450F75C-9EC2-4D7D-B615-B4E8A15AFF51}"/>
                </a:ext>
              </a:extLst>
            </p:cNvPr>
            <p:cNvSpPr/>
            <p:nvPr/>
          </p:nvSpPr>
          <p:spPr>
            <a:xfrm>
              <a:off x="898776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B65231E9-10E8-446E-B05F-D648E9305DEE}"/>
                </a:ext>
              </a:extLst>
            </p:cNvPr>
            <p:cNvSpPr/>
            <p:nvPr/>
          </p:nvSpPr>
          <p:spPr>
            <a:xfrm>
              <a:off x="9172799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ED40FF84-81BA-4924-B25B-FF5800805AB6}"/>
                </a:ext>
              </a:extLst>
            </p:cNvPr>
            <p:cNvSpPr/>
            <p:nvPr/>
          </p:nvSpPr>
          <p:spPr>
            <a:xfrm>
              <a:off x="935820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9DE68C20-F24A-4B62-8251-30EE4352872A}"/>
                </a:ext>
              </a:extLst>
            </p:cNvPr>
            <p:cNvSpPr/>
            <p:nvPr/>
          </p:nvSpPr>
          <p:spPr>
            <a:xfrm>
              <a:off x="95432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6D89E519-F9F7-4C2B-BE16-330E6F3C6A2F}"/>
                </a:ext>
              </a:extLst>
            </p:cNvPr>
            <p:cNvSpPr/>
            <p:nvPr/>
          </p:nvSpPr>
          <p:spPr>
            <a:xfrm>
              <a:off x="97286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C0D79CD9-FDE1-407F-A80E-D8515E85A0E0}"/>
                </a:ext>
              </a:extLst>
            </p:cNvPr>
            <p:cNvSpPr/>
            <p:nvPr/>
          </p:nvSpPr>
          <p:spPr>
            <a:xfrm>
              <a:off x="898776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3DCECB42-C0BC-47BF-83FA-3103864266F9}"/>
                </a:ext>
              </a:extLst>
            </p:cNvPr>
            <p:cNvSpPr/>
            <p:nvPr/>
          </p:nvSpPr>
          <p:spPr>
            <a:xfrm>
              <a:off x="9172799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1358D8B2-1932-474C-9D54-070CC9B49238}"/>
                </a:ext>
              </a:extLst>
            </p:cNvPr>
            <p:cNvSpPr/>
            <p:nvPr/>
          </p:nvSpPr>
          <p:spPr>
            <a:xfrm>
              <a:off x="935820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769D43B5-873A-42FA-8CE2-8BD95EBEC171}"/>
                </a:ext>
              </a:extLst>
            </p:cNvPr>
            <p:cNvSpPr/>
            <p:nvPr/>
          </p:nvSpPr>
          <p:spPr>
            <a:xfrm>
              <a:off x="954324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60B82F9B-2B83-4ABB-8B04-F586526FACF8}"/>
                </a:ext>
              </a:extLst>
            </p:cNvPr>
            <p:cNvSpPr/>
            <p:nvPr/>
          </p:nvSpPr>
          <p:spPr>
            <a:xfrm>
              <a:off x="898776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49783623-C4F3-4D86-9AFE-A9910DFC979D}"/>
                </a:ext>
              </a:extLst>
            </p:cNvPr>
            <p:cNvSpPr/>
            <p:nvPr/>
          </p:nvSpPr>
          <p:spPr>
            <a:xfrm>
              <a:off x="9172799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C1241904-BE62-43FD-AD97-6265F6531F28}"/>
                </a:ext>
              </a:extLst>
            </p:cNvPr>
            <p:cNvSpPr/>
            <p:nvPr/>
          </p:nvSpPr>
          <p:spPr>
            <a:xfrm>
              <a:off x="935820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11BAF4C5-10C4-4C37-9223-A4C81A0C3693}"/>
                </a:ext>
              </a:extLst>
            </p:cNvPr>
            <p:cNvSpPr/>
            <p:nvPr/>
          </p:nvSpPr>
          <p:spPr>
            <a:xfrm>
              <a:off x="954324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5D168C17-F011-4275-9ECC-E41A64174CFD}"/>
                </a:ext>
              </a:extLst>
            </p:cNvPr>
            <p:cNvSpPr/>
            <p:nvPr/>
          </p:nvSpPr>
          <p:spPr>
            <a:xfrm>
              <a:off x="9172799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D102890E-7A4D-4E49-86AD-F2CF35993F93}"/>
                </a:ext>
              </a:extLst>
            </p:cNvPr>
            <p:cNvSpPr/>
            <p:nvPr/>
          </p:nvSpPr>
          <p:spPr>
            <a:xfrm>
              <a:off x="9543240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E99CC7-31F2-4788-B955-66A60EAD4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7D06B1-03C0-4A0C-A957-434B5C245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6FFBB84-15AB-43F7-99AC-52BB761D1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EB3B144-71E2-4EFF-B862-D217FF79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075AA5D-3F80-4026-9260-0022FA51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7733D6-E183-4609-A052-6A19D7B0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A6A45634-7B4F-408D-A267-39403055D3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>
            <a:extLst>
              <a:ext uri="{FF2B5EF4-FFF2-40B4-BE49-F238E27FC236}">
                <a16:creationId xmlns:a16="http://schemas.microsoft.com/office/drawing/2014/main" xmlns="" id="{8D7057E4-2366-430C-A573-AF947C785AB5}"/>
              </a:ext>
            </a:extLst>
          </p:cNvPr>
          <p:cNvSpPr/>
          <p:nvPr/>
        </p:nvSpPr>
        <p:spPr>
          <a:xfrm>
            <a:off x="8777520" y="125640"/>
            <a:ext cx="0" cy="126035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53E0B4A0-B7DD-41BE-B455-C88CF5E3A492}"/>
              </a:ext>
            </a:extLst>
          </p:cNvPr>
          <p:cNvGrpSpPr/>
          <p:nvPr/>
        </p:nvGrpSpPr>
        <p:grpSpPr>
          <a:xfrm>
            <a:off x="8987760" y="125640"/>
            <a:ext cx="873000" cy="1071000"/>
            <a:chOff x="8987760" y="125640"/>
            <a:chExt cx="873000" cy="1071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52FEF95F-52E1-4059-9F35-41D0323CD138}"/>
                </a:ext>
              </a:extLst>
            </p:cNvPr>
            <p:cNvSpPr/>
            <p:nvPr/>
          </p:nvSpPr>
          <p:spPr>
            <a:xfrm>
              <a:off x="898776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CF61673B-C03D-41D6-B9DB-A6816F556A83}"/>
                </a:ext>
              </a:extLst>
            </p:cNvPr>
            <p:cNvSpPr/>
            <p:nvPr/>
          </p:nvSpPr>
          <p:spPr>
            <a:xfrm>
              <a:off x="9172799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490B30B5-4E2F-4F35-8E39-E45E6C42A363}"/>
                </a:ext>
              </a:extLst>
            </p:cNvPr>
            <p:cNvSpPr/>
            <p:nvPr/>
          </p:nvSpPr>
          <p:spPr>
            <a:xfrm>
              <a:off x="935820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276DEA6A-0734-4116-B107-89CF6A27AA59}"/>
                </a:ext>
              </a:extLst>
            </p:cNvPr>
            <p:cNvSpPr/>
            <p:nvPr/>
          </p:nvSpPr>
          <p:spPr>
            <a:xfrm>
              <a:off x="898776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6660A5DF-E2C5-4F51-B2C8-7B4695A60A3D}"/>
                </a:ext>
              </a:extLst>
            </p:cNvPr>
            <p:cNvSpPr/>
            <p:nvPr/>
          </p:nvSpPr>
          <p:spPr>
            <a:xfrm>
              <a:off x="9172799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D1BC8355-D50C-406C-80F9-69447D4EE4B2}"/>
                </a:ext>
              </a:extLst>
            </p:cNvPr>
            <p:cNvSpPr/>
            <p:nvPr/>
          </p:nvSpPr>
          <p:spPr>
            <a:xfrm>
              <a:off x="935820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8BA15B85-27CA-4D14-AED3-C80A072E8D65}"/>
                </a:ext>
              </a:extLst>
            </p:cNvPr>
            <p:cNvSpPr/>
            <p:nvPr/>
          </p:nvSpPr>
          <p:spPr>
            <a:xfrm>
              <a:off x="954324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78A94AB8-2D30-4EDB-9C76-D6256239D65B}"/>
                </a:ext>
              </a:extLst>
            </p:cNvPr>
            <p:cNvSpPr/>
            <p:nvPr/>
          </p:nvSpPr>
          <p:spPr>
            <a:xfrm>
              <a:off x="898776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9BA7E91-A85F-4212-9C08-8988C1E443F2}"/>
                </a:ext>
              </a:extLst>
            </p:cNvPr>
            <p:cNvSpPr/>
            <p:nvPr/>
          </p:nvSpPr>
          <p:spPr>
            <a:xfrm>
              <a:off x="9172799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3CB82685-F44C-4C07-8BA0-DD4E221F3B90}"/>
                </a:ext>
              </a:extLst>
            </p:cNvPr>
            <p:cNvSpPr/>
            <p:nvPr/>
          </p:nvSpPr>
          <p:spPr>
            <a:xfrm>
              <a:off x="935820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D8F88C95-0B7B-49F9-87AC-4D537776565F}"/>
                </a:ext>
              </a:extLst>
            </p:cNvPr>
            <p:cNvSpPr/>
            <p:nvPr/>
          </p:nvSpPr>
          <p:spPr>
            <a:xfrm>
              <a:off x="95432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9610A1DC-DC65-4C45-93AA-5B68B299D969}"/>
                </a:ext>
              </a:extLst>
            </p:cNvPr>
            <p:cNvSpPr/>
            <p:nvPr/>
          </p:nvSpPr>
          <p:spPr>
            <a:xfrm>
              <a:off x="97286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0542A1A6-CC80-43E0-93E3-355C162AEE8C}"/>
                </a:ext>
              </a:extLst>
            </p:cNvPr>
            <p:cNvSpPr/>
            <p:nvPr/>
          </p:nvSpPr>
          <p:spPr>
            <a:xfrm>
              <a:off x="898776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BB1BBD3C-0093-491B-A0CD-88BD62A75EF5}"/>
                </a:ext>
              </a:extLst>
            </p:cNvPr>
            <p:cNvSpPr/>
            <p:nvPr/>
          </p:nvSpPr>
          <p:spPr>
            <a:xfrm>
              <a:off x="9172799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EF31EFA9-C015-40FA-9E28-A0FD8C3F9911}"/>
                </a:ext>
              </a:extLst>
            </p:cNvPr>
            <p:cNvSpPr/>
            <p:nvPr/>
          </p:nvSpPr>
          <p:spPr>
            <a:xfrm>
              <a:off x="935820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8B8702FA-E70D-4EC9-BD57-835605870D41}"/>
                </a:ext>
              </a:extLst>
            </p:cNvPr>
            <p:cNvSpPr/>
            <p:nvPr/>
          </p:nvSpPr>
          <p:spPr>
            <a:xfrm>
              <a:off x="954324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F5444D99-6564-4067-BB37-E99E2CF4EA49}"/>
                </a:ext>
              </a:extLst>
            </p:cNvPr>
            <p:cNvSpPr/>
            <p:nvPr/>
          </p:nvSpPr>
          <p:spPr>
            <a:xfrm>
              <a:off x="898776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A5B49158-C432-41A8-9128-6550459A665D}"/>
                </a:ext>
              </a:extLst>
            </p:cNvPr>
            <p:cNvSpPr/>
            <p:nvPr/>
          </p:nvSpPr>
          <p:spPr>
            <a:xfrm>
              <a:off x="9172799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BA56F65F-C872-47B8-96C6-8A93AC57F9F0}"/>
                </a:ext>
              </a:extLst>
            </p:cNvPr>
            <p:cNvSpPr/>
            <p:nvPr/>
          </p:nvSpPr>
          <p:spPr>
            <a:xfrm>
              <a:off x="935820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0858AFF7-4631-4569-84A2-8FA280A2E922}"/>
                </a:ext>
              </a:extLst>
            </p:cNvPr>
            <p:cNvSpPr/>
            <p:nvPr/>
          </p:nvSpPr>
          <p:spPr>
            <a:xfrm>
              <a:off x="95432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C9DF9A98-41B7-4C21-ADE3-B54FCE7C580C}"/>
                </a:ext>
              </a:extLst>
            </p:cNvPr>
            <p:cNvSpPr/>
            <p:nvPr/>
          </p:nvSpPr>
          <p:spPr>
            <a:xfrm>
              <a:off x="97286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7E035CB3-5BD1-429A-9C71-45BDFAEB710C}"/>
                </a:ext>
              </a:extLst>
            </p:cNvPr>
            <p:cNvSpPr/>
            <p:nvPr/>
          </p:nvSpPr>
          <p:spPr>
            <a:xfrm>
              <a:off x="898776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E5CDDDFC-4486-4F84-A5F1-269854BAB393}"/>
                </a:ext>
              </a:extLst>
            </p:cNvPr>
            <p:cNvSpPr/>
            <p:nvPr/>
          </p:nvSpPr>
          <p:spPr>
            <a:xfrm>
              <a:off x="9172799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993DB55-7994-478A-B5EF-CF9978A3B638}"/>
                </a:ext>
              </a:extLst>
            </p:cNvPr>
            <p:cNvSpPr/>
            <p:nvPr/>
          </p:nvSpPr>
          <p:spPr>
            <a:xfrm>
              <a:off x="935820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9AFF76FB-23EA-4527-ACE7-5EA193000BAB}"/>
                </a:ext>
              </a:extLst>
            </p:cNvPr>
            <p:cNvSpPr/>
            <p:nvPr/>
          </p:nvSpPr>
          <p:spPr>
            <a:xfrm>
              <a:off x="954324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BC4DEBA9-5D92-46CB-8E8A-E918C8E8F0D3}"/>
                </a:ext>
              </a:extLst>
            </p:cNvPr>
            <p:cNvSpPr/>
            <p:nvPr/>
          </p:nvSpPr>
          <p:spPr>
            <a:xfrm>
              <a:off x="898776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127DAE66-A6F5-4A8F-9672-E364EE964596}"/>
                </a:ext>
              </a:extLst>
            </p:cNvPr>
            <p:cNvSpPr/>
            <p:nvPr/>
          </p:nvSpPr>
          <p:spPr>
            <a:xfrm>
              <a:off x="9172799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8E31AFCC-3352-42A2-95D6-7BDC720C2762}"/>
                </a:ext>
              </a:extLst>
            </p:cNvPr>
            <p:cNvSpPr/>
            <p:nvPr/>
          </p:nvSpPr>
          <p:spPr>
            <a:xfrm>
              <a:off x="935820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B26F909C-065E-4C07-AF8D-57AF11CE0A71}"/>
                </a:ext>
              </a:extLst>
            </p:cNvPr>
            <p:cNvSpPr/>
            <p:nvPr/>
          </p:nvSpPr>
          <p:spPr>
            <a:xfrm>
              <a:off x="954324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3F7ECA3A-D8B7-4505-A66E-97EB35E4CD23}"/>
                </a:ext>
              </a:extLst>
            </p:cNvPr>
            <p:cNvSpPr/>
            <p:nvPr/>
          </p:nvSpPr>
          <p:spPr>
            <a:xfrm>
              <a:off x="9172799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0A0B54A0-4191-4E9C-94C5-1E2DC21B588C}"/>
                </a:ext>
              </a:extLst>
            </p:cNvPr>
            <p:cNvSpPr/>
            <p:nvPr/>
          </p:nvSpPr>
          <p:spPr>
            <a:xfrm>
              <a:off x="9543240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85AE12-FF91-4310-AAEB-5B89D023E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9EB397E-C28F-4083-BDF3-9F5C64305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091E756-E8E0-40D7-B8B7-D4C1ED116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EC260A-E4A9-4534-8EB4-BC287BFF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581B632-A4AB-46FD-8BDA-C2ED690E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19E07D-B561-4B66-A5B2-77859CEC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24A21412-1926-46EB-9AF6-429887B285C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8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>
            <a:extLst>
              <a:ext uri="{FF2B5EF4-FFF2-40B4-BE49-F238E27FC236}">
                <a16:creationId xmlns:a16="http://schemas.microsoft.com/office/drawing/2014/main" xmlns="" id="{5C5C830A-4D78-43FF-9091-3FA66B5D2E31}"/>
              </a:ext>
            </a:extLst>
          </p:cNvPr>
          <p:cNvSpPr/>
          <p:nvPr/>
        </p:nvSpPr>
        <p:spPr>
          <a:xfrm>
            <a:off x="8777520" y="125640"/>
            <a:ext cx="0" cy="126035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xmlns="" id="{675BBD4C-B79E-4E84-B5F8-D6AD50D983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280" y="100800"/>
            <a:ext cx="8316000" cy="107135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65A7EDB-C53E-407B-AD75-77AF6BBF9D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421280"/>
            <a:ext cx="9072000" cy="33822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E4EB61F-12E3-4BC1-A51A-D3BECA44D18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280" y="5166000"/>
            <a:ext cx="2352240" cy="3783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000" b="0" i="0" u="none" strike="noStrike" baseline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B483534-5C4F-45B4-948E-666226F4DAC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3760" y="5166000"/>
            <a:ext cx="3192120" cy="3783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000" b="0" i="0" u="none" strike="noStrike" baseline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035E150-2AF3-41F2-9009-70302C4024C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3399" y="5166000"/>
            <a:ext cx="2352240" cy="3783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000" b="0" i="0" u="none" strike="noStrike" baseline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defRPr>
            </a:lvl1pPr>
          </a:lstStyle>
          <a:p>
            <a:pPr lvl="0"/>
            <a:fld id="{F522AD36-7D61-4FEC-8365-F9B7269395E1}" type="slidenum"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7EAE2F4-3B96-4FD9-8862-66691C9B84BE}"/>
              </a:ext>
            </a:extLst>
          </p:cNvPr>
          <p:cNvGrpSpPr/>
          <p:nvPr/>
        </p:nvGrpSpPr>
        <p:grpSpPr>
          <a:xfrm>
            <a:off x="8987760" y="125640"/>
            <a:ext cx="873000" cy="1071000"/>
            <a:chOff x="8987760" y="125640"/>
            <a:chExt cx="873000" cy="1071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ECE587D6-9487-480E-9F3D-D19E29CEB1D3}"/>
                </a:ext>
              </a:extLst>
            </p:cNvPr>
            <p:cNvSpPr/>
            <p:nvPr/>
          </p:nvSpPr>
          <p:spPr>
            <a:xfrm>
              <a:off x="898776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A8B1867A-0FAE-4BEE-8168-859D8EEC2559}"/>
                </a:ext>
              </a:extLst>
            </p:cNvPr>
            <p:cNvSpPr/>
            <p:nvPr/>
          </p:nvSpPr>
          <p:spPr>
            <a:xfrm>
              <a:off x="9172799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02ADFD51-E992-40E8-AE35-C4EF318EF312}"/>
                </a:ext>
              </a:extLst>
            </p:cNvPr>
            <p:cNvSpPr/>
            <p:nvPr/>
          </p:nvSpPr>
          <p:spPr>
            <a:xfrm>
              <a:off x="935820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0A260908-3971-4C12-BFD0-1C05B34C0EA4}"/>
                </a:ext>
              </a:extLst>
            </p:cNvPr>
            <p:cNvSpPr/>
            <p:nvPr/>
          </p:nvSpPr>
          <p:spPr>
            <a:xfrm>
              <a:off x="898776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63B06C9B-2E32-43C9-9876-FC3086591256}"/>
                </a:ext>
              </a:extLst>
            </p:cNvPr>
            <p:cNvSpPr/>
            <p:nvPr/>
          </p:nvSpPr>
          <p:spPr>
            <a:xfrm>
              <a:off x="9172799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A581FAD2-D806-422A-903F-AB08D6D0E467}"/>
                </a:ext>
              </a:extLst>
            </p:cNvPr>
            <p:cNvSpPr/>
            <p:nvPr/>
          </p:nvSpPr>
          <p:spPr>
            <a:xfrm>
              <a:off x="935820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DDF27CFE-BF51-4F23-BA89-B080A611CE49}"/>
                </a:ext>
              </a:extLst>
            </p:cNvPr>
            <p:cNvSpPr/>
            <p:nvPr/>
          </p:nvSpPr>
          <p:spPr>
            <a:xfrm>
              <a:off x="954324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A0319628-87D7-4C07-8F6B-EFD6DA60AA8E}"/>
                </a:ext>
              </a:extLst>
            </p:cNvPr>
            <p:cNvSpPr/>
            <p:nvPr/>
          </p:nvSpPr>
          <p:spPr>
            <a:xfrm>
              <a:off x="898776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4C4C51F9-33DB-49F5-B54B-D3436ED0C7D6}"/>
                </a:ext>
              </a:extLst>
            </p:cNvPr>
            <p:cNvSpPr/>
            <p:nvPr/>
          </p:nvSpPr>
          <p:spPr>
            <a:xfrm>
              <a:off x="9172799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0465EB57-185B-4816-9ADE-18C1F147CCEE}"/>
                </a:ext>
              </a:extLst>
            </p:cNvPr>
            <p:cNvSpPr/>
            <p:nvPr/>
          </p:nvSpPr>
          <p:spPr>
            <a:xfrm>
              <a:off x="935820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F9D96824-E8DC-47DF-B787-140D762E186A}"/>
                </a:ext>
              </a:extLst>
            </p:cNvPr>
            <p:cNvSpPr/>
            <p:nvPr/>
          </p:nvSpPr>
          <p:spPr>
            <a:xfrm>
              <a:off x="95432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51593D74-EF7F-4CC1-8850-9AE1F8AE7225}"/>
                </a:ext>
              </a:extLst>
            </p:cNvPr>
            <p:cNvSpPr/>
            <p:nvPr/>
          </p:nvSpPr>
          <p:spPr>
            <a:xfrm>
              <a:off x="97286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8C1AB243-780B-4BE0-83A6-425C9AC68327}"/>
                </a:ext>
              </a:extLst>
            </p:cNvPr>
            <p:cNvSpPr/>
            <p:nvPr/>
          </p:nvSpPr>
          <p:spPr>
            <a:xfrm>
              <a:off x="898776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759F8FD4-ECF3-48C7-B096-87DEAC3B923D}"/>
                </a:ext>
              </a:extLst>
            </p:cNvPr>
            <p:cNvSpPr/>
            <p:nvPr/>
          </p:nvSpPr>
          <p:spPr>
            <a:xfrm>
              <a:off x="9172799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89BB4B6C-9FBF-4494-9F53-C5FBE642A829}"/>
                </a:ext>
              </a:extLst>
            </p:cNvPr>
            <p:cNvSpPr/>
            <p:nvPr/>
          </p:nvSpPr>
          <p:spPr>
            <a:xfrm>
              <a:off x="935820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16AF79F6-9B45-4FCF-8ECE-37451549518C}"/>
                </a:ext>
              </a:extLst>
            </p:cNvPr>
            <p:cNvSpPr/>
            <p:nvPr/>
          </p:nvSpPr>
          <p:spPr>
            <a:xfrm>
              <a:off x="954324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3036F36A-29A2-4C74-9B0E-7B53ADFEEE64}"/>
                </a:ext>
              </a:extLst>
            </p:cNvPr>
            <p:cNvSpPr/>
            <p:nvPr/>
          </p:nvSpPr>
          <p:spPr>
            <a:xfrm>
              <a:off x="898776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D2B01107-E35E-4575-AEEB-915BCE08FAAD}"/>
                </a:ext>
              </a:extLst>
            </p:cNvPr>
            <p:cNvSpPr/>
            <p:nvPr/>
          </p:nvSpPr>
          <p:spPr>
            <a:xfrm>
              <a:off x="9172799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C117B377-5569-48D4-A1BF-55E64A8B7FEA}"/>
                </a:ext>
              </a:extLst>
            </p:cNvPr>
            <p:cNvSpPr/>
            <p:nvPr/>
          </p:nvSpPr>
          <p:spPr>
            <a:xfrm>
              <a:off x="935820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2097606-4682-4362-BEF6-B3C3286A1C0D}"/>
                </a:ext>
              </a:extLst>
            </p:cNvPr>
            <p:cNvSpPr/>
            <p:nvPr/>
          </p:nvSpPr>
          <p:spPr>
            <a:xfrm>
              <a:off x="95432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F3BDC44F-8EAE-4B08-94EE-9D06858F5384}"/>
                </a:ext>
              </a:extLst>
            </p:cNvPr>
            <p:cNvSpPr/>
            <p:nvPr/>
          </p:nvSpPr>
          <p:spPr>
            <a:xfrm>
              <a:off x="97286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781AD08D-4A5B-4808-A840-062526E998FB}"/>
                </a:ext>
              </a:extLst>
            </p:cNvPr>
            <p:cNvSpPr/>
            <p:nvPr/>
          </p:nvSpPr>
          <p:spPr>
            <a:xfrm>
              <a:off x="898776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6F2CFA86-3A60-4AC4-8CD5-D57EE9E9F32C}"/>
                </a:ext>
              </a:extLst>
            </p:cNvPr>
            <p:cNvSpPr/>
            <p:nvPr/>
          </p:nvSpPr>
          <p:spPr>
            <a:xfrm>
              <a:off x="9172799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6A46EA40-5FA0-4894-87F5-37E7E6643104}"/>
                </a:ext>
              </a:extLst>
            </p:cNvPr>
            <p:cNvSpPr/>
            <p:nvPr/>
          </p:nvSpPr>
          <p:spPr>
            <a:xfrm>
              <a:off x="935820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D064EE58-D9B4-475C-8B2A-5292B27BCB9D}"/>
                </a:ext>
              </a:extLst>
            </p:cNvPr>
            <p:cNvSpPr/>
            <p:nvPr/>
          </p:nvSpPr>
          <p:spPr>
            <a:xfrm>
              <a:off x="954324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ACC3687C-9AC2-450B-A6C2-3F49A1D40656}"/>
                </a:ext>
              </a:extLst>
            </p:cNvPr>
            <p:cNvSpPr/>
            <p:nvPr/>
          </p:nvSpPr>
          <p:spPr>
            <a:xfrm>
              <a:off x="898776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FF1BB1C9-1183-4659-8A6F-7F219B7DD1F9}"/>
                </a:ext>
              </a:extLst>
            </p:cNvPr>
            <p:cNvSpPr/>
            <p:nvPr/>
          </p:nvSpPr>
          <p:spPr>
            <a:xfrm>
              <a:off x="9172799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4F603452-A644-45D0-A2C7-D667A63AA515}"/>
                </a:ext>
              </a:extLst>
            </p:cNvPr>
            <p:cNvSpPr/>
            <p:nvPr/>
          </p:nvSpPr>
          <p:spPr>
            <a:xfrm>
              <a:off x="935820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A4364E29-D01F-414F-BF74-D076101EA738}"/>
                </a:ext>
              </a:extLst>
            </p:cNvPr>
            <p:cNvSpPr/>
            <p:nvPr/>
          </p:nvSpPr>
          <p:spPr>
            <a:xfrm>
              <a:off x="954324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E1ECA25B-825B-49FF-B901-3F945FE59F97}"/>
                </a:ext>
              </a:extLst>
            </p:cNvPr>
            <p:cNvSpPr/>
            <p:nvPr/>
          </p:nvSpPr>
          <p:spPr>
            <a:xfrm>
              <a:off x="9172799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9481E119-D883-46F4-914B-C15287350978}"/>
                </a:ext>
              </a:extLst>
            </p:cNvPr>
            <p:cNvSpPr/>
            <p:nvPr/>
          </p:nvSpPr>
          <p:spPr>
            <a:xfrm>
              <a:off x="9543240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indent="0" algn="l" hangingPunct="1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3230" b="1" i="0" u="none" strike="noStrike" baseline="0">
          <a:ln>
            <a:noFill/>
          </a:ln>
          <a:solidFill>
            <a:srgbClr val="330066"/>
          </a:solidFill>
          <a:latin typeface="IPA Pゴシック" pitchFamily="50"/>
        </a:defRPr>
      </a:lvl1pPr>
    </p:titleStyle>
    <p:bodyStyle>
      <a:lvl1pPr marL="0" marR="0" indent="0" algn="l" hangingPunct="1">
        <a:lnSpc>
          <a:spcPct val="100000"/>
        </a:lnSpc>
        <a:spcBef>
          <a:spcPts val="618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US" sz="2480" b="0" i="0" u="none" strike="noStrike" baseline="0">
          <a:ln>
            <a:noFill/>
          </a:ln>
          <a:solidFill>
            <a:srgbClr val="000000"/>
          </a:solidFill>
          <a:latin typeface="IPA Pゴシック" pitchFamily="5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>
            <a:extLst>
              <a:ext uri="{FF2B5EF4-FFF2-40B4-BE49-F238E27FC236}">
                <a16:creationId xmlns:a16="http://schemas.microsoft.com/office/drawing/2014/main" xmlns="" id="{671CDD33-ABE5-488E-91F7-CA35836A625B}"/>
              </a:ext>
            </a:extLst>
          </p:cNvPr>
          <p:cNvSpPr/>
          <p:nvPr/>
        </p:nvSpPr>
        <p:spPr>
          <a:xfrm>
            <a:off x="8063640" y="881640"/>
            <a:ext cx="0" cy="371736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xmlns="" id="{DE6850AF-9180-4471-AA65-9685925DFE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8120" y="384840"/>
            <a:ext cx="7475759" cy="17643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6FCCCE-8B6F-46E3-9867-3E49D0FF954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280" y="5166000"/>
            <a:ext cx="2352240" cy="3783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marL="0" marR="0" lvl="0" indent="0" rtl="0" hangingPunct="0">
              <a:lnSpc>
                <a:spcPct val="100000"/>
              </a:lnSpc>
              <a:buNone/>
              <a:tabLst/>
              <a:defRPr lang="en-US" sz="1000" kern="1200">
                <a:latin typeface="Arial" pitchFamily="34"/>
                <a:ea typeface="ＭＳ Ｐ明朝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C01C45-1152-4D44-8698-FCAA400760D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3760" y="5166000"/>
            <a:ext cx="3192120" cy="3783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marL="0" marR="0" lvl="0" indent="0" algn="ctr" rtl="0" hangingPunct="0">
              <a:lnSpc>
                <a:spcPct val="100000"/>
              </a:lnSpc>
              <a:buNone/>
              <a:tabLst/>
              <a:defRPr lang="en-US" sz="1000" kern="1200">
                <a:latin typeface="Arial" pitchFamily="34"/>
                <a:ea typeface="ＭＳ Ｐ明朝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1640C8-4A95-4F88-BCDE-855175D57CE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3399" y="5166000"/>
            <a:ext cx="2352240" cy="3783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buNone/>
              <a:tabLst/>
              <a:defRPr lang="en-US" sz="1000" kern="1200">
                <a:latin typeface="Arial" pitchFamily="34"/>
                <a:ea typeface="ＭＳ Ｐ明朝" pitchFamily="2"/>
                <a:cs typeface="Tahoma" pitchFamily="2"/>
              </a:defRPr>
            </a:lvl1pPr>
          </a:lstStyle>
          <a:p>
            <a:pPr lvl="0"/>
            <a:fld id="{E8CAF318-501A-46FF-8F6F-A8857E3752E2}" type="slidenum"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C561F5F0-A1AD-4DE9-A6CE-551AF8029B92}"/>
              </a:ext>
            </a:extLst>
          </p:cNvPr>
          <p:cNvGrpSpPr/>
          <p:nvPr/>
        </p:nvGrpSpPr>
        <p:grpSpPr>
          <a:xfrm>
            <a:off x="8259840" y="2473920"/>
            <a:ext cx="1474560" cy="1810080"/>
            <a:chOff x="8259840" y="2473920"/>
            <a:chExt cx="1474560" cy="181008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4ED82963-EBEE-4A10-B8E4-0C70ABFD2991}"/>
                </a:ext>
              </a:extLst>
            </p:cNvPr>
            <p:cNvSpPr/>
            <p:nvPr/>
          </p:nvSpPr>
          <p:spPr>
            <a:xfrm>
              <a:off x="82598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613941A5-C8DA-4255-9CD5-151FF3728955}"/>
                </a:ext>
              </a:extLst>
            </p:cNvPr>
            <p:cNvSpPr/>
            <p:nvPr/>
          </p:nvSpPr>
          <p:spPr>
            <a:xfrm>
              <a:off x="85730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F192A2F7-E04C-42FE-A3BC-456592B5D181}"/>
                </a:ext>
              </a:extLst>
            </p:cNvPr>
            <p:cNvSpPr/>
            <p:nvPr/>
          </p:nvSpPr>
          <p:spPr>
            <a:xfrm>
              <a:off x="88862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58282003-3D76-4F97-B226-26DAFBEE639F}"/>
                </a:ext>
              </a:extLst>
            </p:cNvPr>
            <p:cNvSpPr/>
            <p:nvPr/>
          </p:nvSpPr>
          <p:spPr>
            <a:xfrm>
              <a:off x="82598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67B51C19-1C18-494D-B2EF-FB2180CA6340}"/>
                </a:ext>
              </a:extLst>
            </p:cNvPr>
            <p:cNvSpPr/>
            <p:nvPr/>
          </p:nvSpPr>
          <p:spPr>
            <a:xfrm>
              <a:off x="85730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FCB436BB-1A41-46E2-95A4-EEA76852F3B8}"/>
                </a:ext>
              </a:extLst>
            </p:cNvPr>
            <p:cNvSpPr/>
            <p:nvPr/>
          </p:nvSpPr>
          <p:spPr>
            <a:xfrm>
              <a:off x="88862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E6B65CE4-1E91-4D06-A354-047DDEADC876}"/>
                </a:ext>
              </a:extLst>
            </p:cNvPr>
            <p:cNvSpPr/>
            <p:nvPr/>
          </p:nvSpPr>
          <p:spPr>
            <a:xfrm>
              <a:off x="9199080" y="270900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E6079537-3DD0-41FC-858E-CA0D469D072F}"/>
                </a:ext>
              </a:extLst>
            </p:cNvPr>
            <p:cNvSpPr/>
            <p:nvPr/>
          </p:nvSpPr>
          <p:spPr>
            <a:xfrm>
              <a:off x="82598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DCA6CC40-E406-4CF9-BADD-217B6B6DB571}"/>
                </a:ext>
              </a:extLst>
            </p:cNvPr>
            <p:cNvSpPr/>
            <p:nvPr/>
          </p:nvSpPr>
          <p:spPr>
            <a:xfrm>
              <a:off x="85730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A67F013B-0B46-4139-8777-33D4F5E85EA4}"/>
                </a:ext>
              </a:extLst>
            </p:cNvPr>
            <p:cNvSpPr/>
            <p:nvPr/>
          </p:nvSpPr>
          <p:spPr>
            <a:xfrm>
              <a:off x="88862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C59896C9-1C6C-45A1-8573-7EB795C5003A}"/>
                </a:ext>
              </a:extLst>
            </p:cNvPr>
            <p:cNvSpPr/>
            <p:nvPr/>
          </p:nvSpPr>
          <p:spPr>
            <a:xfrm>
              <a:off x="9199080" y="29437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5B20DE95-5FFF-4E32-AAD5-1452A4FAC090}"/>
                </a:ext>
              </a:extLst>
            </p:cNvPr>
            <p:cNvSpPr/>
            <p:nvPr/>
          </p:nvSpPr>
          <p:spPr>
            <a:xfrm>
              <a:off x="95126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179934B2-356A-4E92-ACEA-BF4F4DE8D02E}"/>
                </a:ext>
              </a:extLst>
            </p:cNvPr>
            <p:cNvSpPr/>
            <p:nvPr/>
          </p:nvSpPr>
          <p:spPr>
            <a:xfrm>
              <a:off x="82598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AEA8F3C3-8E0F-4253-B42A-72915F6DE692}"/>
                </a:ext>
              </a:extLst>
            </p:cNvPr>
            <p:cNvSpPr/>
            <p:nvPr/>
          </p:nvSpPr>
          <p:spPr>
            <a:xfrm>
              <a:off x="85730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7D30CFE3-345E-49F1-88A4-2291DB5D1751}"/>
                </a:ext>
              </a:extLst>
            </p:cNvPr>
            <p:cNvSpPr/>
            <p:nvPr/>
          </p:nvSpPr>
          <p:spPr>
            <a:xfrm>
              <a:off x="88862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4E6D940C-0482-4277-BEF0-3C952D132AC1}"/>
                </a:ext>
              </a:extLst>
            </p:cNvPr>
            <p:cNvSpPr/>
            <p:nvPr/>
          </p:nvSpPr>
          <p:spPr>
            <a:xfrm>
              <a:off x="9199080" y="317736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862FC4DB-CC0E-4851-8A03-0610B33B17B4}"/>
                </a:ext>
              </a:extLst>
            </p:cNvPr>
            <p:cNvSpPr/>
            <p:nvPr/>
          </p:nvSpPr>
          <p:spPr>
            <a:xfrm>
              <a:off x="82598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CE3B0DB0-EAC6-4DCA-B65D-1B1508A6A05F}"/>
                </a:ext>
              </a:extLst>
            </p:cNvPr>
            <p:cNvSpPr/>
            <p:nvPr/>
          </p:nvSpPr>
          <p:spPr>
            <a:xfrm>
              <a:off x="85730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D9F18A6B-9D03-4CCE-B22B-EDC9FF0EC563}"/>
                </a:ext>
              </a:extLst>
            </p:cNvPr>
            <p:cNvSpPr/>
            <p:nvPr/>
          </p:nvSpPr>
          <p:spPr>
            <a:xfrm>
              <a:off x="88862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BB8834C4-7466-4B2A-9AD2-F5C48C1F835C}"/>
                </a:ext>
              </a:extLst>
            </p:cNvPr>
            <p:cNvSpPr/>
            <p:nvPr/>
          </p:nvSpPr>
          <p:spPr>
            <a:xfrm>
              <a:off x="9199080" y="341244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26B90AC9-6AFF-4120-BF41-3853E8AEC2BE}"/>
                </a:ext>
              </a:extLst>
            </p:cNvPr>
            <p:cNvSpPr/>
            <p:nvPr/>
          </p:nvSpPr>
          <p:spPr>
            <a:xfrm>
              <a:off x="95126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600F60EF-B99E-4E36-8041-3E75C40B575A}"/>
                </a:ext>
              </a:extLst>
            </p:cNvPr>
            <p:cNvSpPr/>
            <p:nvPr/>
          </p:nvSpPr>
          <p:spPr>
            <a:xfrm>
              <a:off x="82598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C76DEDC8-96B0-4FBD-8BF2-33FD1C11FD96}"/>
                </a:ext>
              </a:extLst>
            </p:cNvPr>
            <p:cNvSpPr/>
            <p:nvPr/>
          </p:nvSpPr>
          <p:spPr>
            <a:xfrm>
              <a:off x="85730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E690C82A-B4F0-40DD-BCAB-C4F73B264C2D}"/>
                </a:ext>
              </a:extLst>
            </p:cNvPr>
            <p:cNvSpPr/>
            <p:nvPr/>
          </p:nvSpPr>
          <p:spPr>
            <a:xfrm>
              <a:off x="88862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6644C0F0-B466-45D5-9C2B-2B4FFD073810}"/>
                </a:ext>
              </a:extLst>
            </p:cNvPr>
            <p:cNvSpPr/>
            <p:nvPr/>
          </p:nvSpPr>
          <p:spPr>
            <a:xfrm>
              <a:off x="9199080" y="36475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269C467C-B844-4A83-8227-C2C7F1ABB88E}"/>
                </a:ext>
              </a:extLst>
            </p:cNvPr>
            <p:cNvSpPr/>
            <p:nvPr/>
          </p:nvSpPr>
          <p:spPr>
            <a:xfrm>
              <a:off x="82598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2B5C66C9-9285-49E6-8782-FA60539B7113}"/>
                </a:ext>
              </a:extLst>
            </p:cNvPr>
            <p:cNvSpPr/>
            <p:nvPr/>
          </p:nvSpPr>
          <p:spPr>
            <a:xfrm>
              <a:off x="85730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44682D75-E9DC-4D4B-86CC-E3A616C22C16}"/>
                </a:ext>
              </a:extLst>
            </p:cNvPr>
            <p:cNvSpPr/>
            <p:nvPr/>
          </p:nvSpPr>
          <p:spPr>
            <a:xfrm>
              <a:off x="88862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F5BDD788-9418-44B8-B556-66085A4DECB5}"/>
                </a:ext>
              </a:extLst>
            </p:cNvPr>
            <p:cNvSpPr/>
            <p:nvPr/>
          </p:nvSpPr>
          <p:spPr>
            <a:xfrm>
              <a:off x="9199080" y="3882239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44E58C09-4A6F-455A-86C1-7E3149359D1C}"/>
                </a:ext>
              </a:extLst>
            </p:cNvPr>
            <p:cNvSpPr/>
            <p:nvPr/>
          </p:nvSpPr>
          <p:spPr>
            <a:xfrm>
              <a:off x="8573040" y="41173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CAA6BF45-50AF-43A7-AEBA-AC6C4B47342B}"/>
                </a:ext>
              </a:extLst>
            </p:cNvPr>
            <p:cNvSpPr/>
            <p:nvPr/>
          </p:nvSpPr>
          <p:spPr>
            <a:xfrm>
              <a:off x="9199080" y="41173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39" name="Straight Connector 38">
            <a:extLst>
              <a:ext uri="{FF2B5EF4-FFF2-40B4-BE49-F238E27FC236}">
                <a16:creationId xmlns:a16="http://schemas.microsoft.com/office/drawing/2014/main" xmlns="" id="{00D59540-9B14-428B-A3E0-444E6D8F281C}"/>
              </a:ext>
            </a:extLst>
          </p:cNvPr>
          <p:cNvSpPr/>
          <p:nvPr/>
        </p:nvSpPr>
        <p:spPr>
          <a:xfrm>
            <a:off x="335880" y="2330640"/>
            <a:ext cx="9072000" cy="0"/>
          </a:xfrm>
          <a:prstGeom prst="line">
            <a:avLst/>
          </a:prstGeom>
          <a:noFill/>
          <a:ln w="648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xmlns="" id="{64C3CC26-704B-4D80-886E-96C8D56319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240"/>
            <a:ext cx="9071640" cy="328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l" hangingPunct="1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3230" b="1" i="0" u="none" strike="noStrike" kern="1200" baseline="0">
          <a:ln>
            <a:noFill/>
          </a:ln>
          <a:solidFill>
            <a:srgbClr val="330066"/>
          </a:solidFill>
          <a:latin typeface="IPA Pゴシック" pitchFamily="50"/>
        </a:defRPr>
      </a:lvl1pPr>
    </p:titleStyle>
    <p:bodyStyle>
      <a:lvl1pPr marL="0" marR="0" indent="0" algn="l" hangingPunct="1">
        <a:lnSpc>
          <a:spcPct val="100000"/>
        </a:lnSpc>
        <a:spcBef>
          <a:spcPts val="618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US" sz="2480" b="0" i="0" u="none" strike="noStrike" kern="1200" baseline="0">
          <a:ln>
            <a:noFill/>
          </a:ln>
          <a:solidFill>
            <a:srgbClr val="000000"/>
          </a:solidFill>
          <a:latin typeface="IPA Pゴシック" pitchFamily="5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xmlns="" id="{E5276BB1-C821-4663-B5AA-61DCA503EC4A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363520" y="72360"/>
            <a:ext cx="1572840" cy="4813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>
            <a:extLst>
              <a:ext uri="{FF2B5EF4-FFF2-40B4-BE49-F238E27FC236}">
                <a16:creationId xmlns:a16="http://schemas.microsoft.com/office/drawing/2014/main" xmlns="" id="{4BA294B1-640E-41B2-B680-D21DDC2459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280" y="316800"/>
            <a:ext cx="9072720" cy="107135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D9EBC86-0995-4F4C-B3D0-B33BA9F696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584000"/>
            <a:ext cx="9072000" cy="33321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E19E93F-412E-43DC-B5C8-E77ED4BEF84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280" y="5166000"/>
            <a:ext cx="2352240" cy="3783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000" b="0" i="0" u="none" strike="noStrike" baseline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FDBEABF-2C69-4DF6-B9A4-5D4B889F41E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3760" y="5166000"/>
            <a:ext cx="3192120" cy="3783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000" b="0" i="0" u="none" strike="noStrike" baseline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A37205A-1EAE-4650-8A7B-17B1431F6DC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3399" y="5166000"/>
            <a:ext cx="2352240" cy="3783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000" b="0" i="0" u="none" strike="noStrike" baseline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defRPr>
            </a:lvl1pPr>
          </a:lstStyle>
          <a:p>
            <a:pPr lvl="0"/>
            <a:fld id="{9771F130-C884-44E3-8AEC-390BEEF01F3C}" type="slidenum">
              <a:t>‹#›</a:t>
            </a:fld>
            <a:endParaRPr lang="en-US"/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xmlns="" id="{4E66ED90-227D-4C0B-B910-A31BAECFBAC9}"/>
              </a:ext>
            </a:extLst>
          </p:cNvPr>
          <p:cNvSpPr/>
          <p:nvPr/>
        </p:nvSpPr>
        <p:spPr>
          <a:xfrm>
            <a:off x="503999" y="1475999"/>
            <a:ext cx="9576001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indent="0" algn="l" hangingPunct="1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1" i="0" u="none" strike="noStrike" baseline="0">
          <a:ln>
            <a:noFill/>
          </a:ln>
          <a:solidFill>
            <a:srgbClr val="330066"/>
          </a:solidFill>
          <a:latin typeface="IPA Pゴシック" pitchFamily="50"/>
        </a:defRPr>
      </a:lvl1pPr>
    </p:titleStyle>
    <p:bodyStyle>
      <a:lvl1pPr marL="0" marR="0" indent="0" algn="l" hangingPunct="1">
        <a:lnSpc>
          <a:spcPct val="100000"/>
        </a:lnSpc>
        <a:spcBef>
          <a:spcPts val="797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US" sz="3200" b="0" i="0" u="none" strike="noStrike" baseline="0">
          <a:ln>
            <a:noFill/>
          </a:ln>
          <a:solidFill>
            <a:srgbClr val="000000"/>
          </a:solidFill>
          <a:latin typeface="IPA Pゴシック" pitchFamily="5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xmlns="" id="{632DF8FB-D441-443B-BB67-C3FD36B0219D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3024000" y="4992840"/>
            <a:ext cx="4156560" cy="5515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>
            <a:extLst>
              <a:ext uri="{FF2B5EF4-FFF2-40B4-BE49-F238E27FC236}">
                <a16:creationId xmlns:a16="http://schemas.microsoft.com/office/drawing/2014/main" xmlns="" id="{A5D14F1A-9CA0-41C7-AFC9-4F301A49DE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84840"/>
            <a:ext cx="9072000" cy="9413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FF78AD-63A8-4D1E-980B-E9B9C722BC5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280" y="5166000"/>
            <a:ext cx="2352240" cy="3783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marL="0" marR="0" lvl="0" indent="0" rtl="0" hangingPunct="0">
              <a:lnSpc>
                <a:spcPct val="100000"/>
              </a:lnSpc>
              <a:buNone/>
              <a:tabLst/>
              <a:defRPr lang="en-US" sz="1000" kern="1200">
                <a:latin typeface="Arial" pitchFamily="34"/>
                <a:ea typeface="ＭＳ Ｐ明朝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419E26D-AE7F-4CF5-9A83-9DC8CB1A2E9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3399" y="5166000"/>
            <a:ext cx="2352240" cy="3783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buNone/>
              <a:tabLst/>
              <a:defRPr lang="en-US" sz="1000" kern="1200">
                <a:latin typeface="Arial" pitchFamily="34"/>
                <a:ea typeface="ＭＳ Ｐ明朝" pitchFamily="2"/>
                <a:cs typeface="Tahoma" pitchFamily="2"/>
              </a:defRPr>
            </a:lvl1pPr>
          </a:lstStyle>
          <a:p>
            <a:pPr lvl="0"/>
            <a:fld id="{60ACB6F1-BC54-4DA1-8D9B-45B6EDFD9E98}" type="slidenum"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E5849A8-4AAB-4F63-B0D0-EE63D128E5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4000"/>
            <a:ext cx="9071640" cy="328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xmlns="" id="{87D78C21-F632-4DCC-B146-C89A6092EF8B}"/>
              </a:ext>
            </a:extLst>
          </p:cNvPr>
          <p:cNvSpPr/>
          <p:nvPr/>
        </p:nvSpPr>
        <p:spPr>
          <a:xfrm>
            <a:off x="0" y="4932000"/>
            <a:ext cx="9576000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lvl="0" hangingPunct="0">
              <a:buNone/>
              <a:tabLst/>
            </a:pPr>
            <a:endParaRPr lang="en-US" sz="2400" kern="1200">
              <a:latin typeface="Times New Roman" pitchFamily="18"/>
              <a:ea typeface="ＭＳ Ｐ明朝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0" marR="0" indent="0" algn="l" hangingPunct="1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1" i="0" u="none" strike="noStrike" kern="1200" baseline="0">
          <a:ln>
            <a:noFill/>
          </a:ln>
          <a:solidFill>
            <a:srgbClr val="330066"/>
          </a:solidFill>
          <a:latin typeface="IPA Pゴシック" pitchFamily="50"/>
        </a:defRPr>
      </a:lvl1pPr>
    </p:titleStyle>
    <p:bodyStyle>
      <a:lvl1pPr marL="0" marR="0" indent="0" algn="l" hangingPunct="1">
        <a:lnSpc>
          <a:spcPct val="100000"/>
        </a:lnSpc>
        <a:spcBef>
          <a:spcPts val="797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US" sz="3200" b="0" i="0" u="none" strike="noStrike" kern="1200" baseline="0">
          <a:ln>
            <a:noFill/>
          </a:ln>
          <a:solidFill>
            <a:srgbClr val="000000"/>
          </a:solidFill>
          <a:latin typeface="IPA Pゴシック" pitchFamily="5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xmlns="" id="{EB3B0117-61DF-41E5-BBC7-5AD287ABB735}"/>
              </a:ext>
            </a:extLst>
          </p:cNvPr>
          <p:cNvSpPr txBox="1">
            <a:spLocks noGrp="1"/>
          </p:cNvSpPr>
          <p:nvPr/>
        </p:nvSpPr>
        <p:spPr>
          <a:xfrm>
            <a:off x="7223399" y="5166000"/>
            <a:ext cx="2352240" cy="378360"/>
          </a:xfrm>
          <a:prstGeom prst="rect">
            <a:avLst/>
          </a:prstGeom>
          <a:noFill/>
          <a:ln/>
        </p:spPr>
        <p:txBody>
          <a:bodyPr wrap="square" lIns="90000" tIns="46800" rIns="90000" bIns="46800" anchor="t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A53FBE-0609-4F21-8E99-0BA294FD516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/>
                <a:ea typeface="ＭＳ Ｐ明朝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/>
              <a:ea typeface="ＭＳ Ｐ明朝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21C814-A9B5-40E0-B11B-CA3E42E5DEB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84840"/>
            <a:ext cx="9072000" cy="941399"/>
          </a:xfrm>
        </p:spPr>
        <p:txBody>
          <a:bodyPr wrap="square" anchor="b">
            <a:spAutoFit/>
          </a:bodyPr>
          <a:lstStyle/>
          <a:p>
            <a:pPr lvl="0" algn="r"/>
            <a:r>
              <a:rPr lang="ja-JP" altLang="en-US" sz="4800"/>
              <a:t>オペレーティングシステム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18A23D3-8588-4E83-802A-B4B98745BBC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1764000"/>
            <a:ext cx="9071640" cy="3288600"/>
          </a:xfrm>
        </p:spPr>
        <p:txBody>
          <a:bodyPr wrap="square" lIns="90000" tIns="46800" rIns="90000" bIns="46800" anchor="t" anchorCtr="0">
            <a:spAutoFit/>
          </a:bodyPr>
          <a:lstStyle/>
          <a:p>
            <a:pPr lvl="0" algn="r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altLang="en-US"/>
              <a:t>第</a:t>
            </a:r>
            <a:r>
              <a:rPr lang="en-US" sz="2650"/>
              <a:t>4</a:t>
            </a:r>
            <a:r>
              <a:rPr lang="ja-JP" altLang="en-US"/>
              <a:t>回</a:t>
            </a:r>
          </a:p>
          <a:p>
            <a:pPr lvl="0" algn="r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altLang="en-US"/>
              <a:t>プロセス管理</a:t>
            </a:r>
            <a:r>
              <a:rPr lang="en-US" sz="2650"/>
              <a:t>(2)</a:t>
            </a:r>
          </a:p>
          <a:p>
            <a:pPr lvl="0" algn="r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altLang="en-US"/>
              <a:t>スケジューリング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xmlns="" id="{E670F927-20D8-4E20-93B7-9E23F72991B2}"/>
              </a:ext>
            </a:extLst>
          </p:cNvPr>
          <p:cNvSpPr txBox="1">
            <a:spLocks noGrp="1"/>
          </p:cNvSpPr>
          <p:nvPr/>
        </p:nvSpPr>
        <p:spPr>
          <a:xfrm>
            <a:off x="7223399" y="5166000"/>
            <a:ext cx="2352240" cy="378360"/>
          </a:xfrm>
          <a:prstGeom prst="rect">
            <a:avLst/>
          </a:prstGeom>
          <a:noFill/>
          <a:ln/>
        </p:spPr>
        <p:txBody>
          <a:bodyPr wrap="square" lIns="90000" tIns="46800" rIns="90000" bIns="468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1114324-F884-4ECE-93D7-52DE9F83BE7C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Straight Connector 1">
            <a:extLst>
              <a:ext uri="{FF2B5EF4-FFF2-40B4-BE49-F238E27FC236}">
                <a16:creationId xmlns:a16="http://schemas.microsoft.com/office/drawing/2014/main" xmlns="" id="{6D3C58AB-29C5-4C36-AA92-3C33E25566A2}"/>
              </a:ext>
            </a:extLst>
          </p:cNvPr>
          <p:cNvSpPr/>
          <p:nvPr/>
        </p:nvSpPr>
        <p:spPr>
          <a:xfrm>
            <a:off x="8424000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C95584FC-AF84-460B-86B7-D738C60F073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316800"/>
            <a:ext cx="9072720" cy="1071359"/>
          </a:xfrm>
        </p:spPr>
        <p:txBody>
          <a:bodyPr/>
          <a:lstStyle/>
          <a:p>
            <a:pPr lvl="0"/>
            <a:r>
              <a:rPr lang="ja-JP" altLang="en-US"/>
              <a:t>先着順の例</a:t>
            </a: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xmlns="" id="{D5D6380F-0ACA-470B-AEE7-C1F9911A0E3A}"/>
              </a:ext>
            </a:extLst>
          </p:cNvPr>
          <p:cNvSpPr/>
          <p:nvPr/>
        </p:nvSpPr>
        <p:spPr>
          <a:xfrm>
            <a:off x="936000" y="4896000"/>
            <a:ext cx="8208000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xmlns="" id="{27C088AB-DAD7-49A0-82BA-CA0FCF20C830}"/>
              </a:ext>
            </a:extLst>
          </p:cNvPr>
          <p:cNvSpPr/>
          <p:nvPr/>
        </p:nvSpPr>
        <p:spPr>
          <a:xfrm>
            <a:off x="1404000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xmlns="" id="{DFA164AB-027C-4157-AF3F-FD6EE2C59A1F}"/>
              </a:ext>
            </a:extLst>
          </p:cNvPr>
          <p:cNvSpPr/>
          <p:nvPr/>
        </p:nvSpPr>
        <p:spPr>
          <a:xfrm>
            <a:off x="1944000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xmlns="" id="{F7D89501-8D42-4023-8F33-BE7E37BD54F4}"/>
              </a:ext>
            </a:extLst>
          </p:cNvPr>
          <p:cNvSpPr/>
          <p:nvPr/>
        </p:nvSpPr>
        <p:spPr>
          <a:xfrm>
            <a:off x="2484000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xmlns="" id="{AB38DA34-3F60-432F-BB49-BF8CFD2F4661}"/>
              </a:ext>
            </a:extLst>
          </p:cNvPr>
          <p:cNvSpPr/>
          <p:nvPr/>
        </p:nvSpPr>
        <p:spPr>
          <a:xfrm>
            <a:off x="3024000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xmlns="" id="{299D47B1-4343-4545-806C-D2FFB2D5B3E1}"/>
              </a:ext>
            </a:extLst>
          </p:cNvPr>
          <p:cNvSpPr/>
          <p:nvPr/>
        </p:nvSpPr>
        <p:spPr>
          <a:xfrm>
            <a:off x="3564000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xmlns="" id="{0E5681F6-2D58-45FE-915D-CEB101A4AD43}"/>
              </a:ext>
            </a:extLst>
          </p:cNvPr>
          <p:cNvSpPr/>
          <p:nvPr/>
        </p:nvSpPr>
        <p:spPr>
          <a:xfrm>
            <a:off x="4104000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xmlns="" id="{D6A01978-8508-4832-A9AA-96036FFD09E5}"/>
              </a:ext>
            </a:extLst>
          </p:cNvPr>
          <p:cNvSpPr/>
          <p:nvPr/>
        </p:nvSpPr>
        <p:spPr>
          <a:xfrm>
            <a:off x="4644000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xmlns="" id="{74F5680A-70C1-4E0A-9AC6-E592B8116D83}"/>
              </a:ext>
            </a:extLst>
          </p:cNvPr>
          <p:cNvSpPr/>
          <p:nvPr/>
        </p:nvSpPr>
        <p:spPr>
          <a:xfrm>
            <a:off x="7883999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xmlns="" id="{9BD35581-258F-4CC7-A9E1-592E5B5E90B9}"/>
              </a:ext>
            </a:extLst>
          </p:cNvPr>
          <p:cNvSpPr/>
          <p:nvPr/>
        </p:nvSpPr>
        <p:spPr>
          <a:xfrm>
            <a:off x="5184000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xmlns="" id="{87C95ADB-09E7-44C5-B701-59DEF1DDB9EB}"/>
              </a:ext>
            </a:extLst>
          </p:cNvPr>
          <p:cNvSpPr/>
          <p:nvPr/>
        </p:nvSpPr>
        <p:spPr>
          <a:xfrm>
            <a:off x="5729400" y="3247559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xmlns="" id="{4D945C53-2AFB-4709-8E70-5D238B9AA7C0}"/>
              </a:ext>
            </a:extLst>
          </p:cNvPr>
          <p:cNvSpPr/>
          <p:nvPr/>
        </p:nvSpPr>
        <p:spPr>
          <a:xfrm>
            <a:off x="7343999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xmlns="" id="{4C254AD9-B52F-41CA-81DF-1CE85B467F34}"/>
              </a:ext>
            </a:extLst>
          </p:cNvPr>
          <p:cNvSpPr/>
          <p:nvPr/>
        </p:nvSpPr>
        <p:spPr>
          <a:xfrm>
            <a:off x="6263999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xmlns="" id="{5F28C3ED-2CFE-49B0-9841-C90B166A8EAD}"/>
              </a:ext>
            </a:extLst>
          </p:cNvPr>
          <p:cNvSpPr/>
          <p:nvPr/>
        </p:nvSpPr>
        <p:spPr>
          <a:xfrm>
            <a:off x="6803999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1E620C20-795D-4CD6-9E2C-7DEF0E07ABC4}"/>
              </a:ext>
            </a:extLst>
          </p:cNvPr>
          <p:cNvSpPr/>
          <p:nvPr/>
        </p:nvSpPr>
        <p:spPr>
          <a:xfrm>
            <a:off x="1080000" y="1944000"/>
            <a:ext cx="2160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99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4</a:t>
            </a:r>
            <a:r>
              <a:rPr lang="ja-JP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単位時間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D8083B9D-43B8-467A-B20B-BF9FB0328831}"/>
              </a:ext>
            </a:extLst>
          </p:cNvPr>
          <p:cNvSpPr/>
          <p:nvPr/>
        </p:nvSpPr>
        <p:spPr>
          <a:xfrm>
            <a:off x="3456000" y="1944000"/>
            <a:ext cx="3240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66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6</a:t>
            </a:r>
            <a:r>
              <a:rPr lang="ja-JP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単位時間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2EE3249A-4441-4FB9-B197-483EAAA75A27}"/>
              </a:ext>
            </a:extLst>
          </p:cNvPr>
          <p:cNvSpPr/>
          <p:nvPr/>
        </p:nvSpPr>
        <p:spPr>
          <a:xfrm>
            <a:off x="6912000" y="1944000"/>
            <a:ext cx="1620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FF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3</a:t>
            </a:r>
            <a:r>
              <a:rPr lang="ja-JP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単位時間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1BFCF46-182A-4FF7-89B4-C04E990A756A}"/>
              </a:ext>
            </a:extLst>
          </p:cNvPr>
          <p:cNvSpPr txBox="1"/>
          <p:nvPr/>
        </p:nvSpPr>
        <p:spPr>
          <a:xfrm>
            <a:off x="1512000" y="1475999"/>
            <a:ext cx="1477799" cy="45611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プロセスA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1BAFF57-351F-476C-98BD-82C6B7170834}"/>
              </a:ext>
            </a:extLst>
          </p:cNvPr>
          <p:cNvSpPr txBox="1"/>
          <p:nvPr/>
        </p:nvSpPr>
        <p:spPr>
          <a:xfrm>
            <a:off x="4346640" y="1475999"/>
            <a:ext cx="1485359" cy="45611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プロセスB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7ACA6EA-DF05-4172-BB99-2F40A3C7CEAA}"/>
              </a:ext>
            </a:extLst>
          </p:cNvPr>
          <p:cNvSpPr txBox="1"/>
          <p:nvPr/>
        </p:nvSpPr>
        <p:spPr>
          <a:xfrm>
            <a:off x="6990840" y="1475999"/>
            <a:ext cx="1505160" cy="45611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プロセスC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A2F0E0F-4E89-495A-BB55-B5FF3F6F8329}"/>
              </a:ext>
            </a:extLst>
          </p:cNvPr>
          <p:cNvSpPr txBox="1"/>
          <p:nvPr/>
        </p:nvSpPr>
        <p:spPr>
          <a:xfrm>
            <a:off x="8208000" y="4944239"/>
            <a:ext cx="790200" cy="45611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時間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0AA62B6-FD3F-4483-8B58-1905348ED949}"/>
              </a:ext>
            </a:extLst>
          </p:cNvPr>
          <p:cNvSpPr txBox="1"/>
          <p:nvPr/>
        </p:nvSpPr>
        <p:spPr>
          <a:xfrm>
            <a:off x="1218960" y="4896000"/>
            <a:ext cx="423720" cy="730799"/>
          </a:xfrm>
          <a:prstGeom prst="rect">
            <a:avLst/>
          </a:prstGeom>
          <a:noFill/>
          <a:ln>
            <a:noFill/>
          </a:ln>
        </p:spPr>
        <p:txBody>
          <a:bodyPr vert="eaVert" wrap="none" lIns="90000" tIns="45000" rIns="90000" bIns="450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600"/>
            </a:pPr>
            <a:r>
              <a:rPr lang="ja-JP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Ａ生成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4E6790D-360F-4839-8830-D52362A29434}"/>
              </a:ext>
            </a:extLst>
          </p:cNvPr>
          <p:cNvSpPr txBox="1"/>
          <p:nvPr/>
        </p:nvSpPr>
        <p:spPr>
          <a:xfrm>
            <a:off x="1736279" y="4896000"/>
            <a:ext cx="423720" cy="730799"/>
          </a:xfrm>
          <a:prstGeom prst="rect">
            <a:avLst/>
          </a:prstGeom>
          <a:noFill/>
          <a:ln>
            <a:noFill/>
          </a:ln>
        </p:spPr>
        <p:txBody>
          <a:bodyPr vert="eaVert" wrap="none" lIns="90000" tIns="45000" rIns="90000" bIns="450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600"/>
            </a:pPr>
            <a:r>
              <a:rPr lang="ja-JP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Ｂ生成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464357C-DC37-406C-9245-04E28CE68FFE}"/>
              </a:ext>
            </a:extLst>
          </p:cNvPr>
          <p:cNvSpPr txBox="1"/>
          <p:nvPr/>
        </p:nvSpPr>
        <p:spPr>
          <a:xfrm>
            <a:off x="2267640" y="4896000"/>
            <a:ext cx="432359" cy="774000"/>
          </a:xfrm>
          <a:prstGeom prst="rect">
            <a:avLst/>
          </a:prstGeom>
          <a:noFill/>
          <a:ln>
            <a:noFill/>
          </a:ln>
        </p:spPr>
        <p:txBody>
          <a:bodyPr vert="eaVert" wrap="none" lIns="90000" tIns="45000" rIns="90000" bIns="450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600"/>
            </a:pPr>
            <a:r>
              <a:rPr lang="ja-JP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Ｃ生成</a:t>
            </a:r>
          </a:p>
        </p:txBody>
      </p:sp>
      <p:sp>
        <p:nvSpPr>
          <p:cNvPr id="28" name="Straight Connector 27">
            <a:extLst>
              <a:ext uri="{FF2B5EF4-FFF2-40B4-BE49-F238E27FC236}">
                <a16:creationId xmlns:a16="http://schemas.microsoft.com/office/drawing/2014/main" xmlns="" id="{7838DAA9-9722-493B-80CC-BB5A0C36F9DB}"/>
              </a:ext>
            </a:extLst>
          </p:cNvPr>
          <p:cNvSpPr/>
          <p:nvPr/>
        </p:nvSpPr>
        <p:spPr>
          <a:xfrm>
            <a:off x="1404000" y="3311999"/>
            <a:ext cx="540000" cy="0"/>
          </a:xfrm>
          <a:prstGeom prst="line">
            <a:avLst/>
          </a:prstGeom>
          <a:noFill/>
          <a:ln w="36000">
            <a:solidFill>
              <a:srgbClr val="FF3333"/>
            </a:solidFill>
            <a:prstDash val="solid"/>
            <a:headEnd type="arrow"/>
            <a:tailEnd type="arrow"/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68D83034-4CE3-4A5F-971B-117DE95CC00C}"/>
              </a:ext>
            </a:extLst>
          </p:cNvPr>
          <p:cNvSpPr/>
          <p:nvPr/>
        </p:nvSpPr>
        <p:spPr>
          <a:xfrm>
            <a:off x="1872000" y="2520000"/>
            <a:ext cx="2088000" cy="503999"/>
          </a:xfrm>
          <a:custGeom>
            <a:avLst>
              <a:gd name="f0" fmla="val -2394"/>
              <a:gd name="f1" fmla="val 28707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1単位時間幅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F1C09CCC-0C8A-4707-9620-1E6A9394D04F}"/>
              </a:ext>
            </a:extLst>
          </p:cNvPr>
          <p:cNvSpPr/>
          <p:nvPr/>
        </p:nvSpPr>
        <p:spPr>
          <a:xfrm>
            <a:off x="3024000" y="4968000"/>
            <a:ext cx="5040000" cy="503999"/>
          </a:xfrm>
          <a:custGeom>
            <a:avLst>
              <a:gd name="f0" fmla="val -1585"/>
              <a:gd name="f1" fmla="val 5781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1単位時間ごとに生成されると仮定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9A00D61-289F-4BC0-9CDB-1557BE163E59}"/>
              </a:ext>
            </a:extLst>
          </p:cNvPr>
          <p:cNvSpPr txBox="1"/>
          <p:nvPr/>
        </p:nvSpPr>
        <p:spPr>
          <a:xfrm>
            <a:off x="4265640" y="2496240"/>
            <a:ext cx="5310360" cy="45611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（待ち状態に推移することはないと仮定）</a:t>
            </a:r>
          </a:p>
        </p:txBody>
      </p:sp>
      <p:sp>
        <p:nvSpPr>
          <p:cNvPr id="33" name="Freeform: Shape 17">
            <a:extLst>
              <a:ext uri="{FF2B5EF4-FFF2-40B4-BE49-F238E27FC236}">
                <a16:creationId xmlns:a16="http://schemas.microsoft.com/office/drawing/2014/main" xmlns="" id="{1E620C20-795D-4CD6-9E2C-7DEF0E07ABC4}"/>
              </a:ext>
            </a:extLst>
          </p:cNvPr>
          <p:cNvSpPr/>
          <p:nvPr/>
        </p:nvSpPr>
        <p:spPr>
          <a:xfrm>
            <a:off x="1422664" y="4356000"/>
            <a:ext cx="2160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99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4</a:t>
            </a:r>
            <a:r>
              <a:rPr lang="ja-JP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単位時間</a:t>
            </a:r>
          </a:p>
        </p:txBody>
      </p:sp>
      <p:sp>
        <p:nvSpPr>
          <p:cNvPr id="38" name="Freeform: Shape 18">
            <a:extLst>
              <a:ext uri="{FF2B5EF4-FFF2-40B4-BE49-F238E27FC236}">
                <a16:creationId xmlns:a16="http://schemas.microsoft.com/office/drawing/2014/main" xmlns="" id="{D8083B9D-43B8-467A-B20B-BF9FB0328831}"/>
              </a:ext>
            </a:extLst>
          </p:cNvPr>
          <p:cNvSpPr/>
          <p:nvPr/>
        </p:nvSpPr>
        <p:spPr>
          <a:xfrm>
            <a:off x="1992126" y="3844440"/>
            <a:ext cx="3240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66">
              <a:alpha val="35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6</a:t>
            </a:r>
            <a:r>
              <a:rPr lang="ja-JP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単位時間</a:t>
            </a:r>
          </a:p>
        </p:txBody>
      </p:sp>
      <p:sp>
        <p:nvSpPr>
          <p:cNvPr id="35" name="Freeform: Shape 18">
            <a:extLst>
              <a:ext uri="{FF2B5EF4-FFF2-40B4-BE49-F238E27FC236}">
                <a16:creationId xmlns:a16="http://schemas.microsoft.com/office/drawing/2014/main" xmlns="" id="{D8083B9D-43B8-467A-B20B-BF9FB0328831}"/>
              </a:ext>
            </a:extLst>
          </p:cNvPr>
          <p:cNvSpPr/>
          <p:nvPr/>
        </p:nvSpPr>
        <p:spPr>
          <a:xfrm>
            <a:off x="3564000" y="3861473"/>
            <a:ext cx="3240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66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6</a:t>
            </a:r>
            <a:r>
              <a:rPr lang="ja-JP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単位時間</a:t>
            </a:r>
          </a:p>
        </p:txBody>
      </p:sp>
      <p:sp>
        <p:nvSpPr>
          <p:cNvPr id="40" name="Freeform: Shape 19">
            <a:extLst>
              <a:ext uri="{FF2B5EF4-FFF2-40B4-BE49-F238E27FC236}">
                <a16:creationId xmlns:a16="http://schemas.microsoft.com/office/drawing/2014/main" xmlns="" id="{2EE3249A-4441-4FB9-B197-483EAAA75A27}"/>
              </a:ext>
            </a:extLst>
          </p:cNvPr>
          <p:cNvSpPr/>
          <p:nvPr/>
        </p:nvSpPr>
        <p:spPr>
          <a:xfrm>
            <a:off x="2494659" y="3432369"/>
            <a:ext cx="4833805" cy="3950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FFFF">
              <a:alpha val="44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latin typeface="IPA Pゴシック" pitchFamily="50"/>
                <a:ea typeface="IPA Pゴシック" pitchFamily="50"/>
                <a:cs typeface="ＭＳ Ｐゴシック" pitchFamily="50"/>
              </a:rPr>
              <a:t>3</a:t>
            </a:r>
            <a:r>
              <a:rPr lang="ja-JP" sz="2000" b="0" i="0" u="none" strike="noStrike" baseline="0" dirty="0">
                <a:ln>
                  <a:noFill/>
                </a:ln>
                <a:latin typeface="IPA Pゴシック" pitchFamily="50"/>
                <a:ea typeface="IPA Pゴシック" pitchFamily="50"/>
                <a:cs typeface="ＭＳ Ｐゴシック" pitchFamily="50"/>
              </a:rPr>
              <a:t>単位時間</a:t>
            </a:r>
          </a:p>
        </p:txBody>
      </p:sp>
      <p:sp>
        <p:nvSpPr>
          <p:cNvPr id="37" name="Freeform: Shape 19">
            <a:extLst>
              <a:ext uri="{FF2B5EF4-FFF2-40B4-BE49-F238E27FC236}">
                <a16:creationId xmlns:a16="http://schemas.microsoft.com/office/drawing/2014/main" xmlns="" id="{2EE3249A-4441-4FB9-B197-483EAAA75A27}"/>
              </a:ext>
            </a:extLst>
          </p:cNvPr>
          <p:cNvSpPr/>
          <p:nvPr/>
        </p:nvSpPr>
        <p:spPr>
          <a:xfrm>
            <a:off x="6819535" y="3420000"/>
            <a:ext cx="1620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FF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3</a:t>
            </a:r>
            <a:r>
              <a:rPr lang="ja-JP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単位時間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C5D0DAA-B375-40B9-90E8-9B07C4DC9C89}"/>
              </a:ext>
            </a:extLst>
          </p:cNvPr>
          <p:cNvSpPr txBox="1">
            <a:spLocks noGrp="1"/>
          </p:cNvSpPr>
          <p:nvPr/>
        </p:nvSpPr>
        <p:spPr>
          <a:xfrm>
            <a:off x="7223399" y="5166000"/>
            <a:ext cx="2352240" cy="378360"/>
          </a:xfrm>
          <a:prstGeom prst="rect">
            <a:avLst/>
          </a:prstGeom>
          <a:noFill/>
          <a:ln/>
        </p:spPr>
        <p:txBody>
          <a:bodyPr wrap="square" lIns="90000" tIns="46800" rIns="90000" bIns="468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0CFD36E-AF3A-4D1B-92D7-DF8485E67CD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46D35F-9E3D-4EED-8409-8DC6B03B8E4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316800"/>
            <a:ext cx="9072720" cy="1071359"/>
          </a:xfrm>
        </p:spPr>
        <p:txBody>
          <a:bodyPr wrap="square">
            <a:spAutoFit/>
          </a:bodyPr>
          <a:lstStyle/>
          <a:p>
            <a:pPr lvl="0"/>
            <a:r>
              <a:rPr lang="ja-JP" altLang="en-US"/>
              <a:t>最短時間順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DC13471-6999-4D5D-A282-B7F4C296BE5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84000"/>
            <a:ext cx="9072000" cy="3332160"/>
          </a:xfrm>
        </p:spPr>
        <p:txBody>
          <a:bodyPr wrap="square" anchor="t">
            <a:spAutoFit/>
          </a:bodyPr>
          <a:lstStyle/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en-US"/>
              <a:t>Shortest Job First: SJF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短い（早く終わる）仕事ほど優先順位が高い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平均待ち時間が（理論上）最短になる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実際にはまず利用できない（なぜ？）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xmlns="" id="{F3D6F0FA-801C-4135-820E-637FAC615784}"/>
              </a:ext>
            </a:extLst>
          </p:cNvPr>
          <p:cNvSpPr txBox="1">
            <a:spLocks noGrp="1"/>
          </p:cNvSpPr>
          <p:nvPr/>
        </p:nvSpPr>
        <p:spPr>
          <a:xfrm>
            <a:off x="7223399" y="5166000"/>
            <a:ext cx="2352240" cy="378360"/>
          </a:xfrm>
          <a:prstGeom prst="rect">
            <a:avLst/>
          </a:prstGeom>
          <a:noFill/>
          <a:ln/>
        </p:spPr>
        <p:txBody>
          <a:bodyPr wrap="square" lIns="90000" tIns="46800" rIns="90000" bIns="468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BF712E0-6610-4858-B8F1-417232ACFB2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Straight Connector 1">
            <a:extLst>
              <a:ext uri="{FF2B5EF4-FFF2-40B4-BE49-F238E27FC236}">
                <a16:creationId xmlns:a16="http://schemas.microsoft.com/office/drawing/2014/main" xmlns="" id="{BD594EC5-02D5-4020-AA3B-35A421308772}"/>
              </a:ext>
            </a:extLst>
          </p:cNvPr>
          <p:cNvSpPr/>
          <p:nvPr/>
        </p:nvSpPr>
        <p:spPr>
          <a:xfrm>
            <a:off x="8424000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D1ECBCF4-C360-49F6-BE0E-5BC6DA60237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316800"/>
            <a:ext cx="9072720" cy="1071359"/>
          </a:xfrm>
        </p:spPr>
        <p:txBody>
          <a:bodyPr/>
          <a:lstStyle/>
          <a:p>
            <a:pPr lvl="0"/>
            <a:r>
              <a:rPr lang="ja-JP" altLang="en-US"/>
              <a:t>最短時間順（プリエンプティブ）の例</a:t>
            </a: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xmlns="" id="{C6386577-BB16-4365-817F-AC8E5371E3C5}"/>
              </a:ext>
            </a:extLst>
          </p:cNvPr>
          <p:cNvSpPr/>
          <p:nvPr/>
        </p:nvSpPr>
        <p:spPr>
          <a:xfrm>
            <a:off x="936000" y="4896000"/>
            <a:ext cx="8208000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xmlns="" id="{465B3CD3-3B4F-4DCD-B412-782C4A4DCE50}"/>
              </a:ext>
            </a:extLst>
          </p:cNvPr>
          <p:cNvSpPr/>
          <p:nvPr/>
        </p:nvSpPr>
        <p:spPr>
          <a:xfrm>
            <a:off x="1404000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xmlns="" id="{DB85FA1E-5FF4-4DED-957B-2FA890CDF1CF}"/>
              </a:ext>
            </a:extLst>
          </p:cNvPr>
          <p:cNvSpPr/>
          <p:nvPr/>
        </p:nvSpPr>
        <p:spPr>
          <a:xfrm>
            <a:off x="1944000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xmlns="" id="{FCE0DD0B-00AE-4722-8FEE-3690EABCF16C}"/>
              </a:ext>
            </a:extLst>
          </p:cNvPr>
          <p:cNvSpPr/>
          <p:nvPr/>
        </p:nvSpPr>
        <p:spPr>
          <a:xfrm>
            <a:off x="2484000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xmlns="" id="{28621F47-2538-435F-AE7C-220AC1F7D2D8}"/>
              </a:ext>
            </a:extLst>
          </p:cNvPr>
          <p:cNvSpPr/>
          <p:nvPr/>
        </p:nvSpPr>
        <p:spPr>
          <a:xfrm>
            <a:off x="3024000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xmlns="" id="{E3A25690-2D8C-471F-A9AE-E916C05DEDDD}"/>
              </a:ext>
            </a:extLst>
          </p:cNvPr>
          <p:cNvSpPr/>
          <p:nvPr/>
        </p:nvSpPr>
        <p:spPr>
          <a:xfrm>
            <a:off x="3564000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xmlns="" id="{2D788F4C-5FE6-440D-AF09-E92C5CDC8BD1}"/>
              </a:ext>
            </a:extLst>
          </p:cNvPr>
          <p:cNvSpPr/>
          <p:nvPr/>
        </p:nvSpPr>
        <p:spPr>
          <a:xfrm>
            <a:off x="4104000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xmlns="" id="{EE9E7832-E142-4628-9FDA-1845C84BB5C0}"/>
              </a:ext>
            </a:extLst>
          </p:cNvPr>
          <p:cNvSpPr/>
          <p:nvPr/>
        </p:nvSpPr>
        <p:spPr>
          <a:xfrm>
            <a:off x="4644000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xmlns="" id="{D2CE20C5-E831-4134-AE08-BB302900493D}"/>
              </a:ext>
            </a:extLst>
          </p:cNvPr>
          <p:cNvSpPr/>
          <p:nvPr/>
        </p:nvSpPr>
        <p:spPr>
          <a:xfrm>
            <a:off x="7883999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xmlns="" id="{2BE4900D-3DB5-4AC2-A6F7-93B4EA9611FB}"/>
              </a:ext>
            </a:extLst>
          </p:cNvPr>
          <p:cNvSpPr/>
          <p:nvPr/>
        </p:nvSpPr>
        <p:spPr>
          <a:xfrm>
            <a:off x="5184000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xmlns="" id="{56F84336-12C7-4EFC-B92E-A3D5B441FA1B}"/>
              </a:ext>
            </a:extLst>
          </p:cNvPr>
          <p:cNvSpPr/>
          <p:nvPr/>
        </p:nvSpPr>
        <p:spPr>
          <a:xfrm>
            <a:off x="5729400" y="3247559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xmlns="" id="{FEE50012-068C-43AC-93EF-30484F5FE9AE}"/>
              </a:ext>
            </a:extLst>
          </p:cNvPr>
          <p:cNvSpPr/>
          <p:nvPr/>
        </p:nvSpPr>
        <p:spPr>
          <a:xfrm>
            <a:off x="7343999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xmlns="" id="{96D5C151-8494-4AE4-9063-3E262E3B2AEF}"/>
              </a:ext>
            </a:extLst>
          </p:cNvPr>
          <p:cNvSpPr/>
          <p:nvPr/>
        </p:nvSpPr>
        <p:spPr>
          <a:xfrm>
            <a:off x="6263999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xmlns="" id="{B9A2E9FF-FDAD-4787-A690-5C8BD1338C5F}"/>
              </a:ext>
            </a:extLst>
          </p:cNvPr>
          <p:cNvSpPr/>
          <p:nvPr/>
        </p:nvSpPr>
        <p:spPr>
          <a:xfrm>
            <a:off x="6803999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953FA92F-219C-456C-A7DD-92D9C7C6699D}"/>
              </a:ext>
            </a:extLst>
          </p:cNvPr>
          <p:cNvSpPr/>
          <p:nvPr/>
        </p:nvSpPr>
        <p:spPr>
          <a:xfrm>
            <a:off x="1080000" y="1944000"/>
            <a:ext cx="2160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99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4</a:t>
            </a: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単位時間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53FEA9C6-F9CA-4D74-9DB6-B7B3973DE5DC}"/>
              </a:ext>
            </a:extLst>
          </p:cNvPr>
          <p:cNvSpPr/>
          <p:nvPr/>
        </p:nvSpPr>
        <p:spPr>
          <a:xfrm>
            <a:off x="3456000" y="1944000"/>
            <a:ext cx="3240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66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6</a:t>
            </a:r>
            <a:r>
              <a:rPr lang="ja-JP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単位時間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853105EA-B2E8-453A-AE06-3DCFC90983F9}"/>
              </a:ext>
            </a:extLst>
          </p:cNvPr>
          <p:cNvSpPr/>
          <p:nvPr/>
        </p:nvSpPr>
        <p:spPr>
          <a:xfrm>
            <a:off x="2474469" y="3341314"/>
            <a:ext cx="1620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FF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3</a:t>
            </a:r>
            <a:r>
              <a:rPr lang="ja-JP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単位時間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ABCAE77-4275-47C9-91C1-2D245421E1DC}"/>
              </a:ext>
            </a:extLst>
          </p:cNvPr>
          <p:cNvSpPr txBox="1"/>
          <p:nvPr/>
        </p:nvSpPr>
        <p:spPr>
          <a:xfrm>
            <a:off x="1512000" y="1475999"/>
            <a:ext cx="1477799" cy="45611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プロセス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CD06C58-6687-4DC0-A51F-73AA1B3F788D}"/>
              </a:ext>
            </a:extLst>
          </p:cNvPr>
          <p:cNvSpPr txBox="1"/>
          <p:nvPr/>
        </p:nvSpPr>
        <p:spPr>
          <a:xfrm>
            <a:off x="4346640" y="1475999"/>
            <a:ext cx="1485359" cy="45611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プロセス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8C093AA-6C89-4AF4-847C-9C8EAD8399D7}"/>
              </a:ext>
            </a:extLst>
          </p:cNvPr>
          <p:cNvSpPr txBox="1"/>
          <p:nvPr/>
        </p:nvSpPr>
        <p:spPr>
          <a:xfrm>
            <a:off x="6990840" y="1475999"/>
            <a:ext cx="1505160" cy="45611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プロセス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760D3B0-46D3-4A75-AACE-446D5378AA09}"/>
              </a:ext>
            </a:extLst>
          </p:cNvPr>
          <p:cNvSpPr txBox="1"/>
          <p:nvPr/>
        </p:nvSpPr>
        <p:spPr>
          <a:xfrm>
            <a:off x="8208000" y="4944239"/>
            <a:ext cx="790200" cy="45611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時間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9506196-F362-4ED2-B059-ACD0FD88FA58}"/>
              </a:ext>
            </a:extLst>
          </p:cNvPr>
          <p:cNvSpPr txBox="1"/>
          <p:nvPr/>
        </p:nvSpPr>
        <p:spPr>
          <a:xfrm>
            <a:off x="1218960" y="4896000"/>
            <a:ext cx="423720" cy="730799"/>
          </a:xfrm>
          <a:prstGeom prst="rect">
            <a:avLst/>
          </a:prstGeom>
          <a:noFill/>
          <a:ln>
            <a:noFill/>
          </a:ln>
        </p:spPr>
        <p:txBody>
          <a:bodyPr vert="eaVert" wrap="none" lIns="90000" tIns="45000" rIns="90000" bIns="450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600"/>
            </a:pPr>
            <a:r>
              <a:rPr lang="ja-JP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Ａ生成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9382A8D-9476-465F-B7EB-3D5E6CCAC4C5}"/>
              </a:ext>
            </a:extLst>
          </p:cNvPr>
          <p:cNvSpPr txBox="1"/>
          <p:nvPr/>
        </p:nvSpPr>
        <p:spPr>
          <a:xfrm>
            <a:off x="1736279" y="4896000"/>
            <a:ext cx="423720" cy="730799"/>
          </a:xfrm>
          <a:prstGeom prst="rect">
            <a:avLst/>
          </a:prstGeom>
          <a:noFill/>
          <a:ln>
            <a:noFill/>
          </a:ln>
        </p:spPr>
        <p:txBody>
          <a:bodyPr vert="eaVert" wrap="none" lIns="90000" tIns="45000" rIns="90000" bIns="450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600"/>
            </a:pPr>
            <a:r>
              <a:rPr lang="ja-JP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Ｂ生成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0650D64-6601-474C-ACB6-853707F5FD29}"/>
              </a:ext>
            </a:extLst>
          </p:cNvPr>
          <p:cNvSpPr txBox="1"/>
          <p:nvPr/>
        </p:nvSpPr>
        <p:spPr>
          <a:xfrm>
            <a:off x="2267640" y="4896000"/>
            <a:ext cx="432359" cy="774000"/>
          </a:xfrm>
          <a:prstGeom prst="rect">
            <a:avLst/>
          </a:prstGeom>
          <a:noFill/>
          <a:ln>
            <a:noFill/>
          </a:ln>
        </p:spPr>
        <p:txBody>
          <a:bodyPr vert="eaVert" wrap="none" lIns="90000" tIns="45000" rIns="90000" bIns="450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600"/>
            </a:pPr>
            <a:r>
              <a:rPr lang="ja-JP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Ｃ生成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FCC3C34A-8F65-47CC-B008-298E341291F9}"/>
              </a:ext>
            </a:extLst>
          </p:cNvPr>
          <p:cNvSpPr/>
          <p:nvPr/>
        </p:nvSpPr>
        <p:spPr>
          <a:xfrm>
            <a:off x="3633120" y="5012280"/>
            <a:ext cx="4502880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wrap="none" lIns="90000" tIns="46800" rIns="90000" bIns="46800" anchor="t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IPA Pゴシック" pitchFamily="50"/>
                <a:cs typeface="ＭＳ Ｐゴシック" pitchFamily="50"/>
              </a:rPr>
              <a:t>もしノンプリエンプティブだったら？</a:t>
            </a:r>
          </a:p>
        </p:txBody>
      </p:sp>
      <p:sp>
        <p:nvSpPr>
          <p:cNvPr id="30" name="Freeform: Shape 17">
            <a:extLst>
              <a:ext uri="{FF2B5EF4-FFF2-40B4-BE49-F238E27FC236}">
                <a16:creationId xmlns:a16="http://schemas.microsoft.com/office/drawing/2014/main" xmlns="" id="{953FA92F-219C-456C-A7DD-92D9C7C6699D}"/>
              </a:ext>
            </a:extLst>
          </p:cNvPr>
          <p:cNvSpPr/>
          <p:nvPr/>
        </p:nvSpPr>
        <p:spPr>
          <a:xfrm>
            <a:off x="1409401" y="4205315"/>
            <a:ext cx="1065068" cy="43200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99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4</a:t>
            </a: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単位時間</a:t>
            </a:r>
          </a:p>
        </p:txBody>
      </p:sp>
      <p:sp>
        <p:nvSpPr>
          <p:cNvPr id="31" name="Freeform: Shape 18">
            <a:extLst>
              <a:ext uri="{FF2B5EF4-FFF2-40B4-BE49-F238E27FC236}">
                <a16:creationId xmlns:a16="http://schemas.microsoft.com/office/drawing/2014/main" xmlns="" id="{53FEA9C6-F9CA-4D74-9DB6-B7B3973DE5DC}"/>
              </a:ext>
            </a:extLst>
          </p:cNvPr>
          <p:cNvSpPr/>
          <p:nvPr/>
        </p:nvSpPr>
        <p:spPr>
          <a:xfrm>
            <a:off x="1924937" y="3773315"/>
            <a:ext cx="3240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66">
              <a:alpha val="47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6</a:t>
            </a:r>
            <a:r>
              <a:rPr lang="ja-JP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単位時間</a:t>
            </a:r>
          </a:p>
        </p:txBody>
      </p:sp>
      <p:sp>
        <p:nvSpPr>
          <p:cNvPr id="32" name="Freeform: Shape 17">
            <a:extLst>
              <a:ext uri="{FF2B5EF4-FFF2-40B4-BE49-F238E27FC236}">
                <a16:creationId xmlns:a16="http://schemas.microsoft.com/office/drawing/2014/main" xmlns="" id="{953FA92F-219C-456C-A7DD-92D9C7C6699D}"/>
              </a:ext>
            </a:extLst>
          </p:cNvPr>
          <p:cNvSpPr/>
          <p:nvPr/>
        </p:nvSpPr>
        <p:spPr>
          <a:xfrm>
            <a:off x="4113532" y="4221894"/>
            <a:ext cx="1051405" cy="4154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99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4</a:t>
            </a: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単位時間</a:t>
            </a:r>
          </a:p>
        </p:txBody>
      </p:sp>
      <p:sp>
        <p:nvSpPr>
          <p:cNvPr id="33" name="Freeform: Shape 18">
            <a:extLst>
              <a:ext uri="{FF2B5EF4-FFF2-40B4-BE49-F238E27FC236}">
                <a16:creationId xmlns:a16="http://schemas.microsoft.com/office/drawing/2014/main" xmlns="" id="{53FEA9C6-F9CA-4D74-9DB6-B7B3973DE5DC}"/>
              </a:ext>
            </a:extLst>
          </p:cNvPr>
          <p:cNvSpPr/>
          <p:nvPr/>
        </p:nvSpPr>
        <p:spPr>
          <a:xfrm>
            <a:off x="5174468" y="3783959"/>
            <a:ext cx="3240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66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6</a:t>
            </a:r>
            <a:r>
              <a:rPr lang="ja-JP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単位時間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DEADF20-A58D-49FD-A8FB-9F933DABEAB2}"/>
              </a:ext>
            </a:extLst>
          </p:cNvPr>
          <p:cNvSpPr txBox="1">
            <a:spLocks noGrp="1"/>
          </p:cNvSpPr>
          <p:nvPr/>
        </p:nvSpPr>
        <p:spPr>
          <a:xfrm>
            <a:off x="7223399" y="5166000"/>
            <a:ext cx="2352240" cy="378360"/>
          </a:xfrm>
          <a:prstGeom prst="rect">
            <a:avLst/>
          </a:prstGeom>
          <a:noFill/>
          <a:ln/>
        </p:spPr>
        <p:txBody>
          <a:bodyPr wrap="square" lIns="90000" tIns="46800" rIns="90000" bIns="468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08AFBB2-DC02-4585-8945-5D59E871269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DCDF9E-6B34-416E-98BC-FCF833AEA8C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316800"/>
            <a:ext cx="9072720" cy="1071359"/>
          </a:xfrm>
        </p:spPr>
        <p:txBody>
          <a:bodyPr wrap="square">
            <a:spAutoFit/>
          </a:bodyPr>
          <a:lstStyle/>
          <a:p>
            <a:pPr lvl="0"/>
            <a:r>
              <a:rPr lang="ja-JP" altLang="en-US"/>
              <a:t>優先度順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C8BFE35-294A-4FC9-AFDA-E0EB05E55A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84000"/>
            <a:ext cx="9072000" cy="3332160"/>
          </a:xfrm>
        </p:spPr>
        <p:txBody>
          <a:bodyPr wrap="square" anchor="t">
            <a:spAutoFit/>
          </a:bodyPr>
          <a:lstStyle/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（</a:t>
            </a:r>
            <a:r>
              <a:rPr lang="en-US"/>
              <a:t>fixed) priority scheduling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あらかじめ優先度を割り当てる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優先度＝優先順位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重要なプロセスを優先的に実行できる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他のポリシーと併用</a:t>
            </a:r>
          </a:p>
          <a:p>
            <a:pPr marL="0" lvl="1" indent="0">
              <a:lnSpc>
                <a:spcPct val="100000"/>
              </a:lnSpc>
              <a:spcBef>
                <a:spcPts val="797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3200">
                <a:solidFill>
                  <a:srgbClr val="000000"/>
                </a:solidFill>
                <a:latin typeface="IPA Pゴシック" pitchFamily="50"/>
              </a:rPr>
              <a:t>fixed</a:t>
            </a: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（固定）でない場合もある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xmlns="" id="{7DC9CF6D-3DF6-4743-959A-0BAA33F151A2}"/>
              </a:ext>
            </a:extLst>
          </p:cNvPr>
          <p:cNvSpPr txBox="1">
            <a:spLocks noGrp="1"/>
          </p:cNvSpPr>
          <p:nvPr/>
        </p:nvSpPr>
        <p:spPr>
          <a:xfrm>
            <a:off x="7223399" y="5166000"/>
            <a:ext cx="2352240" cy="378360"/>
          </a:xfrm>
          <a:prstGeom prst="rect">
            <a:avLst/>
          </a:prstGeom>
          <a:noFill/>
          <a:ln/>
        </p:spPr>
        <p:txBody>
          <a:bodyPr wrap="square" lIns="90000" tIns="46800" rIns="90000" bIns="468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6F476A3-671F-47DA-AA69-5329F75EC00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Straight Connector 1">
            <a:extLst>
              <a:ext uri="{FF2B5EF4-FFF2-40B4-BE49-F238E27FC236}">
                <a16:creationId xmlns:a16="http://schemas.microsoft.com/office/drawing/2014/main" xmlns="" id="{A593B607-3CC2-4DCC-A3F9-C631FBA820B5}"/>
              </a:ext>
            </a:extLst>
          </p:cNvPr>
          <p:cNvSpPr/>
          <p:nvPr/>
        </p:nvSpPr>
        <p:spPr>
          <a:xfrm>
            <a:off x="8424000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34B4F38-606F-4084-8324-56B8D0D2AED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316800"/>
            <a:ext cx="9072720" cy="1071359"/>
          </a:xfrm>
        </p:spPr>
        <p:txBody>
          <a:bodyPr/>
          <a:lstStyle/>
          <a:p>
            <a:pPr lvl="0"/>
            <a:r>
              <a:rPr lang="ja-JP" altLang="en-US"/>
              <a:t>優先度順（プリエンプティブ）の例</a:t>
            </a: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xmlns="" id="{DF19254E-134C-4B4C-AC47-56E6D5676F1D}"/>
              </a:ext>
            </a:extLst>
          </p:cNvPr>
          <p:cNvSpPr/>
          <p:nvPr/>
        </p:nvSpPr>
        <p:spPr>
          <a:xfrm>
            <a:off x="936000" y="4896000"/>
            <a:ext cx="8208000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xmlns="" id="{B01E61CB-C736-4448-8F6A-AF05A7002F2E}"/>
              </a:ext>
            </a:extLst>
          </p:cNvPr>
          <p:cNvSpPr/>
          <p:nvPr/>
        </p:nvSpPr>
        <p:spPr>
          <a:xfrm>
            <a:off x="1404000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xmlns="" id="{8604F40A-141E-49AF-9278-CD8C5344D2EA}"/>
              </a:ext>
            </a:extLst>
          </p:cNvPr>
          <p:cNvSpPr/>
          <p:nvPr/>
        </p:nvSpPr>
        <p:spPr>
          <a:xfrm>
            <a:off x="1944000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xmlns="" id="{0A095979-3DE4-4380-B04B-879A6D5C7B5F}"/>
              </a:ext>
            </a:extLst>
          </p:cNvPr>
          <p:cNvSpPr/>
          <p:nvPr/>
        </p:nvSpPr>
        <p:spPr>
          <a:xfrm>
            <a:off x="2484000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xmlns="" id="{F39FA823-94A8-4AD0-90A4-3B4F03D05826}"/>
              </a:ext>
            </a:extLst>
          </p:cNvPr>
          <p:cNvSpPr/>
          <p:nvPr/>
        </p:nvSpPr>
        <p:spPr>
          <a:xfrm>
            <a:off x="3024000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xmlns="" id="{4EA98E58-D03C-4BD0-BC12-32D3BCFC0ABA}"/>
              </a:ext>
            </a:extLst>
          </p:cNvPr>
          <p:cNvSpPr/>
          <p:nvPr/>
        </p:nvSpPr>
        <p:spPr>
          <a:xfrm>
            <a:off x="3564000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xmlns="" id="{2E3C474A-E7FE-4953-A3FB-7D07845BFC2F}"/>
              </a:ext>
            </a:extLst>
          </p:cNvPr>
          <p:cNvSpPr/>
          <p:nvPr/>
        </p:nvSpPr>
        <p:spPr>
          <a:xfrm>
            <a:off x="4104000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xmlns="" id="{A495571E-44CD-4552-9123-650E22CCFF2C}"/>
              </a:ext>
            </a:extLst>
          </p:cNvPr>
          <p:cNvSpPr/>
          <p:nvPr/>
        </p:nvSpPr>
        <p:spPr>
          <a:xfrm>
            <a:off x="4644000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xmlns="" id="{9217C410-3E0F-404E-8867-87DA3DFAF440}"/>
              </a:ext>
            </a:extLst>
          </p:cNvPr>
          <p:cNvSpPr/>
          <p:nvPr/>
        </p:nvSpPr>
        <p:spPr>
          <a:xfrm>
            <a:off x="7883999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xmlns="" id="{77EFC750-83F5-4760-8A00-6BC66560B951}"/>
              </a:ext>
            </a:extLst>
          </p:cNvPr>
          <p:cNvSpPr/>
          <p:nvPr/>
        </p:nvSpPr>
        <p:spPr>
          <a:xfrm>
            <a:off x="5184000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xmlns="" id="{5215EF23-60E8-47DC-AF65-514626CEE691}"/>
              </a:ext>
            </a:extLst>
          </p:cNvPr>
          <p:cNvSpPr/>
          <p:nvPr/>
        </p:nvSpPr>
        <p:spPr>
          <a:xfrm>
            <a:off x="5729400" y="3247559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xmlns="" id="{5963AEF9-AC27-49E5-A5DD-C1A56F447CBF}"/>
              </a:ext>
            </a:extLst>
          </p:cNvPr>
          <p:cNvSpPr/>
          <p:nvPr/>
        </p:nvSpPr>
        <p:spPr>
          <a:xfrm>
            <a:off x="7343999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xmlns="" id="{0F6151F3-01FA-412F-9F5A-B995B17501FD}"/>
              </a:ext>
            </a:extLst>
          </p:cNvPr>
          <p:cNvSpPr/>
          <p:nvPr/>
        </p:nvSpPr>
        <p:spPr>
          <a:xfrm>
            <a:off x="6263999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xmlns="" id="{A34CF65F-4CB3-4419-8F8F-9D3BED29F7DB}"/>
              </a:ext>
            </a:extLst>
          </p:cNvPr>
          <p:cNvSpPr/>
          <p:nvPr/>
        </p:nvSpPr>
        <p:spPr>
          <a:xfrm>
            <a:off x="6803999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FE2F6714-9B8C-494B-9D7E-4F0F94318FBE}"/>
              </a:ext>
            </a:extLst>
          </p:cNvPr>
          <p:cNvSpPr/>
          <p:nvPr/>
        </p:nvSpPr>
        <p:spPr>
          <a:xfrm>
            <a:off x="1080000" y="1944000"/>
            <a:ext cx="2160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99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優先度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3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81452CC5-D362-4963-839A-1524086F9D35}"/>
              </a:ext>
            </a:extLst>
          </p:cNvPr>
          <p:cNvSpPr/>
          <p:nvPr/>
        </p:nvSpPr>
        <p:spPr>
          <a:xfrm>
            <a:off x="3456000" y="1944000"/>
            <a:ext cx="3240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66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優先度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2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952012B-8E7D-488B-9776-00D12D274F97}"/>
              </a:ext>
            </a:extLst>
          </p:cNvPr>
          <p:cNvSpPr/>
          <p:nvPr/>
        </p:nvSpPr>
        <p:spPr>
          <a:xfrm>
            <a:off x="6912000" y="1944000"/>
            <a:ext cx="1620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FF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優先度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DC42DF4-4EB4-4355-8D61-5C9C78951A75}"/>
              </a:ext>
            </a:extLst>
          </p:cNvPr>
          <p:cNvSpPr txBox="1"/>
          <p:nvPr/>
        </p:nvSpPr>
        <p:spPr>
          <a:xfrm>
            <a:off x="1512000" y="1475999"/>
            <a:ext cx="1477799" cy="45611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プロセス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118F574-5729-4A55-B9D3-53339985D5D6}"/>
              </a:ext>
            </a:extLst>
          </p:cNvPr>
          <p:cNvSpPr txBox="1"/>
          <p:nvPr/>
        </p:nvSpPr>
        <p:spPr>
          <a:xfrm>
            <a:off x="4346640" y="1475999"/>
            <a:ext cx="1485359" cy="45611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プロセス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6727187-19E8-4B55-8720-9A31111EBC74}"/>
              </a:ext>
            </a:extLst>
          </p:cNvPr>
          <p:cNvSpPr txBox="1"/>
          <p:nvPr/>
        </p:nvSpPr>
        <p:spPr>
          <a:xfrm>
            <a:off x="6990840" y="1475999"/>
            <a:ext cx="1505160" cy="45611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プロセス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5965096-F0C9-43CA-B0AE-3E7CE002EF19}"/>
              </a:ext>
            </a:extLst>
          </p:cNvPr>
          <p:cNvSpPr txBox="1"/>
          <p:nvPr/>
        </p:nvSpPr>
        <p:spPr>
          <a:xfrm>
            <a:off x="8208000" y="4944239"/>
            <a:ext cx="790200" cy="45611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時間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2A808AB-E381-464A-8DA3-D60239E064DF}"/>
              </a:ext>
            </a:extLst>
          </p:cNvPr>
          <p:cNvSpPr txBox="1"/>
          <p:nvPr/>
        </p:nvSpPr>
        <p:spPr>
          <a:xfrm>
            <a:off x="1218960" y="4896000"/>
            <a:ext cx="423720" cy="730799"/>
          </a:xfrm>
          <a:prstGeom prst="rect">
            <a:avLst/>
          </a:prstGeom>
          <a:noFill/>
          <a:ln>
            <a:noFill/>
          </a:ln>
        </p:spPr>
        <p:txBody>
          <a:bodyPr vert="eaVert" wrap="none" lIns="90000" tIns="45000" rIns="90000" bIns="450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600"/>
            </a:pPr>
            <a:r>
              <a:rPr lang="ja-JP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Ａ生成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3DAC726-35C6-41D7-8A0F-BD9B6FE7417A}"/>
              </a:ext>
            </a:extLst>
          </p:cNvPr>
          <p:cNvSpPr txBox="1"/>
          <p:nvPr/>
        </p:nvSpPr>
        <p:spPr>
          <a:xfrm>
            <a:off x="1736279" y="4896000"/>
            <a:ext cx="423720" cy="730799"/>
          </a:xfrm>
          <a:prstGeom prst="rect">
            <a:avLst/>
          </a:prstGeom>
          <a:noFill/>
          <a:ln>
            <a:noFill/>
          </a:ln>
        </p:spPr>
        <p:txBody>
          <a:bodyPr vert="eaVert" wrap="none" lIns="90000" tIns="45000" rIns="90000" bIns="450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600"/>
            </a:pPr>
            <a:r>
              <a:rPr lang="ja-JP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Ｂ生成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23FFD43-8431-4714-BD7B-BEE015664606}"/>
              </a:ext>
            </a:extLst>
          </p:cNvPr>
          <p:cNvSpPr txBox="1"/>
          <p:nvPr/>
        </p:nvSpPr>
        <p:spPr>
          <a:xfrm>
            <a:off x="2267640" y="4896000"/>
            <a:ext cx="432359" cy="774000"/>
          </a:xfrm>
          <a:prstGeom prst="rect">
            <a:avLst/>
          </a:prstGeom>
          <a:noFill/>
          <a:ln>
            <a:noFill/>
          </a:ln>
        </p:spPr>
        <p:txBody>
          <a:bodyPr vert="eaVert" wrap="none" lIns="90000" tIns="45000" rIns="90000" bIns="450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600"/>
            </a:pPr>
            <a:r>
              <a:rPr lang="ja-JP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Ｃ生成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3A60A708-01D4-4692-88FC-9DBA5264EF03}"/>
              </a:ext>
            </a:extLst>
          </p:cNvPr>
          <p:cNvSpPr/>
          <p:nvPr/>
        </p:nvSpPr>
        <p:spPr>
          <a:xfrm>
            <a:off x="3705120" y="5040000"/>
            <a:ext cx="4502880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wrap="none" lIns="90000" tIns="46800" rIns="90000" bIns="46800" anchor="t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IPA Pゴシック" pitchFamily="50"/>
                <a:cs typeface="ＭＳ Ｐゴシック" pitchFamily="50"/>
              </a:rPr>
              <a:t>もしノンプリエンプティブだったら？</a:t>
            </a:r>
          </a:p>
        </p:txBody>
      </p:sp>
      <p:sp>
        <p:nvSpPr>
          <p:cNvPr id="31" name="Freeform: Shape 17">
            <a:extLst>
              <a:ext uri="{FF2B5EF4-FFF2-40B4-BE49-F238E27FC236}">
                <a16:creationId xmlns:a16="http://schemas.microsoft.com/office/drawing/2014/main" xmlns="" id="{FE2F6714-9B8C-494B-9D7E-4F0F94318FBE}"/>
              </a:ext>
            </a:extLst>
          </p:cNvPr>
          <p:cNvSpPr/>
          <p:nvPr/>
        </p:nvSpPr>
        <p:spPr>
          <a:xfrm>
            <a:off x="1390017" y="4165201"/>
            <a:ext cx="559384" cy="460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99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優先度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3</a:t>
            </a:r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1452CC5-D362-4963-839A-1524086F9D35}"/>
              </a:ext>
            </a:extLst>
          </p:cNvPr>
          <p:cNvSpPr/>
          <p:nvPr/>
        </p:nvSpPr>
        <p:spPr>
          <a:xfrm>
            <a:off x="1912210" y="3725643"/>
            <a:ext cx="57719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66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優先度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2</a:t>
            </a:r>
          </a:p>
        </p:txBody>
      </p:sp>
      <p:sp>
        <p:nvSpPr>
          <p:cNvPr id="33" name="Freeform: Shape 19">
            <a:extLst>
              <a:ext uri="{FF2B5EF4-FFF2-40B4-BE49-F238E27FC236}">
                <a16:creationId xmlns:a16="http://schemas.microsoft.com/office/drawing/2014/main" xmlns="" id="{0952012B-8E7D-488B-9776-00D12D274F97}"/>
              </a:ext>
            </a:extLst>
          </p:cNvPr>
          <p:cNvSpPr/>
          <p:nvPr/>
        </p:nvSpPr>
        <p:spPr>
          <a:xfrm>
            <a:off x="2494799" y="3293643"/>
            <a:ext cx="1620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FF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優先度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1</a:t>
            </a:r>
          </a:p>
        </p:txBody>
      </p:sp>
      <p:sp>
        <p:nvSpPr>
          <p:cNvPr id="34" name="Freeform: Shape 18">
            <a:extLst>
              <a:ext uri="{FF2B5EF4-FFF2-40B4-BE49-F238E27FC236}">
                <a16:creationId xmlns:a16="http://schemas.microsoft.com/office/drawing/2014/main" xmlns="" id="{81452CC5-D362-4963-839A-1524086F9D35}"/>
              </a:ext>
            </a:extLst>
          </p:cNvPr>
          <p:cNvSpPr/>
          <p:nvPr/>
        </p:nvSpPr>
        <p:spPr>
          <a:xfrm>
            <a:off x="4103999" y="3725643"/>
            <a:ext cx="2700000" cy="3963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66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優先度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2</a:t>
            </a:r>
          </a:p>
        </p:txBody>
      </p:sp>
      <p:sp>
        <p:nvSpPr>
          <p:cNvPr id="36" name="Freeform: Shape 17">
            <a:extLst>
              <a:ext uri="{FF2B5EF4-FFF2-40B4-BE49-F238E27FC236}">
                <a16:creationId xmlns:a16="http://schemas.microsoft.com/office/drawing/2014/main" xmlns="" id="{FE2F6714-9B8C-494B-9D7E-4F0F94318FBE}"/>
              </a:ext>
            </a:extLst>
          </p:cNvPr>
          <p:cNvSpPr/>
          <p:nvPr/>
        </p:nvSpPr>
        <p:spPr>
          <a:xfrm>
            <a:off x="6792290" y="4127762"/>
            <a:ext cx="1631710" cy="47988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99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優先度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DF6863E-C3D2-4B8C-8BD1-D30F6C8BCBB5}"/>
              </a:ext>
            </a:extLst>
          </p:cNvPr>
          <p:cNvSpPr txBox="1">
            <a:spLocks noGrp="1"/>
          </p:cNvSpPr>
          <p:nvPr/>
        </p:nvSpPr>
        <p:spPr>
          <a:xfrm>
            <a:off x="7223399" y="5166000"/>
            <a:ext cx="2352240" cy="378360"/>
          </a:xfrm>
          <a:prstGeom prst="rect">
            <a:avLst/>
          </a:prstGeom>
          <a:noFill/>
          <a:ln/>
        </p:spPr>
        <p:txBody>
          <a:bodyPr wrap="square" lIns="90000" tIns="46800" rIns="90000" bIns="468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B620F78-32EF-44C0-8A6B-1EE810F3087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57008B-5155-49CF-A92F-0482D9AD9EF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316800"/>
            <a:ext cx="9072720" cy="1071359"/>
          </a:xfrm>
        </p:spPr>
        <p:txBody>
          <a:bodyPr wrap="square">
            <a:spAutoFit/>
          </a:bodyPr>
          <a:lstStyle/>
          <a:p>
            <a:pPr lvl="0"/>
            <a:r>
              <a:rPr lang="ja-JP" altLang="en-US"/>
              <a:t>ラウンドロビン（</a:t>
            </a:r>
            <a:r>
              <a:rPr lang="en-US"/>
              <a:t>round robin</a:t>
            </a:r>
            <a:r>
              <a:rPr lang="ja-JP" altLang="en-US"/>
              <a:t>）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25F4929-8850-4847-8C7A-FB5C714CC5C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84000"/>
            <a:ext cx="9072000" cy="3474000"/>
          </a:xfrm>
        </p:spPr>
        <p:txBody>
          <a:bodyPr wrap="square" anchor="t">
            <a:spAutoFit/>
          </a:bodyPr>
          <a:lstStyle/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「総当たり戦」「円卓会議」「輪状の嘆願書」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優先順位は無い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一定時間ごとにプロセスを切り替える</a:t>
            </a:r>
          </a:p>
          <a:p>
            <a:pPr marL="342720" lvl="0" indent="-342720">
              <a:spcBef>
                <a:spcPts val="748"/>
              </a:spcBef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/>
              <a:t>	</a:t>
            </a:r>
            <a:r>
              <a:rPr lang="ja-JP" altLang="en-US"/>
              <a:t>＝タイムスライス（</a:t>
            </a:r>
            <a:r>
              <a:rPr lang="en-US"/>
              <a:t>time slice</a:t>
            </a:r>
            <a:r>
              <a:rPr lang="ja-JP" altLang="en-US"/>
              <a:t>）</a:t>
            </a:r>
          </a:p>
          <a:p>
            <a:pPr marL="0" lvl="1" indent="0">
              <a:lnSpc>
                <a:spcPct val="100000"/>
              </a:lnSpc>
              <a:spcBef>
                <a:spcPts val="649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タイムスライスを長くすると事実上</a:t>
            </a:r>
            <a:r>
              <a:rPr lang="en-US" sz="3200">
                <a:solidFill>
                  <a:srgbClr val="000000"/>
                </a:solidFill>
                <a:latin typeface="IPA Pゴシック" pitchFamily="50"/>
              </a:rPr>
              <a:t>FCFS</a:t>
            </a:r>
          </a:p>
          <a:p>
            <a:pPr marL="0" lvl="1" indent="0">
              <a:lnSpc>
                <a:spcPct val="100000"/>
              </a:lnSpc>
              <a:spcBef>
                <a:spcPts val="649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短くとると最短順に近づく</a:t>
            </a:r>
          </a:p>
          <a:p>
            <a:pPr marL="0" lvl="2" indent="0">
              <a:lnSpc>
                <a:spcPct val="100000"/>
              </a:lnSpc>
              <a:spcBef>
                <a:spcPts val="797"/>
              </a:spcBef>
              <a:buClr>
                <a:srgbClr val="CCCC00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プロセス切り替えのオーバーヘッドが増加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xmlns="" id="{A7A4E37F-EF5A-4BB2-BDC7-3ABFB861CFCA}"/>
              </a:ext>
            </a:extLst>
          </p:cNvPr>
          <p:cNvSpPr txBox="1">
            <a:spLocks noGrp="1"/>
          </p:cNvSpPr>
          <p:nvPr/>
        </p:nvSpPr>
        <p:spPr>
          <a:xfrm>
            <a:off x="7223399" y="5166000"/>
            <a:ext cx="2352240" cy="378360"/>
          </a:xfrm>
          <a:prstGeom prst="rect">
            <a:avLst/>
          </a:prstGeom>
          <a:noFill/>
          <a:ln/>
        </p:spPr>
        <p:txBody>
          <a:bodyPr wrap="square" lIns="90000" tIns="46800" rIns="90000" bIns="468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E34FDA8-3989-4C02-B904-6A0C770FB11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Straight Connector 1">
            <a:extLst>
              <a:ext uri="{FF2B5EF4-FFF2-40B4-BE49-F238E27FC236}">
                <a16:creationId xmlns:a16="http://schemas.microsoft.com/office/drawing/2014/main" xmlns="" id="{460D23C3-4633-4B4C-B242-00323C8120C1}"/>
              </a:ext>
            </a:extLst>
          </p:cNvPr>
          <p:cNvSpPr/>
          <p:nvPr/>
        </p:nvSpPr>
        <p:spPr>
          <a:xfrm>
            <a:off x="8424000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D508651-E8EE-4BA3-A17A-9DAABDA8139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316800"/>
            <a:ext cx="9072720" cy="1071359"/>
          </a:xfrm>
        </p:spPr>
        <p:txBody>
          <a:bodyPr/>
          <a:lstStyle/>
          <a:p>
            <a:pPr lvl="0"/>
            <a:r>
              <a:rPr lang="ja-JP" altLang="en-US"/>
              <a:t>ラウンドロビンの例</a:t>
            </a: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xmlns="" id="{76AF1D98-7E3F-4E24-A30D-94437EA006CC}"/>
              </a:ext>
            </a:extLst>
          </p:cNvPr>
          <p:cNvSpPr/>
          <p:nvPr/>
        </p:nvSpPr>
        <p:spPr>
          <a:xfrm>
            <a:off x="936000" y="4896000"/>
            <a:ext cx="8208000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xmlns="" id="{0C0F7E4C-1660-42A1-A790-818CF7034625}"/>
              </a:ext>
            </a:extLst>
          </p:cNvPr>
          <p:cNvSpPr/>
          <p:nvPr/>
        </p:nvSpPr>
        <p:spPr>
          <a:xfrm>
            <a:off x="1404000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xmlns="" id="{71EC6CCF-132D-48F8-A57D-53BE71C71E47}"/>
              </a:ext>
            </a:extLst>
          </p:cNvPr>
          <p:cNvSpPr/>
          <p:nvPr/>
        </p:nvSpPr>
        <p:spPr>
          <a:xfrm>
            <a:off x="1944000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xmlns="" id="{A69613C7-0392-40AC-9E8C-FA5B56CC1599}"/>
              </a:ext>
            </a:extLst>
          </p:cNvPr>
          <p:cNvSpPr/>
          <p:nvPr/>
        </p:nvSpPr>
        <p:spPr>
          <a:xfrm>
            <a:off x="2484000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xmlns="" id="{2EB08EC0-8A26-4E71-9A5A-04CEA1335785}"/>
              </a:ext>
            </a:extLst>
          </p:cNvPr>
          <p:cNvSpPr/>
          <p:nvPr/>
        </p:nvSpPr>
        <p:spPr>
          <a:xfrm>
            <a:off x="3024000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xmlns="" id="{6C5F8AD0-642F-4B59-812C-447E96AD6F36}"/>
              </a:ext>
            </a:extLst>
          </p:cNvPr>
          <p:cNvSpPr/>
          <p:nvPr/>
        </p:nvSpPr>
        <p:spPr>
          <a:xfrm>
            <a:off x="3564000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xmlns="" id="{3BBEF51A-DEAB-46E3-B64F-5D544FDBC60E}"/>
              </a:ext>
            </a:extLst>
          </p:cNvPr>
          <p:cNvSpPr/>
          <p:nvPr/>
        </p:nvSpPr>
        <p:spPr>
          <a:xfrm>
            <a:off x="4104000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xmlns="" id="{E48EDB0A-38B4-4AF5-ADD9-E07AB5BEFAC5}"/>
              </a:ext>
            </a:extLst>
          </p:cNvPr>
          <p:cNvSpPr/>
          <p:nvPr/>
        </p:nvSpPr>
        <p:spPr>
          <a:xfrm>
            <a:off x="4644000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xmlns="" id="{8E6C22AC-B164-49DA-AE3B-C6872251AEDA}"/>
              </a:ext>
            </a:extLst>
          </p:cNvPr>
          <p:cNvSpPr/>
          <p:nvPr/>
        </p:nvSpPr>
        <p:spPr>
          <a:xfrm>
            <a:off x="7883999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xmlns="" id="{99EDEAF1-F3BD-4884-AF8E-BBCD68592815}"/>
              </a:ext>
            </a:extLst>
          </p:cNvPr>
          <p:cNvSpPr/>
          <p:nvPr/>
        </p:nvSpPr>
        <p:spPr>
          <a:xfrm>
            <a:off x="5184000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xmlns="" id="{DBA715E2-DC4B-4E71-BB5C-AE6677CCC4EC}"/>
              </a:ext>
            </a:extLst>
          </p:cNvPr>
          <p:cNvSpPr/>
          <p:nvPr/>
        </p:nvSpPr>
        <p:spPr>
          <a:xfrm>
            <a:off x="5729400" y="3247559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xmlns="" id="{5EC373F9-35F9-4031-9309-D64673235A59}"/>
              </a:ext>
            </a:extLst>
          </p:cNvPr>
          <p:cNvSpPr/>
          <p:nvPr/>
        </p:nvSpPr>
        <p:spPr>
          <a:xfrm>
            <a:off x="7343999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xmlns="" id="{9816B8E7-3210-4476-95BA-926A5152EEA1}"/>
              </a:ext>
            </a:extLst>
          </p:cNvPr>
          <p:cNvSpPr/>
          <p:nvPr/>
        </p:nvSpPr>
        <p:spPr>
          <a:xfrm>
            <a:off x="6263999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xmlns="" id="{80ACAB0C-5F98-46FC-88E3-2CB14F46470E}"/>
              </a:ext>
            </a:extLst>
          </p:cNvPr>
          <p:cNvSpPr/>
          <p:nvPr/>
        </p:nvSpPr>
        <p:spPr>
          <a:xfrm>
            <a:off x="6803999" y="3240000"/>
            <a:ext cx="0" cy="1656000"/>
          </a:xfrm>
          <a:prstGeom prst="line">
            <a:avLst/>
          </a:prstGeom>
          <a:noFill/>
          <a:ln w="36000">
            <a:solidFill>
              <a:srgbClr val="000000"/>
            </a:solidFill>
            <a:custDash>
              <a:ds d="197000" sp="197000"/>
            </a:custDash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7F42FE5E-941F-4D39-B2D0-1084B08D593A}"/>
              </a:ext>
            </a:extLst>
          </p:cNvPr>
          <p:cNvSpPr/>
          <p:nvPr/>
        </p:nvSpPr>
        <p:spPr>
          <a:xfrm>
            <a:off x="1080000" y="1944000"/>
            <a:ext cx="2160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99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4</a:t>
            </a:r>
            <a:r>
              <a:rPr lang="ja-JP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単位時間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75D9D1C4-8118-43DC-99EC-9F16644053DD}"/>
              </a:ext>
            </a:extLst>
          </p:cNvPr>
          <p:cNvSpPr/>
          <p:nvPr/>
        </p:nvSpPr>
        <p:spPr>
          <a:xfrm>
            <a:off x="3456000" y="1944000"/>
            <a:ext cx="3240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66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6</a:t>
            </a:r>
            <a:r>
              <a:rPr lang="ja-JP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単位時間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4035DCE2-1A50-48C1-9B34-E30686114219}"/>
              </a:ext>
            </a:extLst>
          </p:cNvPr>
          <p:cNvSpPr/>
          <p:nvPr/>
        </p:nvSpPr>
        <p:spPr>
          <a:xfrm>
            <a:off x="6912000" y="1944000"/>
            <a:ext cx="1620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FF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3</a:t>
            </a:r>
            <a:r>
              <a:rPr lang="ja-JP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単位時間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CF40288-F52A-4610-9A75-B713477E6950}"/>
              </a:ext>
            </a:extLst>
          </p:cNvPr>
          <p:cNvSpPr txBox="1"/>
          <p:nvPr/>
        </p:nvSpPr>
        <p:spPr>
          <a:xfrm>
            <a:off x="1512000" y="1475999"/>
            <a:ext cx="1477799" cy="45611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プロセス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5464512-12FB-42E8-8C06-E53C5813E3BF}"/>
              </a:ext>
            </a:extLst>
          </p:cNvPr>
          <p:cNvSpPr txBox="1"/>
          <p:nvPr/>
        </p:nvSpPr>
        <p:spPr>
          <a:xfrm>
            <a:off x="4346640" y="1475999"/>
            <a:ext cx="1485359" cy="45611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プロセス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C8C5AA1-0EA4-4636-996C-5D37C6F3D0DF}"/>
              </a:ext>
            </a:extLst>
          </p:cNvPr>
          <p:cNvSpPr txBox="1"/>
          <p:nvPr/>
        </p:nvSpPr>
        <p:spPr>
          <a:xfrm>
            <a:off x="6990840" y="1475999"/>
            <a:ext cx="1505160" cy="45611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プロセス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79A0653-304A-40D0-8682-5DD2C67693E9}"/>
              </a:ext>
            </a:extLst>
          </p:cNvPr>
          <p:cNvSpPr txBox="1"/>
          <p:nvPr/>
        </p:nvSpPr>
        <p:spPr>
          <a:xfrm>
            <a:off x="8208000" y="4944239"/>
            <a:ext cx="790200" cy="45611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時間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6E3D869-5451-46B0-886D-C8A4F9E25E17}"/>
              </a:ext>
            </a:extLst>
          </p:cNvPr>
          <p:cNvSpPr txBox="1"/>
          <p:nvPr/>
        </p:nvSpPr>
        <p:spPr>
          <a:xfrm>
            <a:off x="1218960" y="4896000"/>
            <a:ext cx="423720" cy="730799"/>
          </a:xfrm>
          <a:prstGeom prst="rect">
            <a:avLst/>
          </a:prstGeom>
          <a:noFill/>
          <a:ln>
            <a:noFill/>
          </a:ln>
        </p:spPr>
        <p:txBody>
          <a:bodyPr vert="eaVert" wrap="none" lIns="90000" tIns="45000" rIns="90000" bIns="450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600"/>
            </a:pPr>
            <a:r>
              <a:rPr lang="ja-JP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Ａ生成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84EB31D-5E6A-4C60-9C35-892F3150EC47}"/>
              </a:ext>
            </a:extLst>
          </p:cNvPr>
          <p:cNvSpPr txBox="1"/>
          <p:nvPr/>
        </p:nvSpPr>
        <p:spPr>
          <a:xfrm>
            <a:off x="1736279" y="4896000"/>
            <a:ext cx="423720" cy="730799"/>
          </a:xfrm>
          <a:prstGeom prst="rect">
            <a:avLst/>
          </a:prstGeom>
          <a:noFill/>
          <a:ln>
            <a:noFill/>
          </a:ln>
        </p:spPr>
        <p:txBody>
          <a:bodyPr vert="eaVert" wrap="none" lIns="90000" tIns="45000" rIns="90000" bIns="450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600"/>
            </a:pPr>
            <a:r>
              <a:rPr lang="ja-JP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Ｂ生成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D99D2BD-0A9F-4955-AC4F-6766C86DD322}"/>
              </a:ext>
            </a:extLst>
          </p:cNvPr>
          <p:cNvSpPr txBox="1"/>
          <p:nvPr/>
        </p:nvSpPr>
        <p:spPr>
          <a:xfrm>
            <a:off x="2267640" y="4896000"/>
            <a:ext cx="432359" cy="774000"/>
          </a:xfrm>
          <a:prstGeom prst="rect">
            <a:avLst/>
          </a:prstGeom>
          <a:noFill/>
          <a:ln>
            <a:noFill/>
          </a:ln>
        </p:spPr>
        <p:txBody>
          <a:bodyPr vert="eaVert" wrap="none" lIns="90000" tIns="45000" rIns="90000" bIns="450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600"/>
            </a:pPr>
            <a:r>
              <a:rPr lang="ja-JP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Ｃ生成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5E34E05C-1B4E-43B6-8D29-379E5CA27DA1}"/>
              </a:ext>
            </a:extLst>
          </p:cNvPr>
          <p:cNvSpPr/>
          <p:nvPr/>
        </p:nvSpPr>
        <p:spPr>
          <a:xfrm>
            <a:off x="3240000" y="5012280"/>
            <a:ext cx="4925160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wrap="none" lIns="90000" tIns="46800" rIns="90000" bIns="46800" anchor="t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IPA Pゴシック" pitchFamily="50"/>
                <a:cs typeface="ＭＳ Ｐゴシック" pitchFamily="50"/>
              </a:rPr>
              <a:t>タイムスライス＝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IPA Pゴシック" pitchFamily="50"/>
                <a:cs typeface="ＭＳ Ｐゴシック" pitchFamily="50"/>
              </a:rPr>
              <a:t>1</a:t>
            </a: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IPA Pゴシック" pitchFamily="50"/>
                <a:cs typeface="ＭＳ Ｐゴシック" pitchFamily="50"/>
              </a:rPr>
              <a:t>単位時間だったら？</a:t>
            </a:r>
          </a:p>
        </p:txBody>
      </p:sp>
      <p:sp>
        <p:nvSpPr>
          <p:cNvPr id="29" name="Straight Connector 28">
            <a:extLst>
              <a:ext uri="{FF2B5EF4-FFF2-40B4-BE49-F238E27FC236}">
                <a16:creationId xmlns:a16="http://schemas.microsoft.com/office/drawing/2014/main" xmlns="" id="{BE2C22D8-11F2-44FF-8243-3C49B085D2E9}"/>
              </a:ext>
            </a:extLst>
          </p:cNvPr>
          <p:cNvSpPr/>
          <p:nvPr/>
        </p:nvSpPr>
        <p:spPr>
          <a:xfrm>
            <a:off x="1404360" y="3311999"/>
            <a:ext cx="1079640" cy="0"/>
          </a:xfrm>
          <a:prstGeom prst="line">
            <a:avLst/>
          </a:prstGeom>
          <a:noFill/>
          <a:ln w="36000">
            <a:solidFill>
              <a:srgbClr val="FF3333"/>
            </a:solidFill>
            <a:prstDash val="solid"/>
            <a:headEnd type="arrow"/>
            <a:tailEnd type="arrow"/>
          </a:ln>
        </p:spPr>
        <p:txBody>
          <a:bodyPr wrap="none" lIns="108000" tIns="63000" rIns="108000" bIns="63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2C52DB7-9418-49CD-B343-DD05C357B4E2}"/>
              </a:ext>
            </a:extLst>
          </p:cNvPr>
          <p:cNvSpPr/>
          <p:nvPr/>
        </p:nvSpPr>
        <p:spPr>
          <a:xfrm>
            <a:off x="1512000" y="2547000"/>
            <a:ext cx="4680000" cy="503999"/>
          </a:xfrm>
          <a:custGeom>
            <a:avLst>
              <a:gd name="f0" fmla="val 594"/>
              <a:gd name="f1" fmla="val 28707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タイムスライス＝2単位時間の場合</a:t>
            </a:r>
          </a:p>
        </p:txBody>
      </p:sp>
      <p:sp>
        <p:nvSpPr>
          <p:cNvPr id="39" name="Freeform: Shape 17">
            <a:extLst>
              <a:ext uri="{FF2B5EF4-FFF2-40B4-BE49-F238E27FC236}">
                <a16:creationId xmlns:a16="http://schemas.microsoft.com/office/drawing/2014/main" xmlns="" id="{7F42FE5E-941F-4D39-B2D0-1084B08D593A}"/>
              </a:ext>
            </a:extLst>
          </p:cNvPr>
          <p:cNvSpPr/>
          <p:nvPr/>
        </p:nvSpPr>
        <p:spPr>
          <a:xfrm>
            <a:off x="1428480" y="4300285"/>
            <a:ext cx="4319999" cy="47943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99">
              <a:alpha val="49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4</a:t>
            </a:r>
            <a:r>
              <a:rPr lang="ja-JP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単位時間</a:t>
            </a:r>
          </a:p>
        </p:txBody>
      </p:sp>
      <p:sp>
        <p:nvSpPr>
          <p:cNvPr id="44" name="Freeform: Shape 18">
            <a:extLst>
              <a:ext uri="{FF2B5EF4-FFF2-40B4-BE49-F238E27FC236}">
                <a16:creationId xmlns:a16="http://schemas.microsoft.com/office/drawing/2014/main" xmlns="" id="{75D9D1C4-8118-43DC-99EC-9F16644053DD}"/>
              </a:ext>
            </a:extLst>
          </p:cNvPr>
          <p:cNvSpPr/>
          <p:nvPr/>
        </p:nvSpPr>
        <p:spPr>
          <a:xfrm>
            <a:off x="3048481" y="3848484"/>
            <a:ext cx="4655520" cy="4264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66">
              <a:alpha val="32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6</a:t>
            </a:r>
            <a:r>
              <a:rPr lang="ja-JP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単位時間</a:t>
            </a:r>
          </a:p>
        </p:txBody>
      </p:sp>
      <p:sp>
        <p:nvSpPr>
          <p:cNvPr id="33" name="Freeform: Shape 17">
            <a:extLst>
              <a:ext uri="{FF2B5EF4-FFF2-40B4-BE49-F238E27FC236}">
                <a16:creationId xmlns:a16="http://schemas.microsoft.com/office/drawing/2014/main" xmlns="" id="{7F42FE5E-941F-4D39-B2D0-1084B08D593A}"/>
              </a:ext>
            </a:extLst>
          </p:cNvPr>
          <p:cNvSpPr/>
          <p:nvPr/>
        </p:nvSpPr>
        <p:spPr>
          <a:xfrm>
            <a:off x="1409401" y="4284180"/>
            <a:ext cx="1069200" cy="4594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99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4</a:t>
            </a:r>
            <a:r>
              <a:rPr lang="ja-JP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単位時間</a:t>
            </a:r>
          </a:p>
        </p:txBody>
      </p:sp>
      <p:sp>
        <p:nvSpPr>
          <p:cNvPr id="34" name="Freeform: Shape 17">
            <a:extLst>
              <a:ext uri="{FF2B5EF4-FFF2-40B4-BE49-F238E27FC236}">
                <a16:creationId xmlns:a16="http://schemas.microsoft.com/office/drawing/2014/main" xmlns="" id="{7F42FE5E-941F-4D39-B2D0-1084B08D593A}"/>
              </a:ext>
            </a:extLst>
          </p:cNvPr>
          <p:cNvSpPr/>
          <p:nvPr/>
        </p:nvSpPr>
        <p:spPr>
          <a:xfrm>
            <a:off x="4649402" y="4284179"/>
            <a:ext cx="1074597" cy="4594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99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4</a:t>
            </a:r>
            <a:r>
              <a:rPr lang="ja-JP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単位時間</a:t>
            </a:r>
          </a:p>
        </p:txBody>
      </p:sp>
      <p:sp>
        <p:nvSpPr>
          <p:cNvPr id="35" name="Freeform: Shape 18">
            <a:extLst>
              <a:ext uri="{FF2B5EF4-FFF2-40B4-BE49-F238E27FC236}">
                <a16:creationId xmlns:a16="http://schemas.microsoft.com/office/drawing/2014/main" xmlns="" id="{75D9D1C4-8118-43DC-99EC-9F16644053DD}"/>
              </a:ext>
            </a:extLst>
          </p:cNvPr>
          <p:cNvSpPr/>
          <p:nvPr/>
        </p:nvSpPr>
        <p:spPr>
          <a:xfrm>
            <a:off x="2478599" y="3844622"/>
            <a:ext cx="1080002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66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6</a:t>
            </a:r>
            <a:r>
              <a:rPr lang="ja-JP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単位時間</a:t>
            </a:r>
          </a:p>
        </p:txBody>
      </p:sp>
      <p:sp>
        <p:nvSpPr>
          <p:cNvPr id="43" name="Freeform: Shape 19">
            <a:extLst>
              <a:ext uri="{FF2B5EF4-FFF2-40B4-BE49-F238E27FC236}">
                <a16:creationId xmlns:a16="http://schemas.microsoft.com/office/drawing/2014/main" xmlns="" id="{4035DCE2-1A50-48C1-9B34-E30686114219}"/>
              </a:ext>
            </a:extLst>
          </p:cNvPr>
          <p:cNvSpPr/>
          <p:nvPr/>
        </p:nvSpPr>
        <p:spPr>
          <a:xfrm>
            <a:off x="3659402" y="3427380"/>
            <a:ext cx="3331438" cy="36900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FFFF">
              <a:alpha val="53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3</a:t>
            </a:r>
            <a:r>
              <a:rPr lang="ja-JP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単位時間</a:t>
            </a:r>
          </a:p>
        </p:txBody>
      </p:sp>
      <p:sp>
        <p:nvSpPr>
          <p:cNvPr id="36" name="Freeform: Shape 19">
            <a:extLst>
              <a:ext uri="{FF2B5EF4-FFF2-40B4-BE49-F238E27FC236}">
                <a16:creationId xmlns:a16="http://schemas.microsoft.com/office/drawing/2014/main" xmlns="" id="{4035DCE2-1A50-48C1-9B34-E30686114219}"/>
              </a:ext>
            </a:extLst>
          </p:cNvPr>
          <p:cNvSpPr/>
          <p:nvPr/>
        </p:nvSpPr>
        <p:spPr>
          <a:xfrm>
            <a:off x="3566701" y="3412622"/>
            <a:ext cx="1071898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FF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3</a:t>
            </a:r>
            <a:r>
              <a:rPr lang="ja-JP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単位時間</a:t>
            </a:r>
          </a:p>
        </p:txBody>
      </p:sp>
      <p:sp>
        <p:nvSpPr>
          <p:cNvPr id="37" name="Freeform: Shape 18">
            <a:extLst>
              <a:ext uri="{FF2B5EF4-FFF2-40B4-BE49-F238E27FC236}">
                <a16:creationId xmlns:a16="http://schemas.microsoft.com/office/drawing/2014/main" xmlns="" id="{75D9D1C4-8118-43DC-99EC-9F16644053DD}"/>
              </a:ext>
            </a:extLst>
          </p:cNvPr>
          <p:cNvSpPr/>
          <p:nvPr/>
        </p:nvSpPr>
        <p:spPr>
          <a:xfrm>
            <a:off x="5718599" y="3844622"/>
            <a:ext cx="1085400" cy="431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66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6</a:t>
            </a:r>
            <a:r>
              <a:rPr lang="ja-JP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単位時間</a:t>
            </a:r>
          </a:p>
        </p:txBody>
      </p:sp>
      <p:sp>
        <p:nvSpPr>
          <p:cNvPr id="38" name="Freeform: Shape 19">
            <a:extLst>
              <a:ext uri="{FF2B5EF4-FFF2-40B4-BE49-F238E27FC236}">
                <a16:creationId xmlns:a16="http://schemas.microsoft.com/office/drawing/2014/main" xmlns="" id="{4035DCE2-1A50-48C1-9B34-E30686114219}"/>
              </a:ext>
            </a:extLst>
          </p:cNvPr>
          <p:cNvSpPr/>
          <p:nvPr/>
        </p:nvSpPr>
        <p:spPr>
          <a:xfrm>
            <a:off x="6779519" y="3405063"/>
            <a:ext cx="575281" cy="43955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FF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3</a:t>
            </a:r>
            <a:r>
              <a:rPr lang="ja-JP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単位時間</a:t>
            </a:r>
          </a:p>
        </p:txBody>
      </p:sp>
      <p:sp>
        <p:nvSpPr>
          <p:cNvPr id="42" name="Freeform: Shape 18">
            <a:extLst>
              <a:ext uri="{FF2B5EF4-FFF2-40B4-BE49-F238E27FC236}">
                <a16:creationId xmlns:a16="http://schemas.microsoft.com/office/drawing/2014/main" xmlns="" id="{75D9D1C4-8118-43DC-99EC-9F16644053DD}"/>
              </a:ext>
            </a:extLst>
          </p:cNvPr>
          <p:cNvSpPr/>
          <p:nvPr/>
        </p:nvSpPr>
        <p:spPr>
          <a:xfrm>
            <a:off x="7341297" y="3835389"/>
            <a:ext cx="1085400" cy="431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66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6</a:t>
            </a:r>
            <a:r>
              <a:rPr lang="ja-JP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単位時間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6B0A16-6BC4-4F5D-9722-2D313C3D54BA}"/>
              </a:ext>
            </a:extLst>
          </p:cNvPr>
          <p:cNvSpPr txBox="1">
            <a:spLocks noGrp="1"/>
          </p:cNvSpPr>
          <p:nvPr/>
        </p:nvSpPr>
        <p:spPr>
          <a:xfrm>
            <a:off x="7223399" y="5166000"/>
            <a:ext cx="2352240" cy="378360"/>
          </a:xfrm>
          <a:prstGeom prst="rect">
            <a:avLst/>
          </a:prstGeom>
          <a:noFill/>
          <a:ln/>
        </p:spPr>
        <p:txBody>
          <a:bodyPr wrap="square" lIns="90000" tIns="46800" rIns="90000" bIns="468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7587AF0-3F7F-4AAA-A5C5-9F8A97FF044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7124C1-60BA-47B3-AFE6-4297F47F79E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316800"/>
            <a:ext cx="9072720" cy="1071359"/>
          </a:xfrm>
        </p:spPr>
        <p:txBody>
          <a:bodyPr wrap="square">
            <a:spAutoFit/>
          </a:bodyPr>
          <a:lstStyle/>
          <a:p>
            <a:pPr lvl="0"/>
            <a:r>
              <a:rPr lang="ja-JP" altLang="en-US"/>
              <a:t>その他のポリシー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25BA0C-446E-4D33-8BDF-210FDA56D47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84000"/>
            <a:ext cx="9072000" cy="3796200"/>
          </a:xfrm>
        </p:spPr>
        <p:txBody>
          <a:bodyPr wrap="square" anchor="t">
            <a:spAutoFit/>
          </a:bodyPr>
          <a:lstStyle/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経過処理時間順</a:t>
            </a:r>
          </a:p>
          <a:p>
            <a:pPr marL="0" lvl="1" indent="0">
              <a:lnSpc>
                <a:spcPct val="100000"/>
              </a:lnSpc>
              <a:spcBef>
                <a:spcPts val="797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3200">
                <a:solidFill>
                  <a:srgbClr val="000000"/>
                </a:solidFill>
                <a:latin typeface="IPA Pゴシック" pitchFamily="50"/>
              </a:rPr>
              <a:t>Shortest Elapsed Time First: SETF</a:t>
            </a:r>
          </a:p>
          <a:p>
            <a:pPr marL="0" lvl="1" indent="0">
              <a:lnSpc>
                <a:spcPct val="100000"/>
              </a:lnSpc>
              <a:spcBef>
                <a:spcPts val="649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プロセスごとに</a:t>
            </a:r>
            <a:r>
              <a:rPr lang="en-US" sz="3200">
                <a:solidFill>
                  <a:srgbClr val="000000"/>
                </a:solidFill>
                <a:latin typeface="IPA Pゴシック" pitchFamily="50"/>
              </a:rPr>
              <a:t>CPU</a:t>
            </a: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の利用時間を累積＝経過時間</a:t>
            </a:r>
            <a:r>
              <a:rPr lang="en-US" sz="3200">
                <a:solidFill>
                  <a:srgbClr val="000000"/>
                </a:solidFill>
                <a:latin typeface="IPA Pゴシック" pitchFamily="50"/>
              </a:rPr>
              <a:t/>
            </a:r>
            <a:br>
              <a:rPr lang="en-US" sz="3200">
                <a:solidFill>
                  <a:srgbClr val="000000"/>
                </a:solidFill>
                <a:latin typeface="IPA Pゴシック" pitchFamily="50"/>
              </a:rPr>
            </a:br>
            <a:r>
              <a:rPr lang="en-US" sz="3200">
                <a:solidFill>
                  <a:srgbClr val="000000"/>
                </a:solidFill>
                <a:latin typeface="IPA Pゴシック" pitchFamily="50"/>
              </a:rPr>
              <a:t>⇒経過時間の短いものを優先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残余処理時間順</a:t>
            </a:r>
          </a:p>
          <a:p>
            <a:pPr marL="0" lvl="1" indent="0">
              <a:lnSpc>
                <a:spcPct val="100000"/>
              </a:lnSpc>
              <a:spcBef>
                <a:spcPts val="797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3200">
                <a:solidFill>
                  <a:srgbClr val="000000"/>
                </a:solidFill>
                <a:latin typeface="IPA Pゴシック" pitchFamily="50"/>
              </a:rPr>
              <a:t>Shortest Remaining Time First: SRTF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後着順</a:t>
            </a:r>
          </a:p>
          <a:p>
            <a:pPr marL="0" lvl="1" indent="0">
              <a:lnSpc>
                <a:spcPct val="100000"/>
              </a:lnSpc>
              <a:spcBef>
                <a:spcPts val="797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3200">
                <a:solidFill>
                  <a:srgbClr val="000000"/>
                </a:solidFill>
                <a:latin typeface="IPA Pゴシック" pitchFamily="50"/>
              </a:rPr>
              <a:t>Last-Come, First-Served: LCFS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154BB37-65EC-4B79-8D4E-36C988310CA4}"/>
              </a:ext>
            </a:extLst>
          </p:cNvPr>
          <p:cNvSpPr txBox="1">
            <a:spLocks noGrp="1"/>
          </p:cNvSpPr>
          <p:nvPr/>
        </p:nvSpPr>
        <p:spPr>
          <a:xfrm>
            <a:off x="7223399" y="5166000"/>
            <a:ext cx="2352240" cy="378360"/>
          </a:xfrm>
          <a:prstGeom prst="rect">
            <a:avLst/>
          </a:prstGeom>
          <a:noFill/>
          <a:ln/>
        </p:spPr>
        <p:txBody>
          <a:bodyPr wrap="square" lIns="90000" tIns="46800" rIns="90000" bIns="468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B556D93-55FD-4CB9-B155-8322BEE0A1B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5315B0-188E-4884-A56B-51C74B3E25C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316800"/>
            <a:ext cx="9072720" cy="107135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CPU</a:t>
            </a:r>
            <a:r>
              <a:rPr lang="ja-JP" altLang="en-US"/>
              <a:t>待ち時間とスケジューリング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ECC1399-C2B8-42D9-975F-E9F5EE71FC2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84000"/>
            <a:ext cx="9072000" cy="3809880"/>
          </a:xfrm>
        </p:spPr>
        <p:txBody>
          <a:bodyPr wrap="square" anchor="t">
            <a:spAutoFit/>
          </a:bodyPr>
          <a:lstStyle/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en-US"/>
              <a:t>CPU</a:t>
            </a:r>
            <a:r>
              <a:rPr lang="ja-JP" altLang="en-US"/>
              <a:t>待ち時間＝実行可能状態にいる時間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低い優先度のプロセスは永遠に待つ必要？</a:t>
            </a:r>
            <a:r>
              <a:rPr lang="en-US"/>
              <a:t/>
            </a:r>
            <a:br>
              <a:rPr lang="en-US"/>
            </a:br>
            <a:r>
              <a:rPr lang="ja-JP" altLang="en-US"/>
              <a:t>（</a:t>
            </a:r>
            <a:r>
              <a:rPr lang="en-US"/>
              <a:t>resource starvation</a:t>
            </a:r>
            <a:r>
              <a:rPr lang="ja-JP" altLang="en-US"/>
              <a:t>）</a:t>
            </a:r>
            <a:r>
              <a:rPr lang="en-US"/>
              <a:t/>
            </a:r>
            <a:br>
              <a:rPr lang="en-US"/>
            </a:br>
            <a:r>
              <a:rPr lang="en-US"/>
              <a:t>⇒「資源の公平な管理」に著しく反する</a:t>
            </a:r>
          </a:p>
          <a:p>
            <a:pPr marL="0" lvl="1" indent="0">
              <a:lnSpc>
                <a:spcPct val="100000"/>
              </a:lnSpc>
              <a:spcBef>
                <a:spcPts val="797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3200">
                <a:solidFill>
                  <a:srgbClr val="000000"/>
                </a:solidFill>
                <a:latin typeface="IPA Pゴシック" pitchFamily="50"/>
              </a:rPr>
              <a:t>CPU</a:t>
            </a: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待ち時間に比例して優先度を上げる</a:t>
            </a:r>
          </a:p>
          <a:p>
            <a:pPr marL="0" lvl="1" indent="0">
              <a:lnSpc>
                <a:spcPct val="100000"/>
              </a:lnSpc>
              <a:spcBef>
                <a:spcPts val="797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3200">
                <a:solidFill>
                  <a:srgbClr val="000000"/>
                </a:solidFill>
                <a:latin typeface="IPA Pゴシック" pitchFamily="50"/>
              </a:rPr>
              <a:t>CPU</a:t>
            </a: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利用時間に比例して優先度を下げる（</a:t>
            </a:r>
            <a:r>
              <a:rPr lang="en-US" sz="3200">
                <a:solidFill>
                  <a:srgbClr val="000000"/>
                </a:solidFill>
                <a:latin typeface="IPA Pゴシック" pitchFamily="50"/>
              </a:rPr>
              <a:t>SETF</a:t>
            </a: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）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実際はほとんどのプロセスに長い待ち状態が</a:t>
            </a:r>
            <a:r>
              <a:rPr lang="en-US"/>
              <a:t/>
            </a:r>
            <a:br>
              <a:rPr lang="en-US"/>
            </a:br>
            <a:r>
              <a:rPr lang="ja-JP" altLang="en-US"/>
              <a:t>あるので永遠に待つ事態はまず起こらない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xmlns="" id="{A900A463-F02E-4EF6-B42F-71A45DB8DD2A}"/>
              </a:ext>
            </a:extLst>
          </p:cNvPr>
          <p:cNvSpPr txBox="1">
            <a:spLocks noGrp="1"/>
          </p:cNvSpPr>
          <p:nvPr/>
        </p:nvSpPr>
        <p:spPr>
          <a:xfrm>
            <a:off x="7223399" y="5166000"/>
            <a:ext cx="2352240" cy="378360"/>
          </a:xfrm>
          <a:prstGeom prst="rect">
            <a:avLst/>
          </a:prstGeom>
          <a:noFill/>
          <a:ln/>
        </p:spPr>
        <p:txBody>
          <a:bodyPr wrap="square" lIns="90000" tIns="46800" rIns="90000" bIns="468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8C18F3E-3527-4D31-8116-069A8DD8EAE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62C413-DEAE-4DDA-882D-BDF4BA937E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316800"/>
            <a:ext cx="9072720" cy="1071359"/>
          </a:xfrm>
        </p:spPr>
        <p:txBody>
          <a:bodyPr wrap="square">
            <a:spAutoFit/>
          </a:bodyPr>
          <a:lstStyle/>
          <a:p>
            <a:pPr lvl="0"/>
            <a:r>
              <a:rPr lang="ja-JP" altLang="en-US"/>
              <a:t>実装例：多段フィードバックキュー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62BE9C-0A92-4B7C-91E0-CF1CE52FF7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84000"/>
            <a:ext cx="9072000" cy="3332160"/>
          </a:xfrm>
        </p:spPr>
        <p:txBody>
          <a:bodyPr wrap="square" anchor="t">
            <a:spAutoFit/>
          </a:bodyPr>
          <a:lstStyle/>
          <a:p>
            <a:pPr lvl="0">
              <a:spcBef>
                <a:spcPts val="649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en-US" sz="2600"/>
              <a:t>Multilevel Feedback Queue</a:t>
            </a:r>
          </a:p>
          <a:p>
            <a:pPr lvl="0">
              <a:spcBef>
                <a:spcPts val="649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 sz="2600"/>
              <a:t>優先度別のプロセスキュー</a:t>
            </a:r>
          </a:p>
          <a:p>
            <a:pPr lvl="0">
              <a:spcBef>
                <a:spcPts val="649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en-US" sz="2600"/>
              <a:t>nice</a:t>
            </a:r>
            <a:r>
              <a:rPr lang="ja-JP" altLang="en-US" sz="2600"/>
              <a:t>値で基本となる優先度を設定</a:t>
            </a:r>
          </a:p>
          <a:p>
            <a:pPr lvl="0">
              <a:spcBef>
                <a:spcPts val="649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 sz="2600"/>
              <a:t>各キューをラウンドロビンまたは先着順で処理</a:t>
            </a:r>
          </a:p>
          <a:p>
            <a:pPr lvl="0">
              <a:spcBef>
                <a:spcPts val="649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en-US" sz="2600"/>
              <a:t>CPU</a:t>
            </a:r>
            <a:r>
              <a:rPr lang="ja-JP" altLang="en-US" sz="2600"/>
              <a:t>利用時間と待ち時間で優先度を上下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0CE48762-3DE5-4DA0-B5C5-51993CA545BB}"/>
              </a:ext>
            </a:extLst>
          </p:cNvPr>
          <p:cNvSpPr/>
          <p:nvPr/>
        </p:nvSpPr>
        <p:spPr>
          <a:xfrm>
            <a:off x="1407959" y="3819600"/>
            <a:ext cx="159624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CCCC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優先度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1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FC836AF7-FC42-4E40-AE75-C4837A7154FA}"/>
              </a:ext>
            </a:extLst>
          </p:cNvPr>
          <p:cNvSpPr/>
          <p:nvPr/>
        </p:nvSpPr>
        <p:spPr>
          <a:xfrm>
            <a:off x="1407959" y="4323960"/>
            <a:ext cx="1596240" cy="503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CCCC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優先度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2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089B5397-9499-4EA2-9D35-08FDFA4DAD40}"/>
              </a:ext>
            </a:extLst>
          </p:cNvPr>
          <p:cNvSpPr/>
          <p:nvPr/>
        </p:nvSpPr>
        <p:spPr>
          <a:xfrm>
            <a:off x="1407959" y="4827960"/>
            <a:ext cx="1596240" cy="503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CCCC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優先度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3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76AA29C3-CAB7-4A6C-B423-43E85ABB19FD}"/>
              </a:ext>
            </a:extLst>
          </p:cNvPr>
          <p:cNvSpPr/>
          <p:nvPr/>
        </p:nvSpPr>
        <p:spPr>
          <a:xfrm>
            <a:off x="3507839" y="3819600"/>
            <a:ext cx="503999" cy="37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xmlns="" id="{974D17A2-4A9F-480D-98A7-64CF2DD556A7}"/>
              </a:ext>
            </a:extLst>
          </p:cNvPr>
          <p:cNvSpPr/>
          <p:nvPr/>
        </p:nvSpPr>
        <p:spPr>
          <a:xfrm>
            <a:off x="3004200" y="4008600"/>
            <a:ext cx="503999" cy="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1ACD8CBC-3271-4698-B7F5-4FDE3E054C30}"/>
              </a:ext>
            </a:extLst>
          </p:cNvPr>
          <p:cNvSpPr/>
          <p:nvPr/>
        </p:nvSpPr>
        <p:spPr>
          <a:xfrm>
            <a:off x="4515840" y="3819600"/>
            <a:ext cx="503999" cy="37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xmlns="" id="{BB86EF13-34BF-4C0B-B1B6-FA0257E291AF}"/>
              </a:ext>
            </a:extLst>
          </p:cNvPr>
          <p:cNvSpPr/>
          <p:nvPr/>
        </p:nvSpPr>
        <p:spPr>
          <a:xfrm>
            <a:off x="4012200" y="4008600"/>
            <a:ext cx="504000" cy="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27B218E7-261A-483C-BD4C-F63ABB2787C6}"/>
              </a:ext>
            </a:extLst>
          </p:cNvPr>
          <p:cNvSpPr/>
          <p:nvPr/>
        </p:nvSpPr>
        <p:spPr>
          <a:xfrm>
            <a:off x="5523840" y="3819600"/>
            <a:ext cx="503999" cy="37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xmlns="" id="{2B6D2542-D604-4D3A-990D-B87CA00DDF02}"/>
              </a:ext>
            </a:extLst>
          </p:cNvPr>
          <p:cNvSpPr/>
          <p:nvPr/>
        </p:nvSpPr>
        <p:spPr>
          <a:xfrm>
            <a:off x="5020200" y="4008600"/>
            <a:ext cx="504000" cy="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10DBE254-AC37-45FF-A50E-93133EDF20BD}"/>
              </a:ext>
            </a:extLst>
          </p:cNvPr>
          <p:cNvSpPr/>
          <p:nvPr/>
        </p:nvSpPr>
        <p:spPr>
          <a:xfrm>
            <a:off x="6531840" y="3819600"/>
            <a:ext cx="503999" cy="37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xmlns="" id="{A5904EEF-8455-462F-B50F-D083E55E628C}"/>
              </a:ext>
            </a:extLst>
          </p:cNvPr>
          <p:cNvSpPr/>
          <p:nvPr/>
        </p:nvSpPr>
        <p:spPr>
          <a:xfrm>
            <a:off x="6028199" y="4008600"/>
            <a:ext cx="504001" cy="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5B248A5B-8801-4AC3-BE72-2DA00EE8E81F}"/>
              </a:ext>
            </a:extLst>
          </p:cNvPr>
          <p:cNvSpPr/>
          <p:nvPr/>
        </p:nvSpPr>
        <p:spPr>
          <a:xfrm>
            <a:off x="3507839" y="4890960"/>
            <a:ext cx="503999" cy="37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xmlns="" id="{6EBC9D54-888B-41C5-831E-5C8E73559E9B}"/>
              </a:ext>
            </a:extLst>
          </p:cNvPr>
          <p:cNvSpPr/>
          <p:nvPr/>
        </p:nvSpPr>
        <p:spPr>
          <a:xfrm>
            <a:off x="3004200" y="5079960"/>
            <a:ext cx="503999" cy="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53E0FB99-99BF-475A-9273-B9A5052132B0}"/>
              </a:ext>
            </a:extLst>
          </p:cNvPr>
          <p:cNvSpPr/>
          <p:nvPr/>
        </p:nvSpPr>
        <p:spPr>
          <a:xfrm>
            <a:off x="4515840" y="4890960"/>
            <a:ext cx="503999" cy="37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xmlns="" id="{34624314-C1CD-413E-AE80-2CB5A1BFD065}"/>
              </a:ext>
            </a:extLst>
          </p:cNvPr>
          <p:cNvSpPr/>
          <p:nvPr/>
        </p:nvSpPr>
        <p:spPr>
          <a:xfrm>
            <a:off x="4012200" y="5079960"/>
            <a:ext cx="504000" cy="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E626BAD9-E9C9-4E2E-BCCC-09DBD82AF5FB}"/>
              </a:ext>
            </a:extLst>
          </p:cNvPr>
          <p:cNvSpPr/>
          <p:nvPr/>
        </p:nvSpPr>
        <p:spPr>
          <a:xfrm>
            <a:off x="3507839" y="4354920"/>
            <a:ext cx="503999" cy="37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xmlns="" id="{6B049D3A-7D75-42F3-BC48-3CED53E132F4}"/>
              </a:ext>
            </a:extLst>
          </p:cNvPr>
          <p:cNvSpPr/>
          <p:nvPr/>
        </p:nvSpPr>
        <p:spPr>
          <a:xfrm>
            <a:off x="3004200" y="4543920"/>
            <a:ext cx="503999" cy="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E4EC27F6-D056-4223-8F00-94069DB3B596}"/>
              </a:ext>
            </a:extLst>
          </p:cNvPr>
          <p:cNvSpPr/>
          <p:nvPr/>
        </p:nvSpPr>
        <p:spPr>
          <a:xfrm>
            <a:off x="7920000" y="3240000"/>
            <a:ext cx="1705680" cy="894600"/>
          </a:xfrm>
          <a:custGeom>
            <a:avLst>
              <a:gd name="f0" fmla="val -11941"/>
              <a:gd name="f1" fmla="val 20253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一番上が</a:t>
            </a: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最優先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1ABA71E-E60A-4004-8A98-77FD43DA85AF}"/>
              </a:ext>
            </a:extLst>
          </p:cNvPr>
          <p:cNvSpPr txBox="1">
            <a:spLocks noGrp="1"/>
          </p:cNvSpPr>
          <p:nvPr/>
        </p:nvSpPr>
        <p:spPr>
          <a:xfrm>
            <a:off x="7223399" y="5166000"/>
            <a:ext cx="2352240" cy="378360"/>
          </a:xfrm>
          <a:prstGeom prst="rect">
            <a:avLst/>
          </a:prstGeom>
          <a:noFill/>
          <a:ln/>
        </p:spPr>
        <p:txBody>
          <a:bodyPr wrap="square" lIns="90000" tIns="46800" rIns="90000" bIns="468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5F0B64F-93C9-4AD6-9433-11027815093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C2B645-7AFE-4F6D-A5CF-2315D645BF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316800"/>
            <a:ext cx="9072720" cy="1071359"/>
          </a:xfrm>
        </p:spPr>
        <p:txBody>
          <a:bodyPr wrap="square">
            <a:spAutoFit/>
          </a:bodyPr>
          <a:lstStyle/>
          <a:p>
            <a:pPr lvl="0"/>
            <a:r>
              <a:rPr lang="ja-JP" altLang="en-US"/>
              <a:t>本日の話題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7CE85C3-BD9B-483F-87F6-0BBF390D16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84000"/>
            <a:ext cx="9072000" cy="3737160"/>
          </a:xfrm>
        </p:spPr>
        <p:txBody>
          <a:bodyPr wrap="square" anchor="t">
            <a:spAutoFit/>
          </a:bodyPr>
          <a:lstStyle/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プロセス・スケジューリングの概要</a:t>
            </a:r>
          </a:p>
          <a:p>
            <a:pPr marL="0" lvl="1" indent="0">
              <a:lnSpc>
                <a:spcPct val="100000"/>
              </a:lnSpc>
              <a:spcBef>
                <a:spcPts val="797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スケジューリングの主体は誰か</a:t>
            </a:r>
          </a:p>
          <a:p>
            <a:pPr marL="0" lvl="2" indent="0">
              <a:lnSpc>
                <a:spcPct val="100000"/>
              </a:lnSpc>
              <a:spcBef>
                <a:spcPts val="573"/>
              </a:spcBef>
              <a:buClr>
                <a:srgbClr val="CCCC00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プリエンプティブとノンプリエンプティブ</a:t>
            </a:r>
          </a:p>
          <a:p>
            <a:pPr marL="0" lvl="1" indent="0">
              <a:lnSpc>
                <a:spcPct val="100000"/>
              </a:lnSpc>
              <a:spcBef>
                <a:spcPts val="649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順序をどのように決めるか</a:t>
            </a:r>
          </a:p>
          <a:p>
            <a:pPr marL="0" lvl="2" indent="0">
              <a:lnSpc>
                <a:spcPct val="100000"/>
              </a:lnSpc>
              <a:spcBef>
                <a:spcPts val="573"/>
              </a:spcBef>
              <a:buClr>
                <a:srgbClr val="CCCC00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先着順、最短順、優先度順、ラウンドロビン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実装例</a:t>
            </a:r>
          </a:p>
          <a:p>
            <a:pPr marL="0" lvl="1" indent="0">
              <a:lnSpc>
                <a:spcPct val="100000"/>
              </a:lnSpc>
              <a:spcBef>
                <a:spcPts val="797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多段フィードバックキュー</a:t>
            </a:r>
          </a:p>
          <a:p>
            <a:pPr marL="0" lvl="1" indent="0">
              <a:lnSpc>
                <a:spcPct val="100000"/>
              </a:lnSpc>
              <a:spcBef>
                <a:spcPts val="797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3200">
                <a:solidFill>
                  <a:srgbClr val="000000"/>
                </a:solidFill>
                <a:latin typeface="IPA Pゴシック" pitchFamily="50"/>
              </a:rPr>
              <a:t>Completely Fair Scheduling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F964A80-D196-492C-A39B-45E60851AB61}"/>
              </a:ext>
            </a:extLst>
          </p:cNvPr>
          <p:cNvSpPr txBox="1">
            <a:spLocks noGrp="1"/>
          </p:cNvSpPr>
          <p:nvPr/>
        </p:nvSpPr>
        <p:spPr>
          <a:xfrm>
            <a:off x="7223399" y="5166000"/>
            <a:ext cx="2352240" cy="378360"/>
          </a:xfrm>
          <a:prstGeom prst="rect">
            <a:avLst/>
          </a:prstGeom>
          <a:noFill/>
          <a:ln/>
        </p:spPr>
        <p:txBody>
          <a:bodyPr wrap="square" lIns="90000" tIns="46800" rIns="90000" bIns="468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198E7B3-DF69-4AF9-9C08-7D32DE42601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D1D2D6-C0A3-430D-9DCE-F8CF5F5C2F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316800"/>
            <a:ext cx="9072720" cy="1071359"/>
          </a:xfrm>
        </p:spPr>
        <p:txBody>
          <a:bodyPr wrap="square">
            <a:spAutoFit/>
          </a:bodyPr>
          <a:lstStyle/>
          <a:p>
            <a:pPr lvl="0"/>
            <a:r>
              <a:rPr lang="ja-JP" altLang="en-US"/>
              <a:t>多段フィードバックキューの事例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246A70A-251D-4FA8-A183-75957E335A3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84000"/>
            <a:ext cx="9072000" cy="3332160"/>
          </a:xfrm>
        </p:spPr>
        <p:txBody>
          <a:bodyPr wrap="square" anchor="t">
            <a:spAutoFit/>
          </a:bodyPr>
          <a:lstStyle/>
          <a:p>
            <a:pPr lvl="0">
              <a:lnSpc>
                <a:spcPct val="90000"/>
              </a:lnSpc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en-US"/>
              <a:t>Windows: </a:t>
            </a:r>
            <a:r>
              <a:rPr lang="ja-JP" altLang="en-US"/>
              <a:t>優先度</a:t>
            </a:r>
            <a:r>
              <a:rPr lang="en-US"/>
              <a:t>32</a:t>
            </a:r>
            <a:r>
              <a:rPr lang="ja-JP" altLang="en-US"/>
              <a:t>段階</a:t>
            </a:r>
          </a:p>
          <a:p>
            <a:pPr marL="0" lvl="1" indent="0">
              <a:lnSpc>
                <a:spcPct val="100000"/>
              </a:lnSpc>
              <a:spcBef>
                <a:spcPts val="797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3200">
                <a:solidFill>
                  <a:srgbClr val="000000"/>
                </a:solidFill>
                <a:latin typeface="IPA Pゴシック" pitchFamily="50"/>
              </a:rPr>
              <a:t>16</a:t>
            </a: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～</a:t>
            </a:r>
            <a:r>
              <a:rPr lang="en-US" sz="3200">
                <a:solidFill>
                  <a:srgbClr val="000000"/>
                </a:solidFill>
                <a:latin typeface="IPA Pゴシック" pitchFamily="50"/>
              </a:rPr>
              <a:t>31</a:t>
            </a: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が高リアルタイム性</a:t>
            </a:r>
          </a:p>
          <a:p>
            <a:pPr marL="0" lvl="1" indent="0">
              <a:lnSpc>
                <a:spcPct val="100000"/>
              </a:lnSpc>
              <a:spcBef>
                <a:spcPts val="797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ユーザは</a:t>
            </a:r>
            <a:r>
              <a:rPr lang="en-US" sz="3200">
                <a:solidFill>
                  <a:srgbClr val="000000"/>
                </a:solidFill>
                <a:latin typeface="IPA Pゴシック" pitchFamily="50"/>
              </a:rPr>
              <a:t>6</a:t>
            </a: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レベルを指定可能</a:t>
            </a:r>
          </a:p>
          <a:p>
            <a:pPr lvl="0"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en-US"/>
              <a:t>Unix</a:t>
            </a:r>
            <a:r>
              <a:rPr lang="ja-JP" altLang="en-US"/>
              <a:t>系</a:t>
            </a:r>
            <a:r>
              <a:rPr lang="en-US"/>
              <a:t>: 100</a:t>
            </a:r>
            <a:r>
              <a:rPr lang="ja-JP" altLang="en-US"/>
              <a:t>～</a:t>
            </a:r>
            <a:r>
              <a:rPr lang="en-US"/>
              <a:t>200</a:t>
            </a:r>
            <a:r>
              <a:rPr lang="ja-JP" altLang="en-US"/>
              <a:t>段階</a:t>
            </a:r>
          </a:p>
          <a:p>
            <a:pPr marL="0" lvl="1" indent="0">
              <a:lnSpc>
                <a:spcPct val="100000"/>
              </a:lnSpc>
              <a:spcBef>
                <a:spcPts val="797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3200">
                <a:solidFill>
                  <a:srgbClr val="000000"/>
                </a:solidFill>
                <a:latin typeface="IPA Pゴシック" pitchFamily="50"/>
              </a:rPr>
              <a:t>nice/renice</a:t>
            </a: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コマンドで</a:t>
            </a:r>
            <a:r>
              <a:rPr lang="en-US" sz="3200">
                <a:solidFill>
                  <a:srgbClr val="000000"/>
                </a:solidFill>
                <a:latin typeface="IPA Pゴシック" pitchFamily="50"/>
              </a:rPr>
              <a:t>40</a:t>
            </a: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レベルの指定が可能</a:t>
            </a:r>
          </a:p>
          <a:p>
            <a:pPr marL="0" lvl="2" indent="0">
              <a:lnSpc>
                <a:spcPct val="100000"/>
              </a:lnSpc>
              <a:spcBef>
                <a:spcPts val="797"/>
              </a:spcBef>
              <a:buClr>
                <a:srgbClr val="CCCC00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標準より高い優先度は管理者のみ可能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3">
            <a:extLst>
              <a:ext uri="{FF2B5EF4-FFF2-40B4-BE49-F238E27FC236}">
                <a16:creationId xmlns:a16="http://schemas.microsoft.com/office/drawing/2014/main" xmlns="" id="{0C663306-896F-4403-86C7-7FCE67860CDE}"/>
              </a:ext>
            </a:extLst>
          </p:cNvPr>
          <p:cNvSpPr txBox="1">
            <a:spLocks noGrp="1"/>
          </p:cNvSpPr>
          <p:nvPr/>
        </p:nvSpPr>
        <p:spPr>
          <a:xfrm>
            <a:off x="7223399" y="5166000"/>
            <a:ext cx="2352240" cy="378360"/>
          </a:xfrm>
          <a:prstGeom prst="rect">
            <a:avLst/>
          </a:prstGeom>
          <a:noFill/>
          <a:ln/>
        </p:spPr>
        <p:txBody>
          <a:bodyPr wrap="square" lIns="90000" tIns="46800" rIns="90000" bIns="468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5F6477D-8A66-4324-8B7A-0764ABF3E82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F4F5E9-4012-4468-BC0E-01D8EE925AF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202680"/>
            <a:ext cx="9072720" cy="1185480"/>
          </a:xfrm>
        </p:spPr>
        <p:txBody>
          <a:bodyPr>
            <a:spAutoFit/>
          </a:bodyPr>
          <a:lstStyle/>
          <a:p>
            <a:pPr lvl="0"/>
            <a:r>
              <a:rPr lang="en-US"/>
              <a:t>CFS</a:t>
            </a:r>
            <a:br>
              <a:rPr lang="en-US"/>
            </a:br>
            <a:r>
              <a:rPr lang="en-US"/>
              <a:t>(Completely Fair Scheduling)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0A1AB7-65F5-415A-9C76-7042321B7D6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84000"/>
            <a:ext cx="9072000" cy="3332160"/>
          </a:xfrm>
        </p:spPr>
        <p:txBody>
          <a:bodyPr>
            <a:spAutoFit/>
          </a:bodyPr>
          <a:lstStyle/>
          <a:p>
            <a:pPr lvl="0"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en-US"/>
              <a:t>Linuxカーネル2.6.23以降</a:t>
            </a:r>
          </a:p>
          <a:p>
            <a:pPr lvl="0"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仮想経過処理時間（昇順）のみで決定</a:t>
            </a:r>
          </a:p>
          <a:p>
            <a:pPr marL="0" lvl="1" indent="0">
              <a:lnSpc>
                <a:spcPct val="100000"/>
              </a:lnSpc>
              <a:spcBef>
                <a:spcPts val="797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優先度は仮想時間の増加量として利用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1DA5A7F0-451E-497E-B0D1-837E4546D850}"/>
              </a:ext>
            </a:extLst>
          </p:cNvPr>
          <p:cNvSpPr/>
          <p:nvPr/>
        </p:nvSpPr>
        <p:spPr>
          <a:xfrm>
            <a:off x="5040360" y="3011400"/>
            <a:ext cx="579600" cy="4345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9999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35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41D38B65-5DC0-457D-BD53-8D21A1E71826}"/>
              </a:ext>
            </a:extLst>
          </p:cNvPr>
          <p:cNvSpPr/>
          <p:nvPr/>
        </p:nvSpPr>
        <p:spPr>
          <a:xfrm>
            <a:off x="3217679" y="3500279"/>
            <a:ext cx="579600" cy="4345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CC99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19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EA03921F-0FB6-47F1-8CE8-91EB148E24EE}"/>
              </a:ext>
            </a:extLst>
          </p:cNvPr>
          <p:cNvSpPr/>
          <p:nvPr/>
        </p:nvSpPr>
        <p:spPr>
          <a:xfrm>
            <a:off x="6948360" y="3427559"/>
            <a:ext cx="579600" cy="4345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CC99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48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FDBFBCC0-EBF2-4B2F-BB4A-8A454666539D}"/>
              </a:ext>
            </a:extLst>
          </p:cNvPr>
          <p:cNvCxnSpPr>
            <a:stCxn id="4" idx="6"/>
            <a:endCxn id="5" idx="11"/>
          </p:cNvCxnSpPr>
          <p:nvPr/>
        </p:nvCxnSpPr>
        <p:spPr>
          <a:xfrm flipH="1">
            <a:off x="3712405" y="3228660"/>
            <a:ext cx="1327955" cy="335248"/>
          </a:xfrm>
          <a:prstGeom prst="straightConnector1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AF573468-FBFA-4EA5-9C7E-D59A3AAD9A3A}"/>
              </a:ext>
            </a:extLst>
          </p:cNvPr>
          <p:cNvCxnSpPr>
            <a:stCxn id="4" idx="10"/>
            <a:endCxn id="6" idx="5"/>
          </p:cNvCxnSpPr>
          <p:nvPr/>
        </p:nvCxnSpPr>
        <p:spPr>
          <a:xfrm>
            <a:off x="5619960" y="3228660"/>
            <a:ext cx="1413274" cy="262528"/>
          </a:xfrm>
          <a:prstGeom prst="straightConnector1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1001671B-AC5C-4E76-B978-632B344AD515}"/>
              </a:ext>
            </a:extLst>
          </p:cNvPr>
          <p:cNvCxnSpPr>
            <a:stCxn id="5" idx="6"/>
            <a:endCxn id="10" idx="11"/>
          </p:cNvCxnSpPr>
          <p:nvPr/>
        </p:nvCxnSpPr>
        <p:spPr>
          <a:xfrm flipH="1">
            <a:off x="2602165" y="3717539"/>
            <a:ext cx="615514" cy="398610"/>
          </a:xfrm>
          <a:prstGeom prst="straightConnector1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99D61C4-5C5E-4FEC-894F-C6D214F60D66}"/>
              </a:ext>
            </a:extLst>
          </p:cNvPr>
          <p:cNvSpPr/>
          <p:nvPr/>
        </p:nvSpPr>
        <p:spPr>
          <a:xfrm>
            <a:off x="2107439" y="4052520"/>
            <a:ext cx="579600" cy="4345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9999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11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95EFFE58-5868-41F8-B8C6-554A860F62B1}"/>
              </a:ext>
            </a:extLst>
          </p:cNvPr>
          <p:cNvSpPr/>
          <p:nvPr/>
        </p:nvSpPr>
        <p:spPr>
          <a:xfrm>
            <a:off x="4316400" y="4034160"/>
            <a:ext cx="579600" cy="4345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9999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26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65E162E8-2DA3-4CA1-956A-98EE509EBB90}"/>
              </a:ext>
            </a:extLst>
          </p:cNvPr>
          <p:cNvCxnSpPr>
            <a:stCxn id="5" idx="10"/>
            <a:endCxn id="11" idx="5"/>
          </p:cNvCxnSpPr>
          <p:nvPr/>
        </p:nvCxnSpPr>
        <p:spPr>
          <a:xfrm>
            <a:off x="3797279" y="3717539"/>
            <a:ext cx="603995" cy="380250"/>
          </a:xfrm>
          <a:prstGeom prst="straightConnector1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BB383207-FEB9-4390-87CD-74CAC5D7EEF6}"/>
              </a:ext>
            </a:extLst>
          </p:cNvPr>
          <p:cNvCxnSpPr>
            <a:stCxn id="6" idx="6"/>
            <a:endCxn id="14" idx="11"/>
          </p:cNvCxnSpPr>
          <p:nvPr/>
        </p:nvCxnSpPr>
        <p:spPr>
          <a:xfrm flipH="1">
            <a:off x="6355886" y="3644819"/>
            <a:ext cx="592474" cy="480330"/>
          </a:xfrm>
          <a:prstGeom prst="straightConnector1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086B6B3E-409C-4881-AF5E-66EFE76E72E2}"/>
              </a:ext>
            </a:extLst>
          </p:cNvPr>
          <p:cNvSpPr/>
          <p:nvPr/>
        </p:nvSpPr>
        <p:spPr>
          <a:xfrm>
            <a:off x="5861160" y="4061520"/>
            <a:ext cx="579600" cy="4345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9999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39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BBEE31DA-121A-4AC5-89BA-BBFFE0104DBE}"/>
              </a:ext>
            </a:extLst>
          </p:cNvPr>
          <p:cNvSpPr/>
          <p:nvPr/>
        </p:nvSpPr>
        <p:spPr>
          <a:xfrm>
            <a:off x="8033760" y="4061159"/>
            <a:ext cx="579600" cy="4345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9999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52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33CE0018-B4D4-4DB2-90DC-6796E59788F7}"/>
              </a:ext>
            </a:extLst>
          </p:cNvPr>
          <p:cNvCxnSpPr>
            <a:stCxn id="6" idx="10"/>
            <a:endCxn id="15" idx="5"/>
          </p:cNvCxnSpPr>
          <p:nvPr/>
        </p:nvCxnSpPr>
        <p:spPr>
          <a:xfrm>
            <a:off x="7527960" y="3644819"/>
            <a:ext cx="590674" cy="479969"/>
          </a:xfrm>
          <a:prstGeom prst="straightConnector1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C672306A-2500-4B76-B4E8-B3C56A01DDC9}"/>
              </a:ext>
            </a:extLst>
          </p:cNvPr>
          <p:cNvSpPr/>
          <p:nvPr/>
        </p:nvSpPr>
        <p:spPr>
          <a:xfrm>
            <a:off x="1444319" y="4613760"/>
            <a:ext cx="579600" cy="4345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CC99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7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E16C15F-9BD7-4CC5-AE6B-9C52C18FFF7F}"/>
              </a:ext>
            </a:extLst>
          </p:cNvPr>
          <p:cNvSpPr/>
          <p:nvPr/>
        </p:nvSpPr>
        <p:spPr>
          <a:xfrm>
            <a:off x="6598080" y="4613760"/>
            <a:ext cx="579600" cy="4345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CC99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43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1A6095D5-AE82-4263-AA25-7E4AC6C6518C}"/>
              </a:ext>
            </a:extLst>
          </p:cNvPr>
          <p:cNvCxnSpPr>
            <a:stCxn id="10" idx="7"/>
            <a:endCxn id="17" idx="11"/>
          </p:cNvCxnSpPr>
          <p:nvPr/>
        </p:nvCxnSpPr>
        <p:spPr>
          <a:xfrm flipH="1">
            <a:off x="1939045" y="4423410"/>
            <a:ext cx="253268" cy="253979"/>
          </a:xfrm>
          <a:prstGeom prst="straightConnector1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9B20E542-2529-4C4B-A15F-9F73A20B1174}"/>
              </a:ext>
            </a:extLst>
          </p:cNvPr>
          <p:cNvCxnSpPr>
            <a:stCxn id="14" idx="9"/>
            <a:endCxn id="18" idx="5"/>
          </p:cNvCxnSpPr>
          <p:nvPr/>
        </p:nvCxnSpPr>
        <p:spPr>
          <a:xfrm>
            <a:off x="6355886" y="4432410"/>
            <a:ext cx="327068" cy="244979"/>
          </a:xfrm>
          <a:prstGeom prst="straightConnector1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21201772-9391-4BF9-BB89-EF4F4692141D}"/>
              </a:ext>
            </a:extLst>
          </p:cNvPr>
          <p:cNvCxnSpPr>
            <a:stCxn id="10" idx="9"/>
            <a:endCxn id="22" idx="0"/>
          </p:cNvCxnSpPr>
          <p:nvPr/>
        </p:nvCxnSpPr>
        <p:spPr>
          <a:xfrm>
            <a:off x="2602165" y="4423410"/>
            <a:ext cx="234995" cy="252990"/>
          </a:xfrm>
          <a:prstGeom prst="straightConnector1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77A17E67-6983-439B-896F-1C3A6DDF3F93}"/>
              </a:ext>
            </a:extLst>
          </p:cNvPr>
          <p:cNvSpPr/>
          <p:nvPr/>
        </p:nvSpPr>
        <p:spPr>
          <a:xfrm>
            <a:off x="2529360" y="4676400"/>
            <a:ext cx="615600" cy="25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3B3B3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NULL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EA8C1C34-74C2-436A-971E-AE000D97DF0A}"/>
              </a:ext>
            </a:extLst>
          </p:cNvPr>
          <p:cNvCxnSpPr>
            <a:stCxn id="11" idx="9"/>
            <a:endCxn id="24" idx="0"/>
          </p:cNvCxnSpPr>
          <p:nvPr/>
        </p:nvCxnSpPr>
        <p:spPr>
          <a:xfrm>
            <a:off x="4811126" y="4405050"/>
            <a:ext cx="222753" cy="281430"/>
          </a:xfrm>
          <a:prstGeom prst="straightConnector1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9AB62367-A6C4-4F23-9E3E-E1D67F150D01}"/>
              </a:ext>
            </a:extLst>
          </p:cNvPr>
          <p:cNvSpPr/>
          <p:nvPr/>
        </p:nvSpPr>
        <p:spPr>
          <a:xfrm>
            <a:off x="4726079" y="4686480"/>
            <a:ext cx="615600" cy="25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3B3B3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NULL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D18223F7-3FDC-462C-8904-B41502DDEBE1}"/>
              </a:ext>
            </a:extLst>
          </p:cNvPr>
          <p:cNvCxnSpPr>
            <a:stCxn id="11" idx="7"/>
            <a:endCxn id="26" idx="0"/>
          </p:cNvCxnSpPr>
          <p:nvPr/>
        </p:nvCxnSpPr>
        <p:spPr>
          <a:xfrm flipH="1">
            <a:off x="4141439" y="4405050"/>
            <a:ext cx="259835" cy="299430"/>
          </a:xfrm>
          <a:prstGeom prst="straightConnector1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950F9F44-E346-42C4-B216-EE4FDA270958}"/>
              </a:ext>
            </a:extLst>
          </p:cNvPr>
          <p:cNvSpPr/>
          <p:nvPr/>
        </p:nvSpPr>
        <p:spPr>
          <a:xfrm>
            <a:off x="3833639" y="4704480"/>
            <a:ext cx="615600" cy="25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3B3B3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NULL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C47AE065-E664-4F85-8B00-B37D014AFDCA}"/>
              </a:ext>
            </a:extLst>
          </p:cNvPr>
          <p:cNvCxnSpPr>
            <a:stCxn id="14" idx="7"/>
            <a:endCxn id="28" idx="0"/>
          </p:cNvCxnSpPr>
          <p:nvPr/>
        </p:nvCxnSpPr>
        <p:spPr>
          <a:xfrm flipH="1">
            <a:off x="5783040" y="4432410"/>
            <a:ext cx="162994" cy="281070"/>
          </a:xfrm>
          <a:prstGeom prst="straightConnector1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36CB708C-5757-45E5-98B6-97C25C577438}"/>
              </a:ext>
            </a:extLst>
          </p:cNvPr>
          <p:cNvSpPr/>
          <p:nvPr/>
        </p:nvSpPr>
        <p:spPr>
          <a:xfrm>
            <a:off x="5475240" y="4713480"/>
            <a:ext cx="615600" cy="25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3B3B3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NULL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30210C43-ECDC-44BC-887F-576FB7B9B841}"/>
              </a:ext>
            </a:extLst>
          </p:cNvPr>
          <p:cNvCxnSpPr>
            <a:stCxn id="15" idx="9"/>
            <a:endCxn id="30" idx="0"/>
          </p:cNvCxnSpPr>
          <p:nvPr/>
        </p:nvCxnSpPr>
        <p:spPr>
          <a:xfrm>
            <a:off x="8528486" y="4432049"/>
            <a:ext cx="306994" cy="309151"/>
          </a:xfrm>
          <a:prstGeom prst="straightConnector1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811013A-6174-43E0-AF71-3CA12CB7AE2F}"/>
              </a:ext>
            </a:extLst>
          </p:cNvPr>
          <p:cNvSpPr/>
          <p:nvPr/>
        </p:nvSpPr>
        <p:spPr>
          <a:xfrm>
            <a:off x="8527680" y="4741200"/>
            <a:ext cx="615600" cy="25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3B3B3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NULL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A47FBAFF-BFB0-4C7F-902C-5491CC4E0A04}"/>
              </a:ext>
            </a:extLst>
          </p:cNvPr>
          <p:cNvCxnSpPr>
            <a:stCxn id="15" idx="7"/>
            <a:endCxn id="32" idx="0"/>
          </p:cNvCxnSpPr>
          <p:nvPr/>
        </p:nvCxnSpPr>
        <p:spPr>
          <a:xfrm flipH="1">
            <a:off x="7943040" y="4432049"/>
            <a:ext cx="175594" cy="327151"/>
          </a:xfrm>
          <a:prstGeom prst="straightConnector1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766DCB15-846A-4294-B120-2725E565CC45}"/>
              </a:ext>
            </a:extLst>
          </p:cNvPr>
          <p:cNvSpPr/>
          <p:nvPr/>
        </p:nvSpPr>
        <p:spPr>
          <a:xfrm>
            <a:off x="7635240" y="4759200"/>
            <a:ext cx="615600" cy="25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3B3B3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NULL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612B53C7-453C-44A4-AB58-1F9D4B277DE3}"/>
              </a:ext>
            </a:extLst>
          </p:cNvPr>
          <p:cNvCxnSpPr>
            <a:stCxn id="17" idx="9"/>
            <a:endCxn id="34" idx="0"/>
          </p:cNvCxnSpPr>
          <p:nvPr/>
        </p:nvCxnSpPr>
        <p:spPr>
          <a:xfrm>
            <a:off x="1939045" y="4984650"/>
            <a:ext cx="306635" cy="308430"/>
          </a:xfrm>
          <a:prstGeom prst="straightConnector1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1D7F29D-2B75-438F-A9D4-6489FBD56903}"/>
              </a:ext>
            </a:extLst>
          </p:cNvPr>
          <p:cNvSpPr/>
          <p:nvPr/>
        </p:nvSpPr>
        <p:spPr>
          <a:xfrm>
            <a:off x="1937880" y="5293080"/>
            <a:ext cx="615600" cy="25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3B3B3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NULL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F736A113-DB93-4A30-8AE9-EC0AB76D2EF7}"/>
              </a:ext>
            </a:extLst>
          </p:cNvPr>
          <p:cNvCxnSpPr>
            <a:stCxn id="17" idx="7"/>
            <a:endCxn id="36" idx="0"/>
          </p:cNvCxnSpPr>
          <p:nvPr/>
        </p:nvCxnSpPr>
        <p:spPr>
          <a:xfrm flipH="1">
            <a:off x="1329119" y="4984650"/>
            <a:ext cx="200074" cy="344790"/>
          </a:xfrm>
          <a:prstGeom prst="straightConnector1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0F58D73F-EA07-4F41-ABD5-856FD6847995}"/>
              </a:ext>
            </a:extLst>
          </p:cNvPr>
          <p:cNvSpPr/>
          <p:nvPr/>
        </p:nvSpPr>
        <p:spPr>
          <a:xfrm>
            <a:off x="1021319" y="5329440"/>
            <a:ext cx="615600" cy="25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3B3B3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NULL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9100EC89-FF67-49B8-BDF4-3A10E99F9FD4}"/>
              </a:ext>
            </a:extLst>
          </p:cNvPr>
          <p:cNvCxnSpPr>
            <a:stCxn id="18" idx="9"/>
            <a:endCxn id="38" idx="0"/>
          </p:cNvCxnSpPr>
          <p:nvPr/>
        </p:nvCxnSpPr>
        <p:spPr>
          <a:xfrm>
            <a:off x="7092806" y="4984650"/>
            <a:ext cx="270634" cy="353790"/>
          </a:xfrm>
          <a:prstGeom prst="straightConnector1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A401AA00-4DD5-4357-919D-77F95C479C85}"/>
              </a:ext>
            </a:extLst>
          </p:cNvPr>
          <p:cNvSpPr/>
          <p:nvPr/>
        </p:nvSpPr>
        <p:spPr>
          <a:xfrm>
            <a:off x="7055640" y="5338440"/>
            <a:ext cx="615600" cy="25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3B3B3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NULL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B23355D5-75CF-41B5-9C1C-DA6FC515029F}"/>
              </a:ext>
            </a:extLst>
          </p:cNvPr>
          <p:cNvCxnSpPr>
            <a:stCxn id="18" idx="7"/>
            <a:endCxn id="40" idx="0"/>
          </p:cNvCxnSpPr>
          <p:nvPr/>
        </p:nvCxnSpPr>
        <p:spPr>
          <a:xfrm flipH="1">
            <a:off x="6410880" y="4984650"/>
            <a:ext cx="272074" cy="371790"/>
          </a:xfrm>
          <a:prstGeom prst="straightConnector1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BBBC4F91-E07A-42BD-9294-6FEBF18BC61C}"/>
              </a:ext>
            </a:extLst>
          </p:cNvPr>
          <p:cNvSpPr/>
          <p:nvPr/>
        </p:nvSpPr>
        <p:spPr>
          <a:xfrm>
            <a:off x="6103080" y="5356440"/>
            <a:ext cx="615600" cy="25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3B3B3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NULL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AC9A69EF-53AB-48A5-AFEA-AE245FE0F133}"/>
              </a:ext>
            </a:extLst>
          </p:cNvPr>
          <p:cNvSpPr/>
          <p:nvPr/>
        </p:nvSpPr>
        <p:spPr>
          <a:xfrm>
            <a:off x="7784280" y="2448000"/>
            <a:ext cx="2039759" cy="905399"/>
          </a:xfrm>
          <a:custGeom>
            <a:avLst>
              <a:gd name="f0" fmla="val -9201"/>
              <a:gd name="f1" fmla="val 19333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二分探索木</a:t>
            </a: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（赤黒木）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7D0156FB-4CDB-4439-B65C-FAB2E4E263AD}"/>
              </a:ext>
            </a:extLst>
          </p:cNvPr>
          <p:cNvSpPr txBox="1"/>
          <p:nvPr/>
        </p:nvSpPr>
        <p:spPr>
          <a:xfrm>
            <a:off x="4822920" y="3410280"/>
            <a:ext cx="1086120" cy="45611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ルート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0576CE19-54F6-42D1-862F-A3CDADC08A94}"/>
              </a:ext>
            </a:extLst>
          </p:cNvPr>
          <p:cNvSpPr/>
          <p:nvPr/>
        </p:nvSpPr>
        <p:spPr>
          <a:xfrm>
            <a:off x="360000" y="3371400"/>
            <a:ext cx="1411920" cy="660600"/>
          </a:xfrm>
          <a:custGeom>
            <a:avLst>
              <a:gd name="f0" fmla="val 18891"/>
              <a:gd name="f1" fmla="val 42023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左端が</a:t>
            </a: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最優先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C2D8CF3-4B2B-4A57-8DC3-C0CF08D0E59A}"/>
              </a:ext>
            </a:extLst>
          </p:cNvPr>
          <p:cNvSpPr txBox="1">
            <a:spLocks noGrp="1"/>
          </p:cNvSpPr>
          <p:nvPr/>
        </p:nvSpPr>
        <p:spPr>
          <a:xfrm>
            <a:off x="7223399" y="5166000"/>
            <a:ext cx="2352240" cy="378360"/>
          </a:xfrm>
          <a:prstGeom prst="rect">
            <a:avLst/>
          </a:prstGeom>
          <a:noFill/>
          <a:ln/>
        </p:spPr>
        <p:txBody>
          <a:bodyPr wrap="square" lIns="90000" tIns="46800" rIns="90000" bIns="468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6FA79DC-66B0-4AAF-A7BC-AE313AE1EB2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109357-7EDE-4D10-A576-EF7797D7D50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316800"/>
            <a:ext cx="9072720" cy="1071359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複雑化するスケジューリング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8C40F20-4C4D-4719-8EF4-3B285AC941D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84000"/>
            <a:ext cx="9072000" cy="4037759"/>
          </a:xfrm>
        </p:spPr>
        <p:txBody>
          <a:bodyPr>
            <a:spAutoFit/>
          </a:bodyPr>
          <a:lstStyle/>
          <a:p>
            <a:pPr lvl="0"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複数</a:t>
            </a:r>
            <a:r>
              <a:rPr lang="en-US" altLang="ja-JP"/>
              <a:t>CPU</a:t>
            </a:r>
            <a:r>
              <a:rPr lang="ja-JP" altLang="en-US"/>
              <a:t>の管理（マルチコア、</a:t>
            </a:r>
            <a:r>
              <a:rPr lang="en-US" altLang="ja-JP"/>
              <a:t>GPGPU</a:t>
            </a:r>
            <a:r>
              <a:rPr lang="ja-JP" altLang="en-US"/>
              <a:t>）</a:t>
            </a:r>
          </a:p>
          <a:p>
            <a:pPr lvl="0"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仮想化</a:t>
            </a:r>
          </a:p>
          <a:p>
            <a:pPr marL="0" lvl="1" indent="0">
              <a:lnSpc>
                <a:spcPct val="100000"/>
              </a:lnSpc>
              <a:spcBef>
                <a:spcPts val="797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ホスト</a:t>
            </a:r>
            <a:r>
              <a:rPr lang="en-US" altLang="ja-JP" sz="3200">
                <a:solidFill>
                  <a:srgbClr val="000000"/>
                </a:solidFill>
                <a:latin typeface="IPA Pゴシック" pitchFamily="50"/>
              </a:rPr>
              <a:t>OS/</a:t>
            </a: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仮想マシンモニタとの連携</a:t>
            </a:r>
          </a:p>
          <a:p>
            <a:pPr lvl="0"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プロセス内部の並列化（スレッド）</a:t>
            </a:r>
          </a:p>
          <a:p>
            <a:pPr lvl="0"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リアルタイム・プロセス</a:t>
            </a:r>
          </a:p>
          <a:p>
            <a:pPr marL="0" lvl="1" indent="0">
              <a:lnSpc>
                <a:spcPct val="100000"/>
              </a:lnSpc>
              <a:spcBef>
                <a:spcPts val="797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映像／音楽</a:t>
            </a:r>
          </a:p>
          <a:p>
            <a:pPr lvl="0"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スケーラビリティ</a:t>
            </a:r>
          </a:p>
          <a:p>
            <a:pPr marL="0" lvl="1" indent="0">
              <a:lnSpc>
                <a:spcPct val="100000"/>
              </a:lnSpc>
              <a:spcBef>
                <a:spcPts val="797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プロセス数爆発への対応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51DE1E3-E08B-4ABB-8CA7-E2A33A55B59B}"/>
              </a:ext>
            </a:extLst>
          </p:cNvPr>
          <p:cNvSpPr txBox="1">
            <a:spLocks noGrp="1"/>
          </p:cNvSpPr>
          <p:nvPr/>
        </p:nvSpPr>
        <p:spPr>
          <a:xfrm>
            <a:off x="7223399" y="5166000"/>
            <a:ext cx="2352240" cy="378360"/>
          </a:xfrm>
          <a:prstGeom prst="rect">
            <a:avLst/>
          </a:prstGeom>
          <a:noFill/>
          <a:ln/>
        </p:spPr>
        <p:txBody>
          <a:bodyPr wrap="square" lIns="90000" tIns="46800" rIns="90000" bIns="468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BAECF20-B5C7-46E5-996D-3A00C7A0909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B12FE5-C65F-488F-86A7-91434FC67F1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316800"/>
            <a:ext cx="9072720" cy="1071359"/>
          </a:xfrm>
        </p:spPr>
        <p:txBody>
          <a:bodyPr wrap="square">
            <a:spAutoFit/>
          </a:bodyPr>
          <a:lstStyle/>
          <a:p>
            <a:pPr lvl="0"/>
            <a:r>
              <a:rPr lang="ja-JP" altLang="en-US"/>
              <a:t>ジョブの性質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BDDBE43-DF6B-4A13-86A9-FE8D6D5F1BF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84000"/>
            <a:ext cx="9072000" cy="3907440"/>
          </a:xfrm>
        </p:spPr>
        <p:txBody>
          <a:bodyPr wrap="square" anchor="t">
            <a:spAutoFit/>
          </a:bodyPr>
          <a:lstStyle/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計算機上で実行されるジョブの性質</a:t>
            </a:r>
          </a:p>
          <a:p>
            <a:pPr marL="0" lvl="1" indent="0">
              <a:lnSpc>
                <a:spcPct val="100000"/>
              </a:lnSpc>
              <a:spcBef>
                <a:spcPts val="797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種類も量（重さ、コスト）もいろいろ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対話的（</a:t>
            </a:r>
            <a:r>
              <a:rPr lang="en-US"/>
              <a:t>interactive</a:t>
            </a:r>
            <a:r>
              <a:rPr lang="ja-JP" altLang="en-US"/>
              <a:t>）ジョブ</a:t>
            </a:r>
          </a:p>
          <a:p>
            <a:pPr marL="0" lvl="1" indent="0">
              <a:lnSpc>
                <a:spcPct val="100000"/>
              </a:lnSpc>
              <a:spcBef>
                <a:spcPts val="649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ワープロ、表計算ソフト（入出力）、ブラウザ</a:t>
            </a:r>
          </a:p>
          <a:p>
            <a:pPr marL="0" lvl="1" indent="0">
              <a:lnSpc>
                <a:spcPct val="100000"/>
              </a:lnSpc>
              <a:spcBef>
                <a:spcPts val="649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ほとんどの時間が「人間の入力待ち」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バッチ（</a:t>
            </a:r>
            <a:r>
              <a:rPr lang="en-US"/>
              <a:t>batch</a:t>
            </a:r>
            <a:r>
              <a:rPr lang="ja-JP" altLang="en-US"/>
              <a:t>）ジョブ</a:t>
            </a:r>
          </a:p>
          <a:p>
            <a:pPr marL="0" lvl="1" indent="0">
              <a:lnSpc>
                <a:spcPct val="100000"/>
              </a:lnSpc>
              <a:spcBef>
                <a:spcPts val="649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数値計算、</a:t>
            </a:r>
            <a:r>
              <a:rPr lang="en-US" sz="3200">
                <a:solidFill>
                  <a:srgbClr val="000000"/>
                </a:solidFill>
                <a:latin typeface="IPA Pゴシック" pitchFamily="50"/>
              </a:rPr>
              <a:t>DB</a:t>
            </a: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一括処理</a:t>
            </a:r>
          </a:p>
          <a:p>
            <a:pPr marL="0" lvl="1" indent="0">
              <a:lnSpc>
                <a:spcPct val="100000"/>
              </a:lnSpc>
              <a:spcBef>
                <a:spcPts val="649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入力待ちは少なく、</a:t>
            </a:r>
            <a:r>
              <a:rPr lang="en-US" sz="3200">
                <a:solidFill>
                  <a:srgbClr val="000000"/>
                </a:solidFill>
                <a:latin typeface="IPA Pゴシック" pitchFamily="50"/>
              </a:rPr>
              <a:t>CPU</a:t>
            </a: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を多用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F985D347-FB88-49CB-9BE1-9F9CD9ECC02C}"/>
              </a:ext>
            </a:extLst>
          </p:cNvPr>
          <p:cNvSpPr txBox="1">
            <a:spLocks noGrp="1"/>
          </p:cNvSpPr>
          <p:nvPr/>
        </p:nvSpPr>
        <p:spPr>
          <a:xfrm>
            <a:off x="7223399" y="5166000"/>
            <a:ext cx="2352240" cy="378360"/>
          </a:xfrm>
          <a:prstGeom prst="rect">
            <a:avLst/>
          </a:prstGeom>
          <a:noFill/>
          <a:ln/>
        </p:spPr>
        <p:txBody>
          <a:bodyPr wrap="square" lIns="90000" tIns="46800" rIns="90000" bIns="468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AD66374-3B7F-4E7D-937C-95C3CAEA774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4D3D7E-02C6-490A-BC96-B7A56753BBD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316800"/>
            <a:ext cx="9072720" cy="1071359"/>
          </a:xfrm>
        </p:spPr>
        <p:txBody>
          <a:bodyPr wrap="square">
            <a:spAutoFit/>
          </a:bodyPr>
          <a:lstStyle/>
          <a:p>
            <a:pPr lvl="0"/>
            <a:r>
              <a:rPr lang="ja-JP" altLang="en-US"/>
              <a:t>スケジューリング（</a:t>
            </a:r>
            <a:r>
              <a:rPr lang="en-US"/>
              <a:t>scheduling</a:t>
            </a:r>
            <a:r>
              <a:rPr lang="ja-JP" altLang="en-US"/>
              <a:t>）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CBA5AC-D21F-4D01-9FB5-5F35211B8D5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84000"/>
            <a:ext cx="9072000" cy="3332160"/>
          </a:xfrm>
        </p:spPr>
        <p:txBody>
          <a:bodyPr wrap="square" anchor="t">
            <a:spAutoFit/>
          </a:bodyPr>
          <a:lstStyle/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どのプロセスを先に実行する？＝</a:t>
            </a:r>
            <a:r>
              <a:rPr lang="ja-JP" altLang="en-US" u="sng"/>
              <a:t>優先順位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各プロセスに与える</a:t>
            </a:r>
            <a:r>
              <a:rPr lang="en-US"/>
              <a:t>CPU</a:t>
            </a:r>
            <a:r>
              <a:rPr lang="ja-JP" altLang="en-US"/>
              <a:t>使用権の割合は？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55B4FA11-002E-4A5F-9A5B-36AFCDECAC6C}"/>
              </a:ext>
            </a:extLst>
          </p:cNvPr>
          <p:cNvSpPr/>
          <p:nvPr/>
        </p:nvSpPr>
        <p:spPr>
          <a:xfrm>
            <a:off x="2610720" y="3120840"/>
            <a:ext cx="4414320" cy="825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99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t" anchorCtr="0" compatLnSpc="1">
            <a:sp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スケジューリング・ポリシー</a:t>
            </a: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（スケジューリング・アルゴリズム）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9BC098CA-D1EF-4F51-A413-E8F5E7925A05}"/>
              </a:ext>
            </a:extLst>
          </p:cNvPr>
          <p:cNvSpPr/>
          <p:nvPr/>
        </p:nvSpPr>
        <p:spPr>
          <a:xfrm>
            <a:off x="2646720" y="3970800"/>
            <a:ext cx="3880440" cy="1556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anchor="t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スケジューラが管理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ディスパッチャが実行</a:t>
            </a:r>
          </a:p>
          <a:p>
            <a:pPr marL="0" marR="0" lvl="1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プロセスの状態書き換え</a:t>
            </a:r>
          </a:p>
          <a:p>
            <a:pPr marL="0" marR="0" lvl="1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キューの入れ替え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15967CE6-FC2B-4DCC-AB38-52F4368CAA65}"/>
              </a:ext>
            </a:extLst>
          </p:cNvPr>
          <p:cNvSpPr/>
          <p:nvPr/>
        </p:nvSpPr>
        <p:spPr>
          <a:xfrm>
            <a:off x="4151520" y="2697480"/>
            <a:ext cx="951840" cy="35676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0000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D2C0E4C-53D3-40FA-9AF0-6340A24908C8}"/>
              </a:ext>
            </a:extLst>
          </p:cNvPr>
          <p:cNvSpPr txBox="1">
            <a:spLocks noGrp="1"/>
          </p:cNvSpPr>
          <p:nvPr/>
        </p:nvSpPr>
        <p:spPr>
          <a:xfrm>
            <a:off x="7223399" y="5166000"/>
            <a:ext cx="2352240" cy="378360"/>
          </a:xfrm>
          <a:prstGeom prst="rect">
            <a:avLst/>
          </a:prstGeom>
          <a:noFill/>
          <a:ln/>
        </p:spPr>
        <p:txBody>
          <a:bodyPr wrap="square" lIns="90000" tIns="46800" rIns="90000" bIns="468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24D4CA0-9F28-49F8-AA31-7D48260F96E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71B6CB-AB68-435F-934E-ED34E7B2F41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316800"/>
            <a:ext cx="9072720" cy="1071359"/>
          </a:xfrm>
        </p:spPr>
        <p:txBody>
          <a:bodyPr wrap="square">
            <a:spAutoFit/>
          </a:bodyPr>
          <a:lstStyle/>
          <a:p>
            <a:pPr lvl="0"/>
            <a:r>
              <a:rPr lang="ja-JP" altLang="en-US"/>
              <a:t>ポリシーの比較基準</a:t>
            </a:r>
            <a:r>
              <a:rPr lang="en-US"/>
              <a:t>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129E85A-8F4C-4278-BF26-DDB244D8168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84000"/>
            <a:ext cx="9072000" cy="4049279"/>
          </a:xfrm>
        </p:spPr>
        <p:txBody>
          <a:bodyPr wrap="square" anchor="t">
            <a:spAutoFit/>
          </a:bodyPr>
          <a:lstStyle/>
          <a:p>
            <a:pPr lvl="0">
              <a:lnSpc>
                <a:spcPct val="90000"/>
              </a:lnSpc>
              <a:spcBef>
                <a:spcPts val="697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 sz="2800"/>
              <a:t>公平か？</a:t>
            </a:r>
          </a:p>
          <a:p>
            <a:pPr marL="0" lvl="1" indent="0">
              <a:spcBef>
                <a:spcPts val="598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>
                <a:solidFill>
                  <a:srgbClr val="000000"/>
                </a:solidFill>
                <a:latin typeface="IPA Pゴシック" pitchFamily="50"/>
              </a:rPr>
              <a:t>「公平」の基準は難しい</a:t>
            </a:r>
          </a:p>
          <a:p>
            <a:pPr lvl="0">
              <a:lnSpc>
                <a:spcPct val="90000"/>
              </a:lnSpc>
              <a:spcBef>
                <a:spcPts val="697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 sz="2800"/>
              <a:t>単純か？</a:t>
            </a:r>
          </a:p>
          <a:p>
            <a:pPr marL="0" lvl="1" indent="0">
              <a:spcBef>
                <a:spcPts val="598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>
                <a:solidFill>
                  <a:srgbClr val="000000"/>
                </a:solidFill>
                <a:latin typeface="IPA Pゴシック" pitchFamily="50"/>
              </a:rPr>
              <a:t>理論的に有利でも、処理が複雑だと遅くなることも</a:t>
            </a:r>
          </a:p>
          <a:p>
            <a:pPr lvl="0">
              <a:lnSpc>
                <a:spcPct val="90000"/>
              </a:lnSpc>
              <a:spcBef>
                <a:spcPts val="697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en-US" sz="2800"/>
              <a:t>CPU</a:t>
            </a:r>
            <a:r>
              <a:rPr lang="ja-JP" altLang="en-US" sz="2800"/>
              <a:t>利用率</a:t>
            </a:r>
          </a:p>
          <a:p>
            <a:pPr marL="0" lvl="1" indent="0">
              <a:lnSpc>
                <a:spcPct val="100000"/>
              </a:lnSpc>
              <a:spcBef>
                <a:spcPts val="797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>
                <a:solidFill>
                  <a:srgbClr val="000000"/>
                </a:solidFill>
                <a:latin typeface="IPA Pゴシック" pitchFamily="50"/>
              </a:rPr>
              <a:t>CPU</a:t>
            </a:r>
            <a:r>
              <a:rPr lang="ja-JP" altLang="en-US">
                <a:solidFill>
                  <a:srgbClr val="000000"/>
                </a:solidFill>
                <a:latin typeface="IPA Pゴシック" pitchFamily="50"/>
              </a:rPr>
              <a:t>が使われている時間の割合</a:t>
            </a:r>
          </a:p>
          <a:p>
            <a:pPr marL="0" lvl="1" indent="0">
              <a:lnSpc>
                <a:spcPct val="100000"/>
              </a:lnSpc>
              <a:spcBef>
                <a:spcPts val="797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>
                <a:solidFill>
                  <a:srgbClr val="000000"/>
                </a:solidFill>
                <a:latin typeface="IPA Pゴシック" pitchFamily="50"/>
              </a:rPr>
              <a:t>率が高いほど</a:t>
            </a:r>
            <a:r>
              <a:rPr lang="en-US">
                <a:solidFill>
                  <a:srgbClr val="000000"/>
                </a:solidFill>
                <a:latin typeface="IPA Pゴシック" pitchFamily="50"/>
              </a:rPr>
              <a:t>CPU</a:t>
            </a:r>
            <a:r>
              <a:rPr lang="ja-JP" altLang="en-US">
                <a:solidFill>
                  <a:srgbClr val="000000"/>
                </a:solidFill>
                <a:latin typeface="IPA Pゴシック" pitchFamily="50"/>
              </a:rPr>
              <a:t>の遊休時間が少ない＝効率的</a:t>
            </a:r>
          </a:p>
          <a:p>
            <a:pPr lvl="0">
              <a:lnSpc>
                <a:spcPct val="90000"/>
              </a:lnSpc>
              <a:spcBef>
                <a:spcPts val="697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 sz="2800"/>
              <a:t>スループット（</a:t>
            </a:r>
            <a:r>
              <a:rPr lang="en-US" sz="2800"/>
              <a:t>throughput</a:t>
            </a:r>
            <a:r>
              <a:rPr lang="ja-JP" altLang="en-US" sz="2800"/>
              <a:t>）</a:t>
            </a:r>
          </a:p>
          <a:p>
            <a:pPr marL="0" lvl="1" indent="0">
              <a:spcBef>
                <a:spcPts val="598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>
                <a:solidFill>
                  <a:srgbClr val="000000"/>
                </a:solidFill>
                <a:latin typeface="IPA Pゴシック" pitchFamily="50"/>
              </a:rPr>
              <a:t>単位時間当たりに処理できる仕事量</a:t>
            </a:r>
          </a:p>
          <a:p>
            <a:pPr marL="0" lvl="1" indent="0">
              <a:spcBef>
                <a:spcPts val="598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>
                <a:solidFill>
                  <a:srgbClr val="000000"/>
                </a:solidFill>
                <a:latin typeface="IPA Pゴシック" pitchFamily="50"/>
              </a:rPr>
              <a:t>通信分野でも用いられる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xmlns="" id="{A1934EF5-0BE4-4D58-A081-7E8DB9393297}"/>
              </a:ext>
            </a:extLst>
          </p:cNvPr>
          <p:cNvSpPr txBox="1">
            <a:spLocks noGrp="1"/>
          </p:cNvSpPr>
          <p:nvPr/>
        </p:nvSpPr>
        <p:spPr>
          <a:xfrm>
            <a:off x="7223399" y="5166000"/>
            <a:ext cx="2352240" cy="378360"/>
          </a:xfrm>
          <a:prstGeom prst="rect">
            <a:avLst/>
          </a:prstGeom>
          <a:noFill/>
          <a:ln/>
        </p:spPr>
        <p:txBody>
          <a:bodyPr wrap="square" lIns="90000" tIns="46800" rIns="90000" bIns="468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61D3A4A-245A-4E4D-9652-3427821C3F4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7CA019-91FA-44D4-B995-379DE7988DE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316800"/>
            <a:ext cx="9072720" cy="1071359"/>
          </a:xfrm>
        </p:spPr>
        <p:txBody>
          <a:bodyPr wrap="square">
            <a:spAutoFit/>
          </a:bodyPr>
          <a:lstStyle/>
          <a:p>
            <a:pPr lvl="0"/>
            <a:r>
              <a:rPr lang="ja-JP" altLang="en-US"/>
              <a:t>ポリシーの比較基準</a:t>
            </a:r>
            <a:r>
              <a:rPr lang="en-US"/>
              <a:t>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625A78-5A7E-410F-804F-EDB6443D45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84000"/>
            <a:ext cx="9072000" cy="3332160"/>
          </a:xfrm>
        </p:spPr>
        <p:txBody>
          <a:bodyPr wrap="square" anchor="t">
            <a:spAutoFit/>
          </a:bodyPr>
          <a:lstStyle/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応答時間（</a:t>
            </a:r>
            <a:r>
              <a:rPr lang="en-US"/>
              <a:t>response time</a:t>
            </a:r>
            <a:r>
              <a:rPr lang="ja-JP" altLang="en-US"/>
              <a:t>）</a:t>
            </a:r>
          </a:p>
          <a:p>
            <a:pPr marL="0" lvl="1" indent="0">
              <a:lnSpc>
                <a:spcPct val="100000"/>
              </a:lnSpc>
              <a:spcBef>
                <a:spcPts val="649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実行要求の完了→結果の出力開始まで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ターンアラウンドタイム（</a:t>
            </a:r>
            <a:r>
              <a:rPr lang="en-US"/>
              <a:t>turnaround time</a:t>
            </a:r>
            <a:r>
              <a:rPr lang="ja-JP" altLang="en-US"/>
              <a:t>）</a:t>
            </a:r>
          </a:p>
          <a:p>
            <a:pPr marL="0" lvl="1" indent="0">
              <a:lnSpc>
                <a:spcPct val="100000"/>
              </a:lnSpc>
              <a:spcBef>
                <a:spcPts val="649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実行要求の開始→結果の出力完了まで</a:t>
            </a: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xmlns="" id="{A5F4793C-D993-451C-8D70-2D5BEF459FD1}"/>
              </a:ext>
            </a:extLst>
          </p:cNvPr>
          <p:cNvSpPr/>
          <p:nvPr/>
        </p:nvSpPr>
        <p:spPr>
          <a:xfrm flipV="1">
            <a:off x="746999" y="4384800"/>
            <a:ext cx="8845921" cy="72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wrap="non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xmlns="" id="{FDA7006D-0F03-46CC-A52E-A60A865E2AF7}"/>
              </a:ext>
            </a:extLst>
          </p:cNvPr>
          <p:cNvSpPr/>
          <p:nvPr/>
        </p:nvSpPr>
        <p:spPr>
          <a:xfrm>
            <a:off x="1469520" y="4385520"/>
            <a:ext cx="0" cy="653760"/>
          </a:xfrm>
          <a:prstGeom prst="line">
            <a:avLst/>
          </a:prstGeom>
          <a:noFill/>
          <a:ln w="28440">
            <a:solidFill>
              <a:srgbClr val="000000"/>
            </a:solidFill>
            <a:custDash>
              <a:ds d="100000" sp="100000"/>
            </a:custDash>
            <a:miter/>
          </a:ln>
        </p:spPr>
        <p:txBody>
          <a:bodyPr wrap="non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xmlns="" id="{8B48F076-C256-4FCF-81ED-24B333D75152}"/>
              </a:ext>
            </a:extLst>
          </p:cNvPr>
          <p:cNvSpPr/>
          <p:nvPr/>
        </p:nvSpPr>
        <p:spPr>
          <a:xfrm>
            <a:off x="7811640" y="4385520"/>
            <a:ext cx="0" cy="653760"/>
          </a:xfrm>
          <a:prstGeom prst="line">
            <a:avLst/>
          </a:prstGeom>
          <a:noFill/>
          <a:ln w="28440">
            <a:solidFill>
              <a:srgbClr val="000000"/>
            </a:solidFill>
            <a:custDash>
              <a:ds d="100000" sp="100000"/>
            </a:custDash>
            <a:miter/>
          </a:ln>
        </p:spPr>
        <p:txBody>
          <a:bodyPr wrap="non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xmlns="" id="{24D5A271-3B16-4AE3-AE84-2E78FEA6D4F4}"/>
              </a:ext>
            </a:extLst>
          </p:cNvPr>
          <p:cNvSpPr/>
          <p:nvPr/>
        </p:nvSpPr>
        <p:spPr>
          <a:xfrm>
            <a:off x="2730960" y="4385520"/>
            <a:ext cx="0" cy="416160"/>
          </a:xfrm>
          <a:prstGeom prst="line">
            <a:avLst/>
          </a:prstGeom>
          <a:noFill/>
          <a:ln w="28440">
            <a:solidFill>
              <a:srgbClr val="000000"/>
            </a:solidFill>
            <a:custDash>
              <a:ds d="100000" sp="100000"/>
            </a:custDash>
            <a:miter/>
          </a:ln>
        </p:spPr>
        <p:txBody>
          <a:bodyPr wrap="non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xmlns="" id="{A26A6099-C67F-4E49-9727-42F3988C2F42}"/>
              </a:ext>
            </a:extLst>
          </p:cNvPr>
          <p:cNvSpPr/>
          <p:nvPr/>
        </p:nvSpPr>
        <p:spPr>
          <a:xfrm>
            <a:off x="6304680" y="4385520"/>
            <a:ext cx="0" cy="416160"/>
          </a:xfrm>
          <a:prstGeom prst="line">
            <a:avLst/>
          </a:prstGeom>
          <a:noFill/>
          <a:ln w="28440">
            <a:solidFill>
              <a:srgbClr val="000000"/>
            </a:solidFill>
            <a:custDash>
              <a:ds d="100000" sp="100000"/>
            </a:custDash>
            <a:miter/>
          </a:ln>
        </p:spPr>
        <p:txBody>
          <a:bodyPr wrap="non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xmlns="" id="{A02F3E03-CB34-4D92-B171-B8E11BEDD0CF}"/>
              </a:ext>
            </a:extLst>
          </p:cNvPr>
          <p:cNvSpPr/>
          <p:nvPr/>
        </p:nvSpPr>
        <p:spPr>
          <a:xfrm>
            <a:off x="2731320" y="4563360"/>
            <a:ext cx="3573720" cy="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headEnd type="arrow"/>
            <a:tailEnd type="arrow"/>
          </a:ln>
        </p:spPr>
        <p:txBody>
          <a:bodyPr wrap="non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xmlns="" id="{21236D8D-BCE4-4B59-A1F9-9A7BC43FD572}"/>
              </a:ext>
            </a:extLst>
          </p:cNvPr>
          <p:cNvSpPr/>
          <p:nvPr/>
        </p:nvSpPr>
        <p:spPr>
          <a:xfrm flipV="1">
            <a:off x="1467720" y="4979520"/>
            <a:ext cx="6343920" cy="396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headEnd type="arrow"/>
            <a:tailEnd type="arrow"/>
          </a:ln>
        </p:spPr>
        <p:txBody>
          <a:bodyPr wrap="non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IPA Pゴシック" pitchFamily="50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49ECE79A-71F4-4E1B-94FA-97B72657BBB5}"/>
              </a:ext>
            </a:extLst>
          </p:cNvPr>
          <p:cNvSpPr/>
          <p:nvPr/>
        </p:nvSpPr>
        <p:spPr>
          <a:xfrm>
            <a:off x="3512160" y="4503240"/>
            <a:ext cx="2277719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anchor="t" anchorCtr="0" compatLnSpc="1">
            <a:sp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レスポンスタイム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41D1AF09-FCDC-4BE9-93E6-746A8D245DF7}"/>
              </a:ext>
            </a:extLst>
          </p:cNvPr>
          <p:cNvSpPr/>
          <p:nvPr/>
        </p:nvSpPr>
        <p:spPr>
          <a:xfrm>
            <a:off x="3314879" y="4936680"/>
            <a:ext cx="3000240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anchor="t" anchorCtr="0" compatLnSpc="1">
            <a:sp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ターンアラウンドタイム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BC1D38B2-4019-496C-A189-C25DFB3FF4DC}"/>
              </a:ext>
            </a:extLst>
          </p:cNvPr>
          <p:cNvSpPr/>
          <p:nvPr/>
        </p:nvSpPr>
        <p:spPr>
          <a:xfrm>
            <a:off x="1462319" y="3908880"/>
            <a:ext cx="1269000" cy="416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99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要求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7C5295BE-BE16-4FD7-B489-6F3C60C55C29}"/>
              </a:ext>
            </a:extLst>
          </p:cNvPr>
          <p:cNvSpPr/>
          <p:nvPr/>
        </p:nvSpPr>
        <p:spPr>
          <a:xfrm>
            <a:off x="2730960" y="3908880"/>
            <a:ext cx="3573720" cy="416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プロセス実行中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50379D9A-0E6D-43FA-83E3-7BB39FECE2F6}"/>
              </a:ext>
            </a:extLst>
          </p:cNvPr>
          <p:cNvSpPr/>
          <p:nvPr/>
        </p:nvSpPr>
        <p:spPr>
          <a:xfrm>
            <a:off x="6304680" y="3908880"/>
            <a:ext cx="1506960" cy="416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99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結果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3DE14BD1-2C00-4044-8481-AEAA615D3012}"/>
              </a:ext>
            </a:extLst>
          </p:cNvPr>
          <p:cNvSpPr/>
          <p:nvPr/>
        </p:nvSpPr>
        <p:spPr>
          <a:xfrm>
            <a:off x="8467200" y="4434480"/>
            <a:ext cx="1125720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anchor="t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IPA Pゴシック" pitchFamily="50"/>
                <a:cs typeface="ＭＳ Ｐゴシック" pitchFamily="50"/>
              </a:rPr>
              <a:t>（時間）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D98BAF12-EF9B-49F4-96CF-AFDDA28B3591}"/>
              </a:ext>
            </a:extLst>
          </p:cNvPr>
          <p:cNvSpPr txBox="1">
            <a:spLocks noGrp="1"/>
          </p:cNvSpPr>
          <p:nvPr/>
        </p:nvSpPr>
        <p:spPr>
          <a:xfrm>
            <a:off x="7223399" y="5166000"/>
            <a:ext cx="2352240" cy="378360"/>
          </a:xfrm>
          <a:prstGeom prst="rect">
            <a:avLst/>
          </a:prstGeom>
          <a:noFill/>
          <a:ln/>
        </p:spPr>
        <p:txBody>
          <a:bodyPr wrap="square" lIns="90000" tIns="46800" rIns="90000" bIns="468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5C29A31-B634-4B9C-9E49-DCC179E6045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79C4E9-9C24-44A2-8852-5EF15B93EA7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316800"/>
            <a:ext cx="9072720" cy="1071359"/>
          </a:xfrm>
        </p:spPr>
        <p:txBody>
          <a:bodyPr wrap="square">
            <a:spAutoFit/>
          </a:bodyPr>
          <a:lstStyle/>
          <a:p>
            <a:pPr lvl="0"/>
            <a:r>
              <a:rPr lang="ja-JP" altLang="en-US"/>
              <a:t>様々なスケジューリングポリシー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82A602-F3F6-496F-9A70-E714DA39BF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84000"/>
            <a:ext cx="4426920" cy="3332160"/>
          </a:xfrm>
        </p:spPr>
        <p:txBody>
          <a:bodyPr wrap="square" anchor="t">
            <a:spAutoFit/>
          </a:bodyPr>
          <a:lstStyle/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先着順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最短時間順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優先度順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ラウンドロビン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経過処理時間順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残余処理時間順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F0AE9A7-6BE2-4470-8B39-27831A9AE46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584000"/>
            <a:ext cx="4426920" cy="3332160"/>
          </a:xfrm>
        </p:spPr>
        <p:txBody>
          <a:bodyPr/>
          <a:lstStyle/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後着順</a:t>
            </a:r>
          </a:p>
          <a:p>
            <a:pPr marL="0" lvl="1" indent="0">
              <a:lnSpc>
                <a:spcPct val="100000"/>
              </a:lnSpc>
              <a:spcBef>
                <a:spcPts val="797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実際にはほとんどない</a:t>
            </a:r>
          </a:p>
          <a:p>
            <a:pPr lvl="0"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ランダム（抽選型）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複合型</a:t>
            </a:r>
          </a:p>
          <a:p>
            <a:pPr marL="0" lvl="1" indent="0">
              <a:lnSpc>
                <a:spcPct val="100000"/>
              </a:lnSpc>
              <a:spcBef>
                <a:spcPts val="797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ほとんどの実装は</a:t>
            </a:r>
            <a:r>
              <a:rPr lang="en-US" sz="3200">
                <a:solidFill>
                  <a:srgbClr val="000000"/>
                </a:solidFill>
                <a:latin typeface="IPA Pゴシック" pitchFamily="50"/>
              </a:rPr>
              <a:t/>
            </a:r>
            <a:br>
              <a:rPr lang="en-US" sz="3200">
                <a:solidFill>
                  <a:srgbClr val="000000"/>
                </a:solidFill>
                <a:latin typeface="IPA Pゴシック" pitchFamily="50"/>
              </a:rPr>
            </a:b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複数ポリシーの複合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62C6F0D-B773-4BF3-BD1D-ACC5AEAE9447}"/>
              </a:ext>
            </a:extLst>
          </p:cNvPr>
          <p:cNvSpPr txBox="1">
            <a:spLocks noGrp="1"/>
          </p:cNvSpPr>
          <p:nvPr/>
        </p:nvSpPr>
        <p:spPr>
          <a:xfrm>
            <a:off x="7223399" y="5166000"/>
            <a:ext cx="2352240" cy="378360"/>
          </a:xfrm>
          <a:prstGeom prst="rect">
            <a:avLst/>
          </a:prstGeom>
          <a:noFill/>
          <a:ln/>
        </p:spPr>
        <p:txBody>
          <a:bodyPr wrap="square" lIns="90000" tIns="46800" rIns="90000" bIns="468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F5E25EC-7B3E-45AB-BF17-5C0C99E8AE9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88B054-3055-482A-A22E-AD113EE6E79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316800"/>
            <a:ext cx="9072720" cy="1071359"/>
          </a:xfrm>
        </p:spPr>
        <p:txBody>
          <a:bodyPr wrap="square">
            <a:spAutoFit/>
          </a:bodyPr>
          <a:lstStyle/>
          <a:p>
            <a:pPr lvl="0"/>
            <a:r>
              <a:rPr lang="ja-JP" altLang="en-US" sz="3500"/>
              <a:t>優先順位とディスパッチのタイミング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53E941-4623-4A39-B2C4-ADA9AA4F68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84000"/>
            <a:ext cx="9072000" cy="3797279"/>
          </a:xfrm>
        </p:spPr>
        <p:txBody>
          <a:bodyPr wrap="square" anchor="t">
            <a:spAutoFit/>
          </a:bodyPr>
          <a:lstStyle/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より優先順位の高いプロセスが現れた</a:t>
            </a:r>
            <a:r>
              <a:rPr lang="en-US"/>
              <a:t/>
            </a:r>
            <a:br>
              <a:rPr lang="en-US"/>
            </a:br>
            <a:r>
              <a:rPr lang="en-US"/>
              <a:t>⇒いつディスパッチする？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ノンプリエンプティブ（</a:t>
            </a:r>
            <a:r>
              <a:rPr lang="en-US"/>
              <a:t>non-preemptive</a:t>
            </a:r>
            <a:r>
              <a:rPr lang="ja-JP" altLang="en-US"/>
              <a:t>）</a:t>
            </a:r>
          </a:p>
          <a:p>
            <a:pPr marL="0" lvl="1" indent="0">
              <a:lnSpc>
                <a:spcPct val="100000"/>
              </a:lnSpc>
              <a:spcBef>
                <a:spcPts val="649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実行状態のプロセスが</a:t>
            </a:r>
            <a:r>
              <a:rPr lang="en-US" sz="3200">
                <a:solidFill>
                  <a:srgbClr val="000000"/>
                </a:solidFill>
                <a:latin typeface="IPA Pゴシック" pitchFamily="50"/>
              </a:rPr>
              <a:t>CPU</a:t>
            </a: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を手放さない限り</a:t>
            </a:r>
            <a:r>
              <a:rPr lang="en-US" sz="3200">
                <a:solidFill>
                  <a:srgbClr val="000000"/>
                </a:solidFill>
                <a:latin typeface="IPA Pゴシック" pitchFamily="50"/>
              </a:rPr>
              <a:t/>
            </a:r>
            <a:br>
              <a:rPr lang="en-US" sz="3200">
                <a:solidFill>
                  <a:srgbClr val="000000"/>
                </a:solidFill>
                <a:latin typeface="IPA Pゴシック" pitchFamily="50"/>
              </a:rPr>
            </a:b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ディスパッチされない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プリエンプティブ（</a:t>
            </a:r>
            <a:r>
              <a:rPr lang="en-US"/>
              <a:t>preemptive</a:t>
            </a:r>
            <a:r>
              <a:rPr lang="ja-JP" altLang="en-US"/>
              <a:t>）</a:t>
            </a:r>
          </a:p>
          <a:p>
            <a:pPr marL="0" lvl="1" indent="0">
              <a:lnSpc>
                <a:spcPct val="100000"/>
              </a:lnSpc>
              <a:spcBef>
                <a:spcPts val="649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仕事の途中であってもディスパッチされる</a:t>
            </a:r>
          </a:p>
          <a:p>
            <a:pPr marL="0" lvl="1" indent="0">
              <a:lnSpc>
                <a:spcPct val="100000"/>
              </a:lnSpc>
              <a:spcBef>
                <a:spcPts val="797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現在は多くの</a:t>
            </a:r>
            <a:r>
              <a:rPr lang="en-US" sz="3200">
                <a:solidFill>
                  <a:srgbClr val="000000"/>
                </a:solidFill>
                <a:latin typeface="IPA Pゴシック" pitchFamily="50"/>
              </a:rPr>
              <a:t>OS</a:t>
            </a: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がプリエンプティブ方式を採用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FA84DA6-2EDE-4102-9DCD-AC740C83F35C}"/>
              </a:ext>
            </a:extLst>
          </p:cNvPr>
          <p:cNvSpPr txBox="1">
            <a:spLocks noGrp="1"/>
          </p:cNvSpPr>
          <p:nvPr/>
        </p:nvSpPr>
        <p:spPr>
          <a:xfrm>
            <a:off x="7223399" y="5166000"/>
            <a:ext cx="2352240" cy="378360"/>
          </a:xfrm>
          <a:prstGeom prst="rect">
            <a:avLst/>
          </a:prstGeom>
          <a:noFill/>
          <a:ln/>
        </p:spPr>
        <p:txBody>
          <a:bodyPr wrap="square" lIns="90000" tIns="46800" rIns="90000" bIns="468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DC657A1-208D-47C0-A677-9A23F0DC465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/>
                <a:ea typeface="ＭＳ Ｐゴシック" pitchFamily="50"/>
                <a:cs typeface="ＭＳ Ｐゴシック" pitchFamily="5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35B157-8637-4199-B131-F162F26239B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316800"/>
            <a:ext cx="9072720" cy="1071359"/>
          </a:xfrm>
        </p:spPr>
        <p:txBody>
          <a:bodyPr wrap="square">
            <a:spAutoFit/>
          </a:bodyPr>
          <a:lstStyle/>
          <a:p>
            <a:pPr lvl="0"/>
            <a:r>
              <a:rPr lang="ja-JP" altLang="en-US"/>
              <a:t>先着順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C5CF77F-FF6E-448C-8408-C965B3FC83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84000"/>
            <a:ext cx="9072000" cy="3481920"/>
          </a:xfrm>
        </p:spPr>
        <p:txBody>
          <a:bodyPr wrap="square" anchor="t">
            <a:spAutoFit/>
          </a:bodyPr>
          <a:lstStyle/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en-US"/>
              <a:t>First-Come, First-Served: FCFS</a:t>
            </a:r>
          </a:p>
          <a:p>
            <a:pPr marL="0" lvl="1" indent="0">
              <a:lnSpc>
                <a:spcPct val="100000"/>
              </a:lnSpc>
              <a:spcBef>
                <a:spcPts val="649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3200">
                <a:solidFill>
                  <a:srgbClr val="000000"/>
                </a:solidFill>
                <a:latin typeface="IPA Pゴシック" pitchFamily="50"/>
              </a:rPr>
              <a:t>First-In, First-Out (FIFO)</a:t>
            </a: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とも呼ばれる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先に生成された（キューに並んだ）</a:t>
            </a:r>
            <a:r>
              <a:rPr lang="en-US"/>
              <a:t/>
            </a:r>
            <a:br>
              <a:rPr lang="en-US"/>
            </a:br>
            <a:r>
              <a:rPr lang="ja-JP" altLang="en-US"/>
              <a:t>プロセスの優先順位が高い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プロセスが終了するまでディスパッチなし</a:t>
            </a:r>
          </a:p>
          <a:p>
            <a:pPr marL="0" lvl="1" indent="0">
              <a:lnSpc>
                <a:spcPct val="100000"/>
              </a:lnSpc>
              <a:spcBef>
                <a:spcPts val="797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例：バッチジョブ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時間のかかる仕事が先に並ぶとキューが伸びる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標準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タイトル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S20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S2015standard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1034</Words>
  <Application>Microsoft Macintosh PowerPoint</Application>
  <PresentationFormat>ユーザー設定</PresentationFormat>
  <Paragraphs>337</Paragraphs>
  <Slides>22</Slides>
  <Notes>22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22</vt:i4>
      </vt:variant>
    </vt:vector>
  </HeadingPairs>
  <TitlesOfParts>
    <vt:vector size="36" baseType="lpstr">
      <vt:lpstr>Calibri</vt:lpstr>
      <vt:lpstr>IPA Pゴシック</vt:lpstr>
      <vt:lpstr>ＭＳ Ｐゴシック</vt:lpstr>
      <vt:lpstr>ＭＳ Ｐ明朝</vt:lpstr>
      <vt:lpstr>Tahoma</vt:lpstr>
      <vt:lpstr>Times New Roman</vt:lpstr>
      <vt:lpstr>Verdana</vt:lpstr>
      <vt:lpstr>Wingdings</vt:lpstr>
      <vt:lpstr>游ゴシック</vt:lpstr>
      <vt:lpstr>Arial</vt:lpstr>
      <vt:lpstr>標準</vt:lpstr>
      <vt:lpstr>タイトル1</vt:lpstr>
      <vt:lpstr>OS2015</vt:lpstr>
      <vt:lpstr>OS2015standard1</vt:lpstr>
      <vt:lpstr>オペレーティングシステム</vt:lpstr>
      <vt:lpstr>本日の話題</vt:lpstr>
      <vt:lpstr>ジョブの性質</vt:lpstr>
      <vt:lpstr>スケジューリング（scheduling）</vt:lpstr>
      <vt:lpstr>ポリシーの比較基準(1)</vt:lpstr>
      <vt:lpstr>ポリシーの比較基準(2)</vt:lpstr>
      <vt:lpstr>様々なスケジューリングポリシー</vt:lpstr>
      <vt:lpstr>優先順位とディスパッチのタイミング</vt:lpstr>
      <vt:lpstr>先着順</vt:lpstr>
      <vt:lpstr>先着順の例</vt:lpstr>
      <vt:lpstr>最短時間順</vt:lpstr>
      <vt:lpstr>最短時間順（プリエンプティブ）の例</vt:lpstr>
      <vt:lpstr>優先度順</vt:lpstr>
      <vt:lpstr>優先度順（プリエンプティブ）の例</vt:lpstr>
      <vt:lpstr>ラウンドロビン（round robin）</vt:lpstr>
      <vt:lpstr>ラウンドロビンの例</vt:lpstr>
      <vt:lpstr>その他のポリシー</vt:lpstr>
      <vt:lpstr>CPU待ち時間とスケジューリング</vt:lpstr>
      <vt:lpstr>実装例：多段フィードバックキュー</vt:lpstr>
      <vt:lpstr>多段フィードバックキューの事例</vt:lpstr>
      <vt:lpstr>CFS (Completely Fair Scheduling)</vt:lpstr>
      <vt:lpstr>複雑化するスケジューリング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オペレーティングシステム・第4回</dc:title>
  <cp:lastModifiedBy>久保田知恵</cp:lastModifiedBy>
  <cp:revision>64</cp:revision>
  <dcterms:modified xsi:type="dcterms:W3CDTF">2018-05-11T01:49:34Z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情報 1">
    <vt:lpwstr/>
  </property>
  <property fmtid="{D5CDD505-2E9C-101B-9397-08002B2CF9AE}" pid="3" name="情報 2">
    <vt:lpwstr/>
  </property>
  <property fmtid="{D5CDD505-2E9C-101B-9397-08002B2CF9AE}" pid="4" name="情報 3">
    <vt:lpwstr/>
  </property>
  <property fmtid="{D5CDD505-2E9C-101B-9397-08002B2CF9AE}" pid="5" name="情報 4">
    <vt:lpwstr/>
  </property>
</Properties>
</file>