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0080625" cy="5670550"/>
  <p:notesSz cx="6792913" cy="9932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4"/>
  </p:normalViewPr>
  <p:slideViewPr>
    <p:cSldViewPr snapToGrid="0" snapToObjects="1">
      <p:cViewPr>
        <p:scale>
          <a:sx n="90" d="100"/>
          <a:sy n="90" d="100"/>
        </p:scale>
        <p:origin x="8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>
            <a:extLst>
              <a:ext uri="{FF2B5EF4-FFF2-40B4-BE49-F238E27FC236}">
                <a16:creationId xmlns:a16="http://schemas.microsoft.com/office/drawing/2014/main" xmlns="" id="{18AD076B-FD1E-4240-BB24-AF22D4F8CE1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A4D20A-3C07-4090-8D30-5943CCDB8F7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45159" y="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9A4C27-28AA-4E01-83F1-893420F8BAC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3596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9BE7D4-4A1D-49EF-AF10-D240192516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45159" y="9435960"/>
            <a:ext cx="2947679" cy="496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AEFEA9B0-A29D-4414-8B22-FC4FAAFA24CC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41A562A-0A71-4992-802A-27DAC8CA1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E6A074-3518-45AC-85F6-A4B7AEE2BE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33397-0581-4D1A-8ABD-021D7717C7A2}" type="datetimeFigureOut">
              <a:rPr lang="en-US"/>
              <a:t>5/18/18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A06C58-228E-45F6-8DA9-713B45C44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E86C1A-EEA3-47E6-80A9-C53CF71367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3D4FB-908C-4EBD-ADEA-1A41AFD8FF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9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19DE-3FB5-491C-A813-88628BA81CC2}" type="datetimeFigureOut">
              <a:rPr lang="en-US"/>
              <a:t>5/18/18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41425"/>
            <a:ext cx="5957887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4013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19D00684-4BCF-4540-B98C-5D41233A43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754559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BCF4BE71-460E-4811-8DD0-78562EB9E5F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9320" y="4717800"/>
            <a:ext cx="5434200" cy="4469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4513"/>
            <a:ext cx="29432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B77D4-938D-4F67-B95A-25C12A04AB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ＭＳ Ｐ明朝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7F6A2E08-8872-4B55-88A6-416DDB77214B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264A7F-2DA3-41B0-A52B-C2706435B265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1DA151-35C7-4CFD-ACE3-86A6EB8165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1F97990-E6D9-4F81-8B9D-ED855A1071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40311F4-722A-4AC5-94D9-8B675ED0E5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 sz="2610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8EC5623-72F4-4B46-AFAA-B862F5F9E5F5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C29616-8DC5-4667-A1E6-EA71AD8FB9D5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F1E4D-C7B7-4275-9367-C9F6A29DF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545D175-C368-4213-A44E-5814AAF6E8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918D79B-04BA-4F0E-9F90-650D27A5B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89D77D30-92D9-4D70-8005-40F025FB0BAD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C95B05-6A45-459D-A74D-C973FE24D281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22F106-DE2B-40B3-B60A-83FC1097A4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30D4361-7E25-4EDA-A4F4-BB3647B2B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5C970B2-D6E0-4531-A7DB-C177D14843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752F6461-8082-43F2-8DF2-C86A0190ECA7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60067B-FC20-4960-9A04-E53B6578B812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D1866-C672-41B8-B5B8-D260455B58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699C4F5-FFF1-45C4-85C7-42650ECDD4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89CC038-68B1-4800-96B3-69B26C7E79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5F832A08-8094-4481-A61D-8351E7AF747F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70BB10-81AF-4402-92DD-77BC697357F8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B7F8D-4485-4F72-AD6C-C543FA4C28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FC14F7-61A5-419A-A832-DBE0BDEA07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F55DAB8-DDC7-4840-9C23-ED143E2141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3EA74FFB-24B6-49BC-9381-38C5A9AB273F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C61037-2389-4BD4-A4EE-051228517F91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49C170-87BC-416C-B7D8-8731BEE825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8C2B39F-BDB7-47E9-8689-7362E32457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534C706-881B-400D-8C9F-C4350EBE03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C9979D0B-9356-4EB3-AE7E-5209F7F78B04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3474D2-F33B-44BC-8D41-03D3157A2011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8EDD5-62FE-4F9A-A727-0EC1D6A6B7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99956F-5C37-404D-BE57-2502B5AADA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2B70C3C-882A-4FA9-BE0A-C576139721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A11CA1E-AB29-4BB9-8719-AB75A9B3F40E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B69356-9494-487B-B9D1-BFD201DD2E00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559FFE-0052-453D-95F7-541DCB9D1A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EA8A995-EB6C-449C-9824-3ADDBD528F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4A87C10-1943-423C-9EE5-56D0B55BED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C663CA5F-8751-4682-82FA-BA4E698E8DDC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A45A88-4846-4A13-92F0-2149D618218F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069ABE-ABA4-425A-A469-0382273533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131EED-C98C-4177-8F33-A134BF2B11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5E06199-EF19-4B3C-B3AB-B3021FEE23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793A866E-7971-4512-BFB2-714366163C12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98CDB1-439D-4B6D-AFBA-E27AA8010DE9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97BD2-2B13-444C-B971-737CBC2BBA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95EB218-56EA-48CE-858E-EA40696D15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2367CE-EA8D-464B-96FE-0E8CEB4DE9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D969F758-531D-41B4-A42F-E13042DE3DA6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3D7EB9-0698-4CBE-A783-2215A4C09523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10FA67-61AE-4369-B80E-91DF0C1C5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834EC0-9B86-4F82-BEDD-569FEC969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725312D-2E88-4FA3-8033-0DF9544A53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89511ADF-0D25-44C1-AE41-170CB3B76C74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053349-A076-4441-81D2-A409727CAC6A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58FA67-B91F-421B-B3B2-61FB8BFD58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4088268-F19F-419F-8C3D-9DC50234E2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21B9009-B7E0-42CC-B1FC-8AE26A7F1F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8E9E65B3-63AC-463A-86FD-80E3A65AEF59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F6B3EC-3EF8-49E0-AAE6-647B39B70D47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14025-86AA-477A-A752-26D854A429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19C7C41-F574-432E-A456-91BA74F4B3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D7AAECA-4B29-472F-AB0C-0707D9FDCF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5D89A46-785B-40D7-9160-38755614E6A8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1AE796-68DE-4B70-8F23-E74D65D61174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E9F69-C0EE-4DB3-9F23-DBA8D750BA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1412C89-FE19-4E73-A905-66F8FC8712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5AC8093-5844-4CDD-AB72-2E080C6B18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51B3A30F-C98B-4D52-BF8E-1AC2B1F29689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EA2D93-19CD-411C-A4A1-77B4AD0D5CE8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B524-757B-4C20-9D2C-D18BD70403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89E18A1-7771-47F5-B7F2-72D1596689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9D1079A-51B7-4552-8EB0-F18E93873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58A98C46-61EC-4CF7-83DD-487314F1FE46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3E808F-0A6E-4B76-A381-EDB39907B277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73FBDA-71F0-43F9-AE90-E170C4CD83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78BD301-9376-4D47-99BE-B819870A43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563FF30-67E0-440D-AC8A-194FA206B6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567B3C86-4A6B-4FAA-BE30-BD795FDDC164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E40F1-1354-495A-A553-07D1987A386F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C5D13-18E6-44AB-B912-CB9629D335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F8EAB95-EEBD-4884-863D-042B0FF63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D80F498-5361-4E2A-A1D6-512198B97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394565FE-184D-4EDB-88AE-4CCC8FE84896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50F77B-DAE9-489C-BB9D-281D9FBF37DD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DC513-C569-47F8-A522-CE56CADD81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D7B8748-3C60-4550-A584-8ED04C011C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D797310-6BB9-4906-B998-B5589DB5F0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7818BA7D-AF73-4F06-9EA5-8AE0B44F99BF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592028-A249-47E8-9039-A7F9BC2424CF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7FB78-68C0-4DC5-8629-8F69066ED0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1CCDFDA-29B6-4E80-B8A1-10AAD54F17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E117209-1197-4888-9FC4-59A34317FA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6AA9A612-FBCE-4E07-A421-3B4778A11ACB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335774-E79C-4877-AE1A-C03F69426E03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FE308-A310-43EE-A8EE-0C39EAAAE9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0848DCA-EE5A-49F3-B2F9-08B4EABFE4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955573B-7009-41F4-B930-7785E4DE03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EF67CC22-E285-46CE-8654-009963DBA7F9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19E0CD-9852-42A0-A277-3832CF6F895F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26DF7-FB62-4E8A-840C-F86585076E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F8669E7-047F-4421-B593-F796FEDB88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93A8EC1-41E5-46DE-8991-E6700C8C9A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726385B1-95BD-4ECA-8E04-2ADB15D26AD7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78CBE2-AC78-495F-B14F-73E887543711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65255-75B3-4E54-9C9C-87686EA0A6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067E2E9-A4B7-4BE3-9D0A-4BE423A2FC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914C9B9-5429-4B4F-9053-CCBCB480A6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1C49FB85-EAE7-48B6-B812-3A0E940E1891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40E8C1-A5E3-4768-BE6D-9E1F0A1F278F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05ECB-10EB-42EC-B673-4642F9ED17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0D010F-C6B6-4689-9034-C548EB1877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5FF8904-80C1-4D7D-A44E-E0AC25CD24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22696758-FE21-4440-B4BF-CABAA5EDEA39}"/>
              </a:ext>
            </a:extLst>
          </p:cNvPr>
          <p:cNvSpPr txBox="1">
            <a:spLocks noGrp="1"/>
          </p:cNvSpPr>
          <p:nvPr/>
        </p:nvSpPr>
        <p:spPr>
          <a:xfrm>
            <a:off x="3848100" y="0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8119DE-3FB5-491C-A813-88628BA81C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5/18/18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AF54EC-C4C9-4FE2-9254-A50C31061508}"/>
              </a:ext>
            </a:extLst>
          </p:cNvPr>
          <p:cNvSpPr txBox="1">
            <a:spLocks noGrp="1"/>
          </p:cNvSpPr>
          <p:nvPr/>
        </p:nvSpPr>
        <p:spPr>
          <a:xfrm>
            <a:off x="3848100" y="9434513"/>
            <a:ext cx="2943225" cy="49847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67FF1-4E11-4EF5-9E78-5BE05C0464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8036B9C-C9BD-47F6-B4FB-4F1653B906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914400" y="744120"/>
            <a:ext cx="4965840" cy="372456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980087F-46E9-46E4-ACBA-F8BF83867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78960" y="4717800"/>
            <a:ext cx="5435640" cy="4469040"/>
          </a:xfrm>
          <a:noFill/>
          <a:ln>
            <a:noFill/>
          </a:ln>
        </p:spPr>
        <p:txBody>
          <a:bodyPr lIns="90000" tIns="46800" rIns="90000" bIns="46800">
            <a:spAutoFit/>
          </a:bodyPr>
          <a:lstStyle/>
          <a:p>
            <a:endParaRPr lang="en-US" sz="261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8F8D70E9-D1BB-4EA2-839E-971F0D47390E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CEC9DED-8EB5-4D92-B4C2-12186D905D55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EC1EA4A-F21D-474A-97CA-38A7422ACB25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C9E86BF-E67E-45AE-8D37-1AA35295FD77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69C7F577-FBC4-4736-96A3-3995BFBB33D6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B0CEB91-6CF4-4290-A558-9504BB8A412B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6C40148-5BF1-4C96-82D7-81837B198066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F4EA54F-9242-4B7F-B1BC-3FF352F9F42B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B17736B-DA64-4F97-9B92-8A6E598D5F25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C981F53-59D1-4E8E-9B0A-90CECA1162C0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B5759E6-5A24-40BC-868F-CBD2C2041EA8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F4F024D-6B4C-4E4F-9A87-20CB670E4946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EE7B949-E766-42C1-BB45-E11378310DE1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C2D719F-81E5-4109-BAEF-2C3DAF2914B5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FA64C85-F4F2-4256-B8B3-BA13562B8B2A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38354D8-4714-4D3B-942E-9D1D4C577C2D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2CBB641-8180-49B4-B662-54D0385A2A66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3E3F6DD-9B7E-46A5-B892-56DF1E895154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74BE9DBC-605E-47B3-A39F-874B7E2D7C28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8822196-6A46-4402-B88D-D393C5885767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5AB0E3F-7F4D-4787-A5AB-9AB4BEA1E9A2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3D4C645-A694-43CA-88F4-813A819AEE4F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A7FEE91-96A2-4976-B668-E266DCAB4FF6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D32AE5D-9FEC-415F-A420-B688F9A92423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12BB795-0AC6-4497-90C5-86501AD35457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C9D1C60-C996-475F-845D-8CA1F04C67C7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59E0501-470D-4F78-ACCA-6ED723FB6741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7816F61-0596-4DE1-8BE9-4054A4B5812D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574D57-37A5-4BCD-9935-23AC1C1170A4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8223B12-E13C-4ED6-ACA3-A1968BBC5821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4BAD41E-45AF-47AE-9256-217720B74109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C6BBB47-9695-4757-B1B7-B2230F9C3EDD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3FA2894-DFB4-4F7D-A89D-662AE84EA52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17408-F3C8-4F8D-AD66-4A70497A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E51ED-F7CD-4EA0-9340-0AB3AE34E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CCE14-23C5-42EA-92A9-B100EACA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031AEA-7531-4DCE-92A2-5C670CA8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6E0681-9920-431C-8A48-5039DD5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9D00E89A-B50F-4642-9519-FA7B72DA5C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CE7BE996-7161-4A5A-A16D-083DB66B0FA5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4FB28F2-6A94-47CD-B544-496F187F70C8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C0AB3E0-3ED1-4679-AECD-333DB85E54C6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639DAC0-B4D3-4608-BADB-2859AED04936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F46A414-E996-46BE-9AC6-11E329BF04A7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EA2E878-AA89-488D-AE47-425917F7215D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A27C5AD-BFE4-4876-85DF-CE0CA0C842B3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35C18CE-EA7C-4185-B4E5-3B48118B4783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A1CC5C0-3294-4058-9298-D37690471516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394DC51-FB03-45D1-9151-F437F4471845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8A0746D-411D-45B7-BBBF-1509B84AE240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53FE0C1-B06D-4A17-9787-65956C7939EC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9D2A654-5F72-449C-B1D4-E6145B58E657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239DE24-B767-4F49-B5C9-6D70A37680A5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4A5AC50-577C-4BA6-AA8E-C768399AA7D2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42909E-E012-4FB0-A1AE-E3E3B216FECF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546F487-8973-476D-A503-00D748E2772B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5030E89-38A3-415B-9D77-AB423B864189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AA2C2B2-B78D-49A3-A469-0A9D1A3D3BBF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2D22A5A-3475-4328-AC17-FF3772925DB8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91B525F-F4E2-48C5-A065-E0CBCD66D853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BA15C3A-AB7E-4DBA-9FB1-59B21BD1E40A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82167DE-6F14-420B-8F5C-5CB1B42621E3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CAF7294-23A1-467E-AE3F-CD48AC6A593C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488D142-B3DF-4F64-9C4B-FF899933722A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9581C1F-8208-4956-AB6B-A789F5BC5035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96E1A8E-B81C-48BC-8D93-52F888ECFA78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532138B-55C1-4154-A54F-549BCE40A1C2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B8DAA1FD-01A4-46BD-8295-674253A6894B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EFD027D-6930-4C15-8E5B-CA3EC966B223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675DF95-7CFC-4029-B501-0CA0DB8E0369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7584267-390F-41F0-9EF0-0B588638C783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4CBD0C9-EC92-421E-9483-9212CE74A85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E6D5-D779-44EE-9D49-EF49F51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9D2E15-783D-4285-937A-3B48C57F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421280"/>
            <a:ext cx="9072000" cy="34495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2CEE23-DD52-43CE-AD46-8A589D72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479C5-32F3-4E23-AF1C-01CD5606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36A8B1-2ED3-4BF7-B62D-F1456AF7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8BCBBDF9-2B64-4A0F-90F7-CE17421AFB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54A82A2B-605F-4785-9509-E68350C4452D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EF8C0C4-ED62-4BD2-88FB-A5B014117CF4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71E0B01-621B-4CB7-81E4-6EC0E1B58DAD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E181760-7952-4602-8A83-5A4648A78580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A1B23CF-F1CA-477F-B669-E0CC28D6E4F3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8A8C6DB-5476-4FD4-A59E-A78FD539042D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454F952-FE9F-469A-8B90-E0DDA04AD78C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9D92C0B-3311-4A30-B323-376BAFB81753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99B741B-54B0-4F96-A75E-98D60C90716C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89BEBC1-50AD-49F6-801F-9DA8AD5282C2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F961EFA-E18D-4A01-BF16-C045E490CED9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6BD9BA-9BA8-48D5-AEE0-1C6FBE86796D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A55AAE6-5CCA-40ED-98D2-52DD248FD04F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BA48C73-40B5-41F5-8B43-8559EC879210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16C703A-07B1-4167-A415-4D691FDF086B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6C929C3-F781-4853-9BCF-3444E0F8DC41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55CC7A4-B8BB-4C5D-9FBF-5F15A8F1C450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9A286083-3AEF-4F17-A0ED-8F64855CEE4B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F273DE8-2BFB-433F-95FA-A454881B14C0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D5B3ABE-9FD3-4AA3-A48D-1B7D835D52C0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4C74B1F-A501-4751-9F93-093B0A964222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BA0C154-527E-4322-8971-CE96E8B6FE76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D5106EF-133D-4794-BAFE-A2C30B7447C6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BABA721-5DCC-4553-9178-F5049F24ECB6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4D0BCB6-4119-4490-BC89-F0277CE3A6B8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5D78338-9D7F-4FE4-8993-06B6D203150F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A6EAED1-A76B-4D80-A952-8D3F8C737C1B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84CF10C-CADB-4114-B4FE-05B26A2FA40A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59C8007-CE7D-4BB9-AB94-190006B56CAA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8C8C648-B8A1-452F-A4A5-62DCAD702D21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1542F63-CDFD-4C65-BE5B-7A30A2AB56BA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ACFD4DF-2905-467C-AC1B-6C8F9E67EF0F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3FF15D9-4D12-45F4-8A7B-9693123E2D01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7301A1-B4DE-4B99-BA5F-B9170B5AF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00013"/>
            <a:ext cx="2266950" cy="4770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BB9BBC-3760-4FBB-8705-16785A78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00013"/>
            <a:ext cx="6653212" cy="4770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74663F-EEA2-452A-9ABD-40FDFB8B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1ADF22-5A05-4363-AD00-503DA233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68D0C-E2E6-4FF1-8122-C94186C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11AD688-2475-49FE-A192-896030ACE5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3C5D82CF-0108-47E3-BD10-106BAB8617FE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AE16AD-5067-41E7-865D-7D71056EE2F3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71B945EF-D975-43B4-8622-1C12BFB788DB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9DC153E-B2F4-4BB1-ABF3-58F6BDF3E5CF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B70EB21-39F1-438F-9F94-1C5B2B49D407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FD89691-C714-4253-80A3-FA9E33B9464D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95C30EE-D263-41EC-8AB8-5B35F441471E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F23EFDF-8D6B-4BB7-BB8E-8585569B8B6A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DCE8E83-3D3A-4591-A0F9-795C11FC25D1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AE4D02A-90DB-476B-9813-0A6700975E66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26077AE-7BD7-496E-8672-9423D2082487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20E799B-6ECA-4D02-9F49-E85D1F6DEF7B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9088E9F-5CD4-4EAA-B576-4B9F6103185A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9FCED9D-5194-4563-82BA-D27A51FF66EF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80F6131-284B-44DF-98A8-30F69CC29E62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2BFDE2D-76D0-4B9C-8906-740C4ECDD254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55D6CCE-E590-4C45-89B2-6260E7D2C4F0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ACF8EB9-73B0-40F5-9EC5-0BC309E12187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CD44DB0C-7F84-4FE4-8CE7-B389552DE817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ECFB825D-A3C0-45EC-8948-E1BEA6B346F8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A233284-C457-42CC-B7AB-75C9047EAF47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1BE4621-3FBE-4239-A7AD-1219F92CD42C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B422318-E60E-4127-96DF-45F2FF1A09AE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FE81C88-373F-4674-9BA1-93D3B160B36E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2961F13-4EF9-492A-B757-4CC88713BA18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66FB6D0-ACB1-4600-BD3C-9AD8FAC66E53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0D9131D-D591-4EF3-8518-F09BFAFB297D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4DB975F-6FE9-4C71-B18D-4306C600C3B0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85407F9-F27E-4331-97AE-1DE93938CEB8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C24E24B-DB32-4CC6-A192-30A43E74AD7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CB782D6-F6D6-4EF9-909C-6354E3590F57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7FE3C61D-3759-4C02-B4F4-D05CF2690D3D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71E6C1E-CEF9-4ED3-A60E-3BE8ADD1A707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8678645D-C573-4213-B245-01A702DE3F35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85BC4-4025-447F-9D47-8C2FE50C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F04620-4D16-4A23-B114-A85ECDE3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006CDC-FBF6-4833-92CD-766BF12E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6903E2-21C8-4D87-A9DE-CBA0F77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A43CB9-F8DC-4516-99BF-7BCE0012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F2CB124-0BD8-4D9D-8787-5EF1AFED6C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5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222277D3-883D-4B4F-BC29-D927E15EB164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6A17E60-324E-4283-9AC5-FDFA273B80E3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5B17A6C-D475-487D-8EF4-09576E521C22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718FCC0-663C-43CA-BAB1-72B40F00812D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9CD0B26-75E6-4710-9AA1-EF65BE9C1C08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15D97B6-8B69-4449-8997-CBDBEA349DB4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2590132-6D10-4118-BB90-F7E86E7B32F8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BB37FB9-5110-4C6E-B07E-B2F3A3E6DDE2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E3A77E91-E9D0-4DB1-A884-643F4CFE1F99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F8C2FAE-4162-405D-9F3D-F1F5D0434BEF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DBF00A0-6CDC-4AB9-853A-ED84FC01229A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6159058-377F-4B09-919D-362F8BB4DE94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7C881DE-425A-4BC6-A7B0-88730BCFF129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D09D359-2EEB-47C7-8815-31828124E4F5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D01FB94-BC40-41E6-AFB3-93194856CCAC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800B5A5-85BF-420A-8BF4-13A25DCE923B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25EEB16-4511-47C9-ABE8-59FA2714E35E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EF0E69B-B419-43F6-B0C0-E505F65EE6B7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5705A4B-1D4D-4E45-9027-356425F5B5D4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3B6F7F9-9207-4594-9A87-1AF923F2A07A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AD54642-86D2-4D4F-BBB0-23E09E82C716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5F0F504-8172-40C8-8820-8342273A6ACB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4AC1F4C-B700-4810-A820-016A97CDB0BB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FCB32DBF-76EE-4667-B9B0-6E1738FCE4C3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D9771C2-2BCE-4F58-AE32-59814262D08A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6FDF0DD-01AF-45EA-9161-4850DA8CCB30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D1F73BC-8DA1-4DD6-99B1-FC187B38FD03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60DAE0D-843D-4201-92F6-65266FF88785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3A90942-376A-4E94-B577-8274AFD3D865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20B2EB6-C876-42B6-B9CE-67D3B6BB5C52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0513FA6-188F-43FD-A2D3-3BAFDDDA0B54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FFCFFE11-2358-4147-ABB0-83CF71C397CB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298703B-E488-4878-A08F-5E1E72608572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9E210ED5-72E6-41AB-9915-992BEC7F432F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62DAD-9D80-48FD-9112-FA8DBACB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E538A3-B5A3-4C1B-916D-2663CCC5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326240"/>
            <a:ext cx="9071640" cy="3355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C02715-AC3A-4210-BFFE-6C3CBBD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5D0CE9-9833-4C2F-96C4-7E8D4245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FE761B-85DF-4B18-B9DE-837EBE2D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D950AB6-23AE-4600-9D98-1815C5D4B1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B07449D9-B62B-4B3D-8FB7-53555D2FFCFC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5D3DD09-F454-4128-B9D9-2DED5790D794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46489C6-BCB7-4816-971F-98419296B963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D267D64-E139-45E5-8710-09D432E4285E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F2885EE-32C3-4AC6-9912-7E7B16B04491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0F62A8B-0648-4301-A950-61FD96491CB2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973F77A-CE64-4A3B-8C5A-541BC90FE553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5BD8656-81D4-4794-8797-C273EB1A951C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EA660E1-5141-4E73-AEF3-E38933C39CFF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436088E-795F-4288-817B-C42827533441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5F5985C-DA30-4EDF-B927-3BD9034E71E3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C281FB1-88AD-4BB7-BD68-056F96477BBF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4BE730E-0258-4A4F-9333-6FCF84A91BBB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D52FD23-16FE-4547-900B-3C968F4E62D3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DB86C9A-5A93-403F-AAE4-2367BC4F4FC8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007315E-55F7-4F83-977F-1B1AFD7CD282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883E995-F520-4A7F-870C-B88DC66D2011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52F22D1-01B2-4271-BABB-18A16FFE3015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2A30550-AE34-436F-B864-EF1C258CCEEA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54A51C7-C148-48C7-BE66-4FD61DB6D49B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9A0050C-B091-4543-B89F-7E2A3761CF9D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8C25C87-F696-4867-813F-F5D1031A75D4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23210FB-0B7A-4222-AF23-88C67A9D9511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B74DB76-02C7-4736-B63E-CF4CDFED1DCA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0F147C6-5ACA-4803-AC45-F25AC79F83D8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6623C15-5B41-49E6-9FD8-AD785CFBC172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E7E4723-09F7-4868-AF8E-965B62479511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CEB06A86-84BB-456A-9072-98ADC0F6BF15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59A8490-0711-43EE-A65C-C278C21A5FA0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C41FBB1-9FC2-4B09-A936-A403EF54BF79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D5B2D54-006B-4837-826B-B4311EFC6EC8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22FE306-BCE7-4E7B-A3BD-D8E1253326CB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7079996-2AEF-4113-8253-1CDCFE7DCCAB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8F22DD3B-6DF5-4DCB-AF95-55397B6A47C2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61668-B30F-4B3C-928C-D55655D3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47F4DA-7FE5-4668-A6FE-862E88E5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E7D01B-48D1-4A0A-B59D-2FC57E79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31F4B-AA51-4E3A-9148-A921C36E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BE8180-675C-4481-A841-DA6B5ED8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9C64429D-15E3-4093-9F91-B51952193A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E068D1AC-9D9F-4398-B8D2-AB274629DC49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3834F01-AC35-4678-B22E-082091DEBC49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8672733-B6EB-4468-B919-58B2DEDE9B06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ABA5752-7EEA-46C4-B6D1-3DB136AA59F3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120382A-B166-40A7-BB0F-513C8E88B2AA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B433DCF-7054-48AC-BDAB-34BEF80ACCD5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D62A1D6-980E-4332-B981-16400455A310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48B962D-55BD-4284-B4B8-AAEFDB88BB58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8AD6434-2C60-42C8-83FA-DD9A08DE89DD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40A8771-17C7-4C3C-8554-A63CEAD54EA0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57E1240-56CA-4C85-922A-F293A30D119D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19C2198-DB32-4078-A10C-3559D50C09E3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E46688E-2655-4D3E-9C47-272C66C93DA6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CA341F2-F63A-4AA5-A030-89274A7F61A9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A6DBC03-B334-4A34-A457-18E3AD37FE40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D84C26C-14CD-4A9C-B4CD-45ECA86C95CE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141FD59-72FA-44D6-BC39-BEA6560A3435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4CAAE87-607F-43E7-A7D5-ED13AE7EE264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B88D265-765D-4768-8205-D181B7310F6F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EE21C01-DEAA-40C1-BA97-324440670ADD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CD153E8-E337-4D45-85AC-582A1622C5B9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90DB9E8C-7D47-486B-9A9D-F331BB121326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B5D49FD-5068-4BEA-92E9-5BE1EE351465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397892E-250B-41E1-B2B1-EB6A5E6E9CAD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5202BBC-AAC1-4717-8E41-8EA1FD22A466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E93F6E6C-5F17-40FB-80A5-DA41353F2C61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72147D0-2F30-4E69-A683-70F25DC287A4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BE66A0A-92F6-498F-B99F-EA545432FEFB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15B7777-05A0-4EF6-B7AD-4414A03D55B8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5047555-0AC0-40E4-8CA3-BA5E04920CC2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73C90B86-CC5E-410D-BB03-098FB3FF542D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A3A396A-7B06-4F6E-B27B-A386CC01EB19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6BD415DB-004D-4889-AB22-8EEAE052975D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4FF88DF1-5CEE-44CE-9AA0-87DE54469337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CEC95-152E-4EB7-A824-A5C4F80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CBFEA4-2E99-4E56-AD37-E3AE9D5EE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9287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3F3188-0015-4BE0-B277-3545502C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5563"/>
            <a:ext cx="4460875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5C715-BB3E-4E45-856D-7A6BF7E0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A671FD-7BD5-4958-BCFD-D8B7D4F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11A8EE-32F1-4EC8-9E3F-63EA4C4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B91447B-C4C7-4104-965B-B78C3850C4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2C111242-FCA8-46CF-998B-A237FA73EE3A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E18BBBC3-9FAD-48B1-8933-CEDDCC022BD2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F3BCBF41-3752-4B34-9535-106F1EBE1FB0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8EA3A20-6DB6-4F8D-BC35-5F131401E462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66E20A5-8D97-4E67-851E-0FD9D55FAF42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718BED9-0EE0-40CA-9126-C437B4A7784A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D8DB9C5-B5F5-42F2-BF5D-B859BE88D269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1CE7CE1-CDBB-4C59-9DD0-57E6BB4B66C1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875FB8BD-EBDA-41AA-90F8-7F8E32F41311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A2C8D0A-A804-45C2-B745-5DE481D1B17C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559E0F2-7DF4-4519-B8FB-3B2989554A0D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9D3159D-A82C-4F52-9CBF-2745E19530B8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068CAD8-789E-420A-A01C-00DA6A22BCCE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4A52A78-B1A8-4DA2-B53D-C1367F0E73E8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7555981-DE71-44F1-B400-E983650BFC12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FCEB412-ECAC-4190-9DCD-4DF592FA03A8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A3D5C08-CB9A-427E-91F7-6B126C233BD2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AC9E4A9-52D4-4DF5-B1BF-63E44010B26B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A5EB710-635F-4BA6-9212-095D9472486E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11F2426-425E-440E-A804-803D498A3656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86BE430-AC29-4470-92D3-0C3B475A8C17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7FDB7BD-7059-41EF-93C6-80E9C6B54460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C6D9CEF-B69C-4C88-B631-81FD6702FCEB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84CA285-315F-4EE4-BCDE-52E5B2D193BF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ABA8175-66D3-4D44-B10C-893252197D2D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B7AFDC6A-E055-46DC-BB14-EF1A698318F4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8EB2307-C67B-4549-9899-BA1A117893A1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EA057ED-C3AA-4DAA-9782-7BDDBCBF9FE7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7EA00E36-7CDE-41A4-A01E-0176362AEFC0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19AB6D6E-0E01-4FF9-848C-44198AFDA589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ABE1C60D-EFF9-4C5E-B140-1BF6D80FF546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4A0D7392-B324-46E8-BD4C-69430C1FF281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E29B812-E261-4768-9E84-87346DC16DA7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3" name="Straight Connector 42">
            <a:extLst>
              <a:ext uri="{FF2B5EF4-FFF2-40B4-BE49-F238E27FC236}">
                <a16:creationId xmlns:a16="http://schemas.microsoft.com/office/drawing/2014/main" xmlns="" id="{F48D041A-BA45-4F69-8C93-31EC2E8DC4EE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6BD83-75DB-48CF-A8EC-ABFEEF5C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996EB-DE28-4F31-82E4-6FCB770A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DFE38F-5B98-4B08-B522-98233F10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4944F5-AB93-415B-9BED-B2071EBC3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268CCF-150C-455D-BD9A-31C3F468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CE59A7D-BEBB-42DB-8C8E-2C8C2B4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4DE0F5-0F54-42A7-979A-483381A2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BF3E87-CB94-44D3-8DE0-1954CB49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0147C45-4F83-45A0-9194-11702EC0DC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EF431DE5-AF28-49F8-9576-5D37623F01E8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8D84E62-F1AD-454C-9B6A-2D15A89F3885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7F89B341-D98F-4F21-9129-478D3D11FB66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60286CC-1BB2-4F98-8C37-430049D9CFA5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E02ACD9-68DB-4F46-B99B-161DD8D856AD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5152201-5268-4816-9FFB-0C971E570D16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04CBCB6-6C80-4C3E-B033-7072F0BED016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3C59E58-34A3-40B7-A94E-DE55AC31A745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827D933-20A3-43E7-BB66-3BA1AC812423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37ADEE-44EA-4BA8-BE08-5E8E87CB7EA4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531D500-0E30-4C1D-BF36-64CF8C50CF07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27327CB-DB0B-4267-8EC5-65A52D66D699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6A73AB6C-B9A5-41FB-BFBA-BDD106C0775D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34FE77F-FB10-49AA-947B-4E859964F172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D5C4E90-75A8-4E8A-8B9E-A18D7B8F58E8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0BDF466-42B6-48C3-9CBD-93975181B62E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630A60E-0EAB-4ABF-925A-B61936557789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96B686E1-572F-403F-80D3-3AE4C30E0D2E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0D48E7C-211C-48E2-83BF-D87DF63CFC7F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78F9D40-9BAA-4D5F-9644-75CA2BB5F203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7F92FBA-84AC-45D3-9C90-042352267E04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8065017-4F4D-4970-8F7C-0FC29B6A2FAF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DDB103B-D538-44FC-9BF2-F3A09917B04B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A0B8B19A-74BB-4FEC-B80A-A6D9FC435960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3FC07DB-48C1-4D3D-9401-C633ADD9A075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AB2271A-5468-4263-AFC4-CB33F49292E0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51F45A5-3BFB-4253-8116-1CD2C83BFB8A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5E118A6-8688-4632-8AA9-63C0721C8BCB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E77AB692-89D5-4203-BDAA-ED3F057E691F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B3483B7-4DDF-4AB5-A028-9C023BCB1109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59A863-1EF4-4ACF-8950-9987D6BFDEC9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873AD025-D1C1-4263-B985-7FBD6B92311A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ADA394C-10AC-4F29-9AB0-D1106A4072AF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xmlns="" id="{E54C8C8E-605B-4D00-84C4-2AA3230FC76F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C298E-01B1-4BD9-9428-2A648EB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6EB6BD-1FB9-4F57-9D44-B9E4A27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A84530-E67F-49E9-9362-B7620A6C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D765C3-2D9B-4B27-B5FB-7BE7CF02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839F4131-32BE-409E-A47C-0B825BFA6B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3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45903600-7A4B-4CA2-90DC-52E642914D41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9BA0EEFA-68C2-4FCC-BF8E-B512C62A217B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C46AAA4-8008-4907-A8B2-608EEE5A1E4D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0A0B6F7-4EB6-4A6F-9526-18620A2CDFA1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BF98B6F-3CB4-468B-98A1-F80EA755B8C6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9FBDB8F-DC6F-4935-A6AE-BCEDA99862E1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08582BD-638F-4457-98C3-BBD0D4A324B8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1BDCACC-522A-475B-A822-004C138F9251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8DE7D5C-B186-4E7A-B3DD-1289053E7B2B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8F1499F-B799-4EA1-8F70-470F579FA1A6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BAA3BFE-971D-47FB-9925-11E509F1792D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08A3CB6-409A-4C4F-B39C-21777CFA0296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7213903-DFC7-4F91-A5B9-D7FC24979D72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287C5B9-0D33-417D-B5F0-CED19ADB6D37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53F047E-F5C9-42B7-8300-6436D6241B39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F98C720-C6D3-46EF-9528-68CD550EC3FD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077ABE6-9185-4742-ADA3-CCC7A133DAAF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8366FAC-82A2-461A-AC1C-1E548A2060EA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FF0C8B2-2CB7-46D2-A06E-E8731FB69A3A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1C944D5-0D73-4976-8C3A-09D0DAD38943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62C3F5F5-E3E2-48B3-8BBB-EBE623D914C9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88DCCC9-78B4-4629-95B1-8A93AE816E73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4B5F63B2-6A41-435C-B93A-249CC3A36450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F12B410-FEC8-47DB-97B7-EC164CF1EF85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7476C03-A94A-49CB-8623-543BEE18D37C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67E2948-B8F2-48E9-8576-E37AE14725D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C3AC446-6ED9-4B37-9FB0-B1858AA85E2E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273236C-F1E3-4F40-A262-EA34812F2C7A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3009C39B-E1F0-4636-A113-783978D9DDBC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653EBA9-28C4-4220-BD0B-FD747330FD50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CAA9743-0EA0-4F63-AB94-836C2822D958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C4D2FC1-3A3B-4241-9176-AFE0C09DE7F3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652241C6-E896-4992-9AD3-7313A52DEF57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xmlns="" id="{7F54F678-7380-40E4-BFE8-71198E86ED13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5583E0-83AB-4030-8BE8-1078807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DBD3AE-B5E1-4D0E-8C50-F266D1A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9B598A-8BA3-43B6-8D1B-8ABC90A0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6667F7D-45D1-4AE4-A988-7DD2940BE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DA1DB801-6A8F-4F0E-B27E-6351FCD09F36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D04C286-C1F8-464A-9816-13C21F2755AC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2C5C45F-6DEC-4115-BAD0-956778C959CB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513FDE5-3CA9-4D57-9FFE-886A1947DBE2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DAC59E1-86C3-4FE2-B000-C9C5F655E436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4841D39-0432-4A56-B3D9-83EFCC09DB10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7989F37-2A40-454F-9C4D-CF74A57D91D2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DB22B87-8855-41A9-B76E-637F70119827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93255D2-5CA2-42DB-8330-30B277335D3E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7A70B43-E250-4593-9DF4-6E969718813D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4C5B95C-C841-4A65-BD60-09F32CB79031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3CDEAC4-599E-4978-8034-8E8A8F919ABC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3DDA8CE-C472-46A6-9719-74D5218E9D92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AEF681E-973A-4222-A5FA-A119AB5CDF8F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3CF0916-BD93-4F68-B086-06AE41852EC6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7AA1793-6508-426D-9CF8-CDECAAABC026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F5CE4F45-6922-4C8E-A84F-21F4D05627B7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45B3B44-A4EC-4018-B0DB-C651F459328C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CEE76AF-2767-42B3-BE10-1E66C4380581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0EC74FF9-9A0C-4C98-9665-53A9BF2BEBE0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16594BF-BF98-48B1-9A2A-DDFE87EDBFDC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E7C0CE8-DE2F-468A-8DA7-23697924BFC4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7F8A7BC-A6FB-481B-87D4-4DCE984EC838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874E620-098F-4A27-93FC-2EC4EDDBE932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008F6B7-1822-4769-A7D0-C4043D54C8C0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B9DBD10-64CA-48E1-B4F0-CA590B4FFEBF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6D2832F-865F-4056-AA81-7061D0AAFD34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CDDAC8E-A5FC-4937-9B5E-A0BBB67F3336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56E9B9E-736D-4541-9916-0CBD37E0BFE7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FC1707CD-7086-4277-9DB6-9D09C8B0E63D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8E6747B-7D5A-43B1-9D85-0524A28C97C2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9A495332-F15D-4FA2-85E0-0CAC94E65447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FBB80FB-073A-428B-A934-2E0CA819F516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91918810-AF53-458F-9A44-5566A815DF0C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3A6FD4-0972-479D-BBE2-D5610D66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CCE979-1D41-4D7C-9AE3-342CFFC4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165ABE-AB00-4817-839C-645EE3BB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7ECCA1-F672-49D7-B9EE-4884620F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0E5935-1915-4704-A768-8DB8584E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C00090-3C5F-4D90-8E37-9CE05AFF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5CBA682-EAEF-4D7F-AFAE-D785B546F0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ECF8463D-5726-4C94-B99F-9AFF5CB7AA70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47BBAC6-B208-49AE-84E4-BB8539968068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65691E00-3398-4D95-B601-52CEC94416C8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708BF16-7A99-4E83-A381-30E2954FD812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FC74139-8A99-4998-9D35-E7243BCC8E88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FA27928-2D4B-4FED-B740-3AEBEECF83DA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58A9041E-B4A3-43A2-8A46-9DD51845959A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26A92EA-B623-40FD-AB36-F48FAD4C47E5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C08B3E3-B0D6-423E-97CB-43241932B45C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980F3F7-1036-402C-9EE0-F2A71CB8BDF7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3C07D3A-45EE-40E0-9702-C7AF7FB5C545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61BDB67-673B-472F-A5BA-6147ED725B7A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160F3C8-6F7F-4387-9DB1-A74DEE6F3181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99DD9C6-034A-4DBB-8E70-7333B14B9BA9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D8FDFEB-C46F-4616-AF44-F8A7B6889935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6F9516F-A900-4BB9-94D5-6FED45F42B35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0BC9E44-170F-4959-9706-EA6980D227E9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3888AAD-7B73-44ED-A117-AFAEF950D71C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7C2D3B3-7620-4D1A-98B7-7EDFECAE494E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60A7F3E-8B0D-4D1F-9616-0200BA30EBB4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47DC179-88D0-40D8-AE51-4F115D103FA0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8CE662C-DE94-4F6F-BDA5-E28497D4EFEA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6CBBD7A-74F9-4C32-A6AA-E331E08F9329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893BF107-2686-49B2-A789-ABD183410614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4FED1B8-7935-45B1-9ABA-9759FFBE06EC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BE6B564-4C35-468E-ABA0-D658F0BAB0C0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5282E9E-1C4A-48A7-B9C6-1741C4FCDFD5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E7CECAC-0038-4E21-9BE3-B7F8C39DAC85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D63AE75-600A-4CF8-8EC8-4A56017B77CD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1E95B9BD-2207-4B09-9E51-13308CA8C59E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FFE01E8-6D1D-4641-B59D-C1A2FFF3C7CE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078C732-C868-4583-B540-08FDB0CD279C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FDA115EB-6C49-4347-8E9C-E6705A2FF9ED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30929-08B1-4967-903F-D0BAB6CB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BA9655-DD14-41EF-8527-B6C75035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421280"/>
            <a:ext cx="9072000" cy="3449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81684A-3514-4272-BD2B-DC8C55D5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5697FA-6906-44BB-BBF3-13555F1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0140C4-7E27-4639-B725-04BDDFE0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00359159-6EB7-4C95-8A31-21E786EBA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6B5D38F7-71D2-42D2-9B91-E10A2B18EB1B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B28BD1-E967-4DDE-A64A-7DC38E9951DA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62DA476-4C52-4A8B-823F-E7F9F5EF12A2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6F3439-D80C-4D8B-B9C4-2374EFC0ED83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B3A1663-3B31-4EE3-8BAE-89E564BED21D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5561387-F776-4032-AD89-AF31DA26B8E5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FF0033E-A203-4B95-BDA2-65C63D6B081A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30C8E0E-71EF-4C99-B3F8-EF99482AB4C8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81132CA-DDF8-4440-A9C5-55AB4C407BFF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C6C7850-E99A-4FE7-859E-75F252EF3CD0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1DDF9C8C-D281-454A-92CB-F812DF449CE6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23EB7487-D96B-49D0-B11B-A42370506E77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A9EA5CC-A0FD-41EC-907C-475ED8495D1E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E219E1A-43AC-4987-96F8-CBEDD62D1034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0CF491D-C62E-4C6C-9411-3DA9F120D58A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A8DB1560-615F-41FA-A432-58B084A78AAB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907D37FC-C9C0-4E73-BB63-B4C21F347BA4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B3D256E-0F42-4BCA-999C-73AEB40411F6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D71C55E-5F92-4736-AFFF-E8B8E7920611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DB7D794-E686-4BDE-8953-1FA1FA305F38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BC04BE3-A4E2-4F1D-BD6E-6E60EFDE8F59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C6C1227D-E995-489F-826C-201C31A56A8B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B2AB48D-9D8A-4A23-927A-D8B8A1F4F0EF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5011099-5CD0-4036-8598-4876C6D192E3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CC2B9D2-1B2A-4251-9E0C-8B5CD019FB0D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CF25E22-ACE0-4642-8910-E102900CB88E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99ECD1F8-2FB4-4AB3-B58D-99FC0A84E176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BAF0486-64DA-4270-BE99-1C4C75387B47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A911E1B-BD36-4F15-AE93-0FA4546315F8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7B790BA-6E80-4B15-A0D3-463D3F87FD01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FBAAAB88-CD2E-492C-A044-7E62B3ED92BA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205D8A7-4322-4078-B9AE-47861E0C196C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AC3669B1-443A-488D-8ED7-86C2312AD5ED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xmlns="" id="{1DC57369-7EE3-4B84-B37F-51F11132F9FE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E88BF-9D15-48E5-B556-F45406F3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15DBA9-FBB7-404C-ACEB-F1A8EA074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0A8889-9F1C-4185-B6D9-C693573F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97DFF9-6FC2-4CB8-B772-68D7FF1C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ACA0E0-B08A-46E5-B64A-251BF4B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7B17E-FAB2-43A8-A0E2-5735717F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8EDB2CB5-EE88-4D52-9B0F-45A004C11E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5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C847F676-76FA-4B7B-ACE1-9689654CE836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73B08D8-9B99-4D5F-B3FD-1AD10FEFA58B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02CD1EF-1EB2-4BA9-9ECF-5652945A4FB8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634FE96-EBB0-496C-8194-CDF312AA573A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6E406A46-019F-4F30-AAFB-F0A7B3C78EBF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9362B4E-33B0-498D-9B07-CDFF26899707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45E5673-F44C-47A7-84F6-EFE3E0AA5D0E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E74FE50-1C67-4C63-8316-FA741BCD3BFF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7C7897D-C7F6-412C-9A21-FE95B33DB3D2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80F2851-87B8-46D0-A450-E5EE20512BBC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E851659-8E01-462F-8834-C53D54EDD4D8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96BB3D4-2FEA-4DFC-A6EC-4858268DDE3E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C481E88-0A02-4430-8F8A-D8C65CEE1527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30492F8-5482-446E-BFB6-C81947FB120D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A9E384D-6829-4119-B10F-10D38311E27A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186878E-515A-46BC-9FB2-035CA30D829D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52EBEC1-57F2-404C-854A-38924160692F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FE168E3-FA29-4090-8EE2-112618174554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2296827-2658-4430-91E5-7BC053C2BDEE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E048A9A-517E-446D-B10F-34273A4E0718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764200B-D291-4C5B-92E0-F8016CFDFC88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505DCEB-F5D8-4BE4-A7B6-7E4A3AC374C5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5B9483-8301-4068-AC39-3B84E3ADF427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30B1C44-8F2D-4C54-A9A5-62521A47CE1C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36437A0-8B04-4007-B181-E3B36C27A375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0B76F94-31B6-4B5D-B0EA-5F4CB7ED29DC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31DF4AC4-222D-46B1-8377-9DE15263D10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4A88B6EE-009C-478A-8663-E799A06F128C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EEBAA46-D879-4FFA-99D5-47E0026AEDE2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F18FA94-F42A-4A5E-A289-59709FE6B95F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D7F901B-DA0C-455B-85C4-96BE60E34034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1FE494C5-D27B-451C-8671-A0721A071C33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4AFE770-4204-4EA8-B40B-E99E3CB10336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002A2B84-248A-4EAA-BC97-56AE84C359AB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B9D8D6-B46B-4BA3-95D9-7F50B79A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3DAE0E-B306-414C-98B4-13B86A10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326240"/>
            <a:ext cx="9071640" cy="33559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B84609-EF61-4EFD-B325-29F2F35E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09E083-D3E7-4977-AD17-4DA040D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9311A-E366-4792-9FEC-BC57D46D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FC0B5D9-E429-404A-AC29-18DA229DE0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CD5D0542-6F57-416F-B727-C8A14CEFDE82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1E200C5-D179-424F-9449-903E7F2401FF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AEDE9B1-84B0-415A-9555-E30F727C040F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340BCC1-FC8D-45AB-9FC6-54E28560A265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62D4ABA-20B5-46ED-9DF5-D14A537DC017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1449F01-FAC0-4726-8B01-D2B191410793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2AE4B9B-6801-4FE2-A2EF-31F1375CE6FC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5C3D00E-93DA-457E-8BD5-71C689EA53FE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2EBF37B-CC8C-4715-ADE1-8189B41EAD3F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DF24863-5362-49EC-B758-08DE6649E193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761BC25-D5B7-46B8-849D-4CC9CA703EFD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BAB6E8E-275B-4244-9523-9C472F0AD6CB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D4F54C2-9AB6-49CC-BAD2-FD81ED462C14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A91C044-6055-45DE-A57E-7061E9A0649A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9ACA81D-D848-4737-B387-1B70BCC641A3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C6BEDD6-CD7D-4954-872B-E0AD900C9BE5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0EE146-6518-4110-8223-04FF9B2FD832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5A010AC5-8AED-4228-947A-CDF0B9F9FBD2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69D531A-ABEE-43BB-BFD4-4360B09392D4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F6326E4-4953-42CD-82A0-81FA0B707E60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66C352F-9A88-41BF-8736-AB54B351DDF8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A01536F-4A69-47AA-9A5A-5C6638F5753C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46FB7D7-456A-47B3-A895-5A4667D0B762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52BBEBA-5E2B-4DA9-8D31-81DEE9ED70EB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66E4453-31CA-481C-8673-CAD9B4B11A32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FAB9541B-1C20-44F2-B752-B132B7110BF6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E259D1E-4629-44DF-B43D-40DBBE12D440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5DA2FC6-7140-435B-8996-F6EC67ACEBDA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CA438C5-E0CC-48BE-90D3-94373FD0E1F2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229A75C-694C-41DA-922D-06983DDD4958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C352DA9-A56C-4B60-A5C3-B72F03C1EC50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AF56DA7-92CD-42A3-B445-40553FE8D57A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E487D41-D0D0-4EC0-A561-A889AFDAFD99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xmlns="" id="{F6189479-B1F7-4991-A59E-72D4B6867472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F42C706-F85A-42F6-B53F-48BD5D54B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69163" y="384175"/>
            <a:ext cx="2306637" cy="4297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384FFA-6DFF-46FF-ABEA-DF3FCCCC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7663" y="384175"/>
            <a:ext cx="6769100" cy="4297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E400BA-3A00-4377-970D-13207C2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8D6EB8-4392-4234-8114-3B54BDA9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BC8707-E89D-487F-9973-8220006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D3A436A-A1A4-4ED4-894F-1DAD4C0D8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5E0854-35B9-440D-88A5-3B8C6D54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42543ACE-9C59-43FB-B5D9-69FD8D90F9DA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ED11C-3703-42EF-9D1B-57DA5995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77BC29-7888-4550-A391-310DD8F8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A0F574-B78D-4182-B072-8DCFC474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82E2FF-4687-4E2C-A2C8-895E5B79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145FAE-C4F6-4A00-B3B8-668BA34C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BA9EA43-EAEE-4575-841C-87C44A0371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6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E6550C-FE7B-4BC7-8AA7-4A7D46AB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9FC0892B-D205-46FE-95FD-3C97CCB88CF2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B2C05-AA81-472C-AEAB-5651365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706DB-8CDC-426F-B35A-11F8BF6B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584000"/>
            <a:ext cx="9072000" cy="3332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4227F-B654-4EE0-BA59-D48ED6C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593AD-5964-46AF-A985-575544F4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B989B6-0FFD-4AF5-BC33-6A4B71E2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D873027-ADF8-4600-9102-2A20F299B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60EF48-4F2E-4873-B818-6FE46636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FD42F997-2D4E-4F70-B758-536DE3ADD7F2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0FA9CA-295E-4D0D-A6EF-FBC7400B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F7F692-68F5-4C60-906A-0659E4D3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A3A36-5D7C-4232-B9B4-BB174981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CCDAA2-69DA-4A04-B043-A82135E2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E4D572-FDDB-46F9-AF8C-736E0431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6D2F8E90-454D-417A-8E21-EE4265C1A8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2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A6B4C7-71EB-4782-B744-F02A294E619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E575B46E-7A8F-4283-98AA-E17152F31B4D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F5357-712D-4FC3-B615-2CBE4E6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BDF0B-267C-45FA-A7C7-7EAAD6C76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584325"/>
            <a:ext cx="4459287" cy="3332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FC5EE8-9FFA-4DA4-8F13-980622B7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584325"/>
            <a:ext cx="4460875" cy="3332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9F2585-A378-4EA3-812D-32F8F6B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F889CA-07DB-4118-98E7-880E994D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60D731-45FB-4CE6-A417-52A9188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1382FE0-12A8-4C8B-AEF3-348727E52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2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E68BB2-64A1-4591-AB5C-B53B5584EA7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xmlns="" id="{5D686CDE-D67B-44F1-BDA9-A9EC8C91FB2B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53D98F-6718-49F9-BEDF-15838F19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3F61CB-640C-42B0-AAA1-DA18999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2B4B83-4AC9-4C4E-92AD-B459DDD4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A8CBDE-925F-40B5-BC59-323E694B1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AC1C82F-064F-497C-B982-4B57F2A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DFA88E-1E42-442D-9F18-C8E96D3B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3E5B1-FABE-4CA6-9E85-7C1E5F9A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FEC175-8623-48DC-9B58-F168A420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F892C26-0C26-4277-8278-79789C0142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9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313A44-E920-43D6-96D1-8B557473D33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E990BCC0-B1EF-4080-842D-EA6FC83A5A51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B7B81-AE00-4382-8813-5410CC99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650A5B-7601-4D43-9D23-2CDB5F61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0CC70B-B0A1-43B6-964D-B2B78C6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F56CA1-EA7A-4270-8AE7-C6D55D12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78AE0164-6D95-46BF-8E08-DCBE351D05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A13938-1A17-4248-A2D6-FC7D751E7C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063444F6-35BF-4CE2-9DD1-366C981599E5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CE9E30-B903-46A9-8F9C-0A0C9739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476C033-FEC4-4A97-ABF8-203251CA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5F50FC-C0DE-441A-9308-8BD2748E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65F6B2E-0113-4EDC-9F4E-6D7FC8CAD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0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4141B193-DFC7-4179-AC8C-87565690E64E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A3D538E-48BB-4A41-B0E0-CF75A602C033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3ADCB6D-2345-4DBE-A33B-9835D984C4B4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4D5E3CE-9EDC-489C-97C5-FF7C1D2AB2BE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3AE1C00-AA78-4E34-8F7D-D49CCE6235C0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0792CC7-5EAD-45C7-BFBD-13B999D15DA6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9E5218C-B6F7-41CE-9ACF-246A3EE5FCE2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C5E1539-4A3C-4F69-92D0-C5162DBD8282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D278341-7C42-4C96-9542-6709E6B945E8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D03A796-48D6-46CF-842A-84B7273897D1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684A489-C04F-45FF-A869-EC1BEE9A560F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7F01B67-B677-460A-ADDA-C49467657A10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0D2C530D-8645-4ECA-AE05-E5C5DE48B1DD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B5E40CE-8948-46C2-8345-A0E70578D9E1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F5FA8EA-DA26-40E4-BE3A-A1AE0A5A6EFC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5362203-A74D-4A7E-9FC3-112F09CC422B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22F03C7D-8552-407B-9471-F407F2317BCD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B87A51B-F941-4F71-9681-55B40A92F5B3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7863A2E0-493B-4BB4-8031-A2F3375A936A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AF633DD-D50D-4543-A055-04B2F99F7C88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3439E88-0864-4B5F-BE65-5267F8E65102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BF19A86-4E12-49F4-9CCF-54223BC576EB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6F6AA71-4AA8-46D2-8CB8-E628239E773C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A2143ADE-809B-4F86-8085-C5CAB0AD1E22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AB32903-AB1D-4A57-8CF2-48EBC920CCB1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EBD52E2-B767-4B46-9681-5EA135319658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11CF54F-F205-47FE-BD4E-CF3E47A9D773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B6271F1A-9166-4581-ACBC-D582E2B8AECD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EE3DC345-0991-44AC-8599-64F89C70D908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45F61D1-8FE8-4D6C-A47B-313098425C79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63C8E021-0A13-4016-AD67-3D0595BF3CA1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601420C6-14F7-412F-9DF8-11AD86E66CE5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1D2EEE0-B5F8-4E4E-9123-86CFF1930A23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F99AE-098E-40B9-8493-EE28A7DA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AB1871-AEAB-4EB7-BA11-4AB44C77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8BB818-BAAD-4A37-ACAA-5825D54E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E94651-71EB-49DB-A2AD-E3A7E50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575977-3771-4802-85EC-DBDD577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6B6E34C-688F-457E-903D-A7F9023EA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3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9BF385-8477-48F3-8591-D666C708432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EFD4EDCB-A5E8-4BEF-A6E2-B7D26A25F942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1F0A0-582C-41A9-9DFD-B3621FE7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856561-0F9F-4F2E-90EE-888D2F12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873328-D7E1-4E00-A380-9DE82940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8E153A-DBA1-418F-86E2-28E19357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07EA33-54E0-4400-9F42-EE37D794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6EFA3E-0A8A-4EF6-A7C4-20D84BFC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B763D68-AA2B-42D2-B0F0-8A5418AF47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6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010681-8DBB-43C4-9A85-352DAC8B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traight Connector 8">
            <a:extLst>
              <a:ext uri="{FF2B5EF4-FFF2-40B4-BE49-F238E27FC236}">
                <a16:creationId xmlns:a16="http://schemas.microsoft.com/office/drawing/2014/main" xmlns="" id="{83358C79-E0D2-4D7B-934F-555760ACD955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8B00E-6BB7-40FB-9867-F677F213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3D269A-62D5-4982-BF69-20D00B95E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8C7257-78A3-467B-BD15-D170F848E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B21D1C-E8F8-4670-BD93-9D453DB3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ACE109-DFEC-40BA-AF6E-D8E205D9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2C124E-7196-4740-BB6B-8DC0900E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AB873ECB-D795-47A5-B352-F8052BA13B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1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530467-4A95-42ED-92D3-C929946E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10916FE-5963-44BC-9E7D-81D909CABC7F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2054E-63A7-4F2C-8340-1BE263EC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AF2408-205C-48F1-8B1F-67CCAE06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584000"/>
            <a:ext cx="9072000" cy="33321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B075C7-695B-435C-9C6C-C3E3000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0F55F9-A6CB-4742-99F7-3995D13D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9CC9E3-8772-4442-AFEE-493E981B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C07BD0F-4A33-44CD-A94A-D1BF4368C7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3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253C91-93BD-44EE-9D52-E3439D69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40715AA-9607-49FB-BC5A-E19F0307EC6D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D056D10-07C2-424A-8008-D5A8C1F57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17500"/>
            <a:ext cx="2266950" cy="4598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421413-CD29-440F-BEC8-5ADE7E02D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17500"/>
            <a:ext cx="6653212" cy="4598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F4C75C-2CCA-4256-BF5A-2A5711FE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926C9-5518-4CFC-B6E4-614BF144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25E97-B711-4872-98B2-7241C0F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45C768B7-35BE-458E-984D-1E984FCD35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7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8C012E-4D89-445C-B8BF-108B57E92E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E7DCB0B-FF14-4A51-B3F8-BB95ECE84514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3B521-5B74-4D31-90C9-903E46A4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E79FE3-97D4-4CFF-8972-54148D238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5D7BE7-A7A1-4FEE-B165-4A8A1AF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5C8345-7049-45EE-BB93-70332DCA2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6034BBF9-D18A-4F07-8E5A-70ABDE8842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8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3EA7349-AD78-4A7B-A611-8821BFA31A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3FDC486-F112-45A5-A3A0-1C40D76F7E6D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B601E-CA1E-47CF-A5B9-4B27E64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2B434F-8D8E-441F-B026-A521DB9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4000"/>
            <a:ext cx="9071640" cy="328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50B02E-A1E5-464D-A2F2-1B831403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3F6828-4193-4BD3-8CF3-E76B0B068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F5C9C5A-510A-4A20-966A-0299C4641F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98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04201AF-674B-4397-8BFC-B626730F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0666654A-229E-411D-858A-6C042E5F8A2B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2BE12-A978-4757-88DD-E5168C0B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77A038-5C0F-4CD2-AEAA-C4B3A29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6BC86F-4BEB-45C6-8056-D4B4D96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577AA1-F3CD-4670-93B3-8333B6D21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AA87FA0-78EA-4486-B54B-4EC8FC33F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067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BC7983-0375-470F-A403-F25E1B5C3E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D01D75FA-1F65-4A5A-BA1A-3FA27BAED486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A817C-9E25-44CD-A1F6-E583080F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0EB074-2C63-44A9-BAAF-153792A7D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9287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46C5F0-5781-4FDD-BC3A-8ED52ED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3713"/>
            <a:ext cx="4460875" cy="3289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994F11-99B9-44FB-A245-0764AB53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F66275-6722-49AF-B4FC-595BA5251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388D370-CDC2-4349-B5ED-20544280EF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69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19D201-D7E4-426F-9C6E-380BA3EA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C7C5D467-D7BC-4FF8-B0F3-51CA2C2F4740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EFA06-6B50-4D43-906D-8DA8478B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5EADE-45B0-4067-AE51-78EC2AB9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6FBFA7-DE64-487F-B419-7655B102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082085-6DF9-40F6-88EC-B8FAD6C2D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D32051-38A5-4BA5-B068-7993855A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D9C71F-8E94-4592-A475-39233756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6820FA8-DAF2-4600-BBE9-C80AA7E63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230F5DB4-C423-42B0-B234-6EA44B1AB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1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F77BC3-290B-4968-BC5B-D90273AA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6AFB9D42-8348-47C8-B3F0-3A6E2A2C3CA0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A99666-E8E5-4970-BC64-991557D7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D25B38-BC47-45BD-8DCD-538DC4DB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9835D2-429F-4ACA-9908-3A9FEF20D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E211E44-5F6A-42AC-B11A-34FB1F850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28A679A-8F02-4D9F-AFAB-FC376C283535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386B1D0-58BD-4B79-AF19-2CAB2670521C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6FC64EC-6FF9-47D8-8602-B5C6D5CCA7FB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E156781-3AA0-4FA2-9B78-1B32F6F6CAEC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8FC366A-EEB6-44B2-A710-94B75BE75671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9BCDAC2-0B1B-4644-A9F2-3C1D8B63F048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4A63C6D5-F2D0-4248-97F1-BDF8F601FD4F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E328256-A5C8-41F3-BEE4-EDF50580B9C8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F4C7DFB-5161-473C-B787-3F13A01A8C5E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7AAF5C-E115-4E8E-AC23-173EC492E6E3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4A48EFD-0735-438E-8B41-9785FD541D33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C67C4F24-C918-40D2-9179-23B0669A87A8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231566B-3E9A-4EDE-9B4B-E3495F8350DC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EBE02721-8E52-4DAE-87B3-7C64DB2A3CD0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23A3C3C-2ED3-48C5-B749-2CF6D741DD41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236021F-8283-4975-8950-DEB2A20048D8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589BFC4-5B3E-43DE-9084-EEDCF539CBC7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2C3954E-AE90-41A0-B584-5A43694273FF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C3A76C7-05D5-4571-81E6-87040AE3ECD3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25A5FBF-AAC8-4616-8E95-52D4C5556B45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DDD9E0-8E49-4405-B3D9-2A6C333C933F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2AE71B7-FE05-46BD-A708-2C8EE9433039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C44527B-F85D-4B52-A2F3-6F270CDFDCE2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6D6EC2D-B7C7-4352-9882-A5F6C42333B3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75DD973-3BC6-4A70-AFA5-A7703BF0AC50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0FC9131-DE75-40F1-BA2D-1FCDD9CB4842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80B2E66-B22B-4D3A-978C-0ACE9FAD3D44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ECE15431-8263-4D5D-897B-7072544D20BC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8116375-F00F-44FC-9AA8-269C444B630C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F2255BD-5000-475D-85F5-34E095257BE4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59CEA3D-58A1-43CF-A9FC-F20561B9AD13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97590689-5840-4B9F-A56F-13DCE9858857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F352CD87-C732-48DA-B545-051C56A850A4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C323A-32ED-48D7-A125-D6188C09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DBB83-15C4-4001-B317-5EE1C8EC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20813"/>
            <a:ext cx="4459287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4F1358-35FC-47C1-B97C-A38275EF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20813"/>
            <a:ext cx="4460875" cy="3449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B4855-7B00-4EE1-9FEC-52C5ECDB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05F9F0-EDA4-472C-8ED9-C9AF88FB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328D1E-C817-4534-9D6E-ED279431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38F87DB-E128-44B9-99B5-D6E5805D23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D99772-1748-4012-B163-4CCE3245E05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269D37DD-BA46-476E-8785-E1AB5390D407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B54DE4-C9F1-412D-AFEE-D19AA627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9CB198-7142-4D62-85BC-799F7A6F4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6094CB2E-2518-4700-BC5B-C02F035BC1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522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7C7714-93A3-4F80-9EF6-A23DDAD5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7ECC7701-8803-4B45-AA5F-4E2DA1964115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7D9DB-BF3D-4312-B533-B66C289D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53402-22DE-4A5B-A383-42DAAAD5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FD33D6-5144-4433-92D7-A49ED7DC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C3DBC-AAC3-4A8F-AAA3-0A3BF019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87D656-8CF2-4D9D-ACD4-D2EB9B60F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1633A91-85FA-40C4-AE3F-46F802A61E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4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5B0535-448A-4D49-80B5-3F3460F5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EF7B242D-389C-4E50-BB77-0132EE7A9096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FD07D-EED2-4D40-A695-20B5E39F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BE175A-8856-4877-A7A5-3389A4456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D83532-718C-4F94-B4C0-82A23311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DD2DB5-4C80-402F-90A3-A7C506C7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3EAB6C-9CCB-4E70-AF83-2DA090DD0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C3069FE-8C52-4A9F-A5D6-ADCBC5BF54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5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1E764B-2763-457B-9C13-5B8E846E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638CB62A-3AB4-42E3-8CFB-06CE9C290435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E69CC-56B5-4EA1-8EE6-704796CA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1F4566-E445-4387-8E47-9242E2CE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999" y="1764000"/>
            <a:ext cx="9071640" cy="3288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E2ABA5-4075-43D1-ACE4-E731BA0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B20C07-1F0D-46A1-9FDA-C689808F9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CE4732A0-7769-4D1B-8411-411C3F27DB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89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DAFF05-4EC0-41F1-8BA3-6586865A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64578B9A-74B1-4FB7-8203-AC19A5C08606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0A3099-F81E-4346-99BD-A9BA891A6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84175"/>
            <a:ext cx="2266950" cy="4668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A54DE-DC77-4DA6-94F0-79FCB927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84175"/>
            <a:ext cx="6653212" cy="4668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3D4A19-6BAF-4CB2-9182-37EE76C0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83F83E-6ECF-4A57-BD04-CD2884350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3916BBD0-14E6-4A71-904B-B731288C63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>
            <a:extLst>
              <a:ext uri="{FF2B5EF4-FFF2-40B4-BE49-F238E27FC236}">
                <a16:creationId xmlns:a16="http://schemas.microsoft.com/office/drawing/2014/main" xmlns="" id="{9A0C335C-F5E2-4704-B09D-988902F9B9AD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EC64BC2-A66D-433E-9047-6F98CAEDA07A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07E982C-A224-4A5D-8CCA-1B738D8097C0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A6DFD6A-2B7E-4C3C-82A2-CFD270896AC2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0BFFE5DD-17DD-4391-B181-8AA523E50FF1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B5146C38-6F3A-44A7-B45F-A3A806889A14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537BDDA-FE30-4350-9F7E-D680B2870D2C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20C02EB-62CB-412A-85C3-57C9C0067C2F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0497AF6-6FB8-41E9-BFD7-8B03DD52F692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B3DE8A5-851C-4831-84FB-228118D652E2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D2F0DA2-E71C-4BE7-B335-DA319BF82C70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2885A8E-3B43-4F74-91DA-369C84008CBB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CEC9DA1-D451-4EDC-9BBB-1CD53A9F3F25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F03CF11-8AF6-4C95-A892-A1703D5AD779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CF1ED7B-1339-4EC1-B7B0-8EDA4A443C14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E5AC356-C1C6-4E87-8EB2-3639D0B44BDE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B5701C88-E4A9-4CE3-8709-370A407848B1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E673C717-1DE9-4CE1-9661-6359CE393367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963AA35-27F7-4BBB-AF7D-C05B7367A951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354EB20-5431-4580-A41C-B5CBD5D04588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7EFF9FFB-9EF7-48D5-887C-270B49C4FC8D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DD587F8-7A75-4F10-A747-A58832D4CC40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ED8739A-3E90-44CC-B318-720D3E036B27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F2CE8807-EEDE-4B3A-849F-12E068A6BD37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1D4E1888-3026-4114-9455-41789A3A5CCE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05065EE-0314-445B-927E-553E2BB910B0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65823BE1-902E-4ED1-B4BA-F43599B81990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F77576D-D6F9-4709-965B-801D15823296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AE62D9C-2C7F-4104-996E-599380182CD3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702D3EA-3235-41E3-9C4A-9F80F12C5EDE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78ABE91-6C57-4206-A14B-124983DBDA05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26AA3942-E410-487F-93F3-96D505A5DDB4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398CD42-D665-4CEA-B04D-C6F412D3D73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C64733-0DE2-4E98-A073-B4EA9261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96F0F6-42DD-4FA2-81FA-53DBD710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B4CFDE-3118-4B4A-A74C-C38E22ED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491F62-501E-4B96-B039-D7F668D0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22C4D2-8FFC-4746-924D-4BE613023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A3C01B-5A73-4EE2-9D19-48CCB30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107838-C514-4A10-9A54-1BA74DF7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18CBDD-AC98-42EE-B543-1534AEE0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E00F658E-3F8F-420B-83DD-3D88ABC615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0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ED0C97E1-A2A3-4CB1-AACF-B907591A0118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56140E2-0489-421A-9074-55B09E6A4250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B8489EA-FE7E-4282-A93B-1B7986CB1860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EED1CD7-B7ED-4273-A384-68E37D484414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84E1C1B-6354-4C78-9DFF-7543E6A266CE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C2645BF-9251-41D8-B1B2-3AF8AC85018F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24A2613-11E0-40E4-A6D9-85BEF000CCA4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4A8FBAA-649E-47ED-AE27-073D28942668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663EB0C-D27C-400B-9A00-CC9151A31FD2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D6233C5-B065-4618-AF2B-8DBF5D948314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61E8C16-60CB-45EC-B4EB-6EABE6C37131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04BFA2B-C405-4222-8DFC-EF30827833CC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37FA0F0-8E44-48AB-B1D4-5859A9D135C1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C05A04A-2134-46B1-955C-DF5CAD6410F1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A4CB022-C50E-4BC5-B8C6-EF3384F93A68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19495A5-9C26-4156-953F-1F398B80BC5C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87D06E9-1593-4CA4-93FE-A2A74709D3A8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723BD1-D047-4EFD-8E03-21CDADAD0BBF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57B03077-B11E-4B77-B193-4E01A240ED20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CA768843-6036-4085-816E-F24C6CBC5EB4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96D4898-72C6-43F1-8C92-777AB1D82BFB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9E8F61B-D805-4EE4-82AF-65CDB4433466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027C34D-0955-4187-BF8B-49993DC78609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C38E1C1E-2268-4A02-B492-8FDE386B35F6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AC3B8FB-41A4-459D-BE4F-1DADA45D2F95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6B9A303-45EC-4562-B997-361340F9538D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92DC866-D1EB-4C12-A2F2-B10A64177F30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D646872-1862-4FFE-9C43-3AA2986378F2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752AB56-B8B7-4255-B7BB-26A36FAF5AEF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483FF93-07A0-491F-B2B9-30180775C5B7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D7412A3-A96D-47DC-B880-A0CF3DE9DCE0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49ECAED-D004-47DE-ACB1-2A5A20326AA6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003DDE7-3C21-4723-9CF3-0CC14CD81904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C9293-57AF-41CA-BE0C-63B8BD1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5C5053-E42D-464B-82F6-CC0FAD60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D66588-16BD-4AE4-8A15-3F5D8B97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9CF962-26A3-4C86-BE9A-5FFA781C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F266C50D-89F9-472E-B83B-00D2CF92A1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xmlns="" id="{573B2BD5-B744-47F2-BCD1-7846E04ABE73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D4ABAC1-F6CD-4828-9290-B026B16709C4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0812E2BB-F710-4BB6-B40F-9E0C16B9A7A8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BFAB9B3-AAEE-40F8-881F-7EC0436EDBCF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8AE3EDC4-7178-487D-A845-BD1FF946D9F2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4B49C55-2FEB-4367-9669-D5BBBDC83F22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F3A6928-9C2A-404F-95E3-2127EEDCD463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40558E3-B915-44DD-A476-620A6F7E9FC9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EA7AF97-8753-4E53-AED4-395542CE6497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9C3838B-CDD5-410B-B4BE-952BE627A924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ADB740A-5106-4E05-B3B1-F8A2C3ECD48E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A7AAC2-F7A5-4A3A-9D27-935D94BE8415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552679E-E4C2-4AB2-8A31-F1E106A0E405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F76449F-90D8-434F-A652-A66A8B583548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26C6E70-0D1A-4857-A9BE-14DCE45B2CCE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D9E6D48-6D06-4C3E-BDB8-EA2E4B55A442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CE62F3F-0ACE-4C23-9BA6-B04C59720547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73E51D1-2CC1-45B8-8806-32C225A505FD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7F2505D-5229-41F4-8614-AF245A0FAB1C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F0A81BE-EDCE-4572-9FDA-61334029E868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D5E8088-B05E-489F-A424-2456CC2C1D37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D77912F-421C-4E64-B0F1-CCA0E58F0E73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386D60B-7280-44BA-B030-FDBD8540DD7B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2F45B458-ED7E-420F-9D08-AB88B24F8369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48A38BF-6EFB-4352-93C6-1AD485F2260A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3AEE309-5BF5-40A4-A9B6-61AFB51F21C3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06B5E81-B668-45AA-A88E-05407115B4D7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41E7728-D8B5-4AC7-B6F3-EAA6BB0AB9E4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4312945-7662-44F3-925E-C943B03687D6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24E13E9B-90AA-4A25-BE29-B9AA7CF58B66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035F220-3A32-47DC-B181-370E1B581D7F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B2808DE-FA6E-4DF5-97EA-2FB957DCB488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B6C8CFFF-0FCD-4CF5-9D15-A9A3E0B33352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870BFA-36E7-4E70-8565-6D70BABC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DDF342-DEE7-40B3-ACB0-A37241A2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79A6FD-AAA6-4DA1-8568-B6B5600E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5B9F3AE1-485A-44D0-9736-5711438DFE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09EC5284-315C-4E8D-8A87-B5FB2252101E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ADDEE39-B8E0-48E2-926B-2B005898D84C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B54907-9065-46D8-BE91-81C7ECD192DF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B975C83-BBD6-482D-A87B-85B4B7476013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A80CD0A-0EE0-49E5-B2CD-8E61B9395FB4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FB0DEF6-C73F-416E-912D-8D56134F7E84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D07AE3E-E4A2-4C3E-8CEF-C421A07B3860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E633AE4-B25B-4874-BCD8-61095A46B457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8389AA7-500E-40E0-B9FE-5C4DF716CC81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4202F16-C114-4A6B-BDF5-C5ED1B3385E4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F59F4F6-C587-47D7-A300-BB7DE6C60FC1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89A3149-B742-444A-A1E4-A0EF98312F50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E041A7E9-C47D-4819-970B-C1AAD9F7FBF0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0457FCD-41CD-4761-A3E0-61D2089DD63C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9B78432-0C42-424B-87C2-33BFAA6C179C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BBB1361-54AC-475C-9373-8160E6A12591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69CA90B5-F109-425D-BA17-E80CF334EDEC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1D3510C-B237-4310-B68A-FABB9499CF73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0B71667-7626-4DD3-935C-B23719AAFAA5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FB385CCE-17DE-4B0B-B914-37460890D09D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2C4841C-5C09-4078-9720-8EF9ACE89C98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63EA245-3665-4A34-BDE3-7A3272CCBDF3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17F2CB3-FD10-4C7C-96B8-03262B71D2E9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E650228-C65C-427D-9255-157CF17EE61A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A47ABBC0-296F-49CF-A027-FE23220F5210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3C0BCC0-9E28-465A-BE1D-4066EF570A53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14777C2-364B-4FB8-9C49-1C0518D412C2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479CCAF-DDA3-452B-90B3-F0F8603CB510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0560862C-1695-4712-9BFB-FF8490434CCB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23E1C57-1005-421E-A7AB-2733297D6038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FA5926DB-9157-46E9-A1B8-5AC6B9125802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47893C4-4C10-4074-9025-66FAA57B66B0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BA83C450-407A-496C-8821-AF8329EBEA16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89A0A8-F414-440D-8EEE-E580C49B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C46175-CC02-4D0F-A894-56A5835D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B9562C-4936-4AF1-9B9D-4FB1B575A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FABD7B-E1AF-4C85-AECA-DD6D9E5A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FF0EFD-240A-458C-A52B-C8DE4085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506B37-CF9E-46C1-ACED-F5B98E95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B8CB39EB-895A-4B61-A139-36F9D7CC6D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401498CC-2764-4DCD-B909-3C3FD869D042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95D0A9B-C0B6-4E9B-B6D2-0DF4F838086F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D89BACB-37D0-4669-A4DA-28A00C0F1DDB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3EA4162-EF06-4744-8714-B7147C0420CA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FBFB726-64D8-4D72-B31A-B866ABF45C32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59157EA-0F6F-4BBB-888C-8CB04AA9FB2A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5184842-7705-4705-BAE2-B55CDF70CF24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03586739-12E3-40D6-96A3-C1234848A99A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E287F30-1B72-4A9E-8DDB-B8B880D66E6E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016BEA7-728D-427F-8AF3-3EE510981B3D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4F5578F-F5C2-43BF-B2F5-23FF3F45947B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3F5B3FC-D90B-4FF7-81BF-38E8FB5538EF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37A3412-6EA5-4CDD-AD56-ABBEEEC515A0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EDC84EF-64BD-45B7-A034-9EB4AE3B429A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F082683-AA06-4C16-9604-406F6B575852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36B18476-3A1B-4076-8D0C-0B33297D3A6C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C64D3BB-27E2-40A6-9EED-62E03B2DE4B1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44A1EB2-B9F6-4DA2-86FF-392409E3BF28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3F53F1F-78EC-4A1C-A2F0-84A4F88CD3C9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A093A5A-DC0C-44D0-BB57-F9FA965AFB81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0A1F50AF-E637-4536-86A5-E4F8D0B021CF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81FD916-8833-4BB6-878D-E5D8B2BBED09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47DBC7F-7BED-4D25-9636-06EA51916A5A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3553CF80-1C29-4BF8-832F-BBC7896C45E6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6FCBAD0-B479-43FC-B109-7657A0B9383C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64B9DE4-B433-4F51-B19E-96A63454F3F8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16EBFC5-FD76-4C84-8DD1-E31BBC0DDAC0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8E146EC-3362-4763-A312-CF1606654B89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59E63AB-DF7C-4029-8D97-DC164176B0AC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793DB976-F42E-4D16-B9B3-C778EBC27BA3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FB013BD1-0D22-4E2F-A2F4-3B8A96A375F6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2F1EE6D-9752-4F14-9918-3EA746EF34C3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A0520609-BC84-4DDC-8CC0-33D0440C250A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8D480-52B8-4DE2-9C0C-F9CBCE74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9C7B385-E215-41AA-9C06-0BD8B60C2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961D51-4C75-4578-8E93-38C88EAC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055ADA-CCAB-4EF0-AFF9-CF9D4EAF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280" y="5166000"/>
            <a:ext cx="235224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5BB8F-B8F8-494B-9D7D-B047D523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3760" y="5166000"/>
            <a:ext cx="3192120" cy="37836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6FD184-A4B1-4B69-861F-CE675E6E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3399" y="5166000"/>
            <a:ext cx="2352240" cy="378360"/>
          </a:xfrm>
        </p:spPr>
        <p:txBody>
          <a:bodyPr/>
          <a:lstStyle/>
          <a:p>
            <a:pPr lvl="0"/>
            <a:fld id="{1089DAAC-5688-4033-9C38-BD85F271A8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C26ED177-C094-451C-9B1B-C10A4E66EA4B}"/>
              </a:ext>
            </a:extLst>
          </p:cNvPr>
          <p:cNvSpPr/>
          <p:nvPr/>
        </p:nvSpPr>
        <p:spPr>
          <a:xfrm>
            <a:off x="8777520" y="125640"/>
            <a:ext cx="0" cy="1260359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18C12E23-0860-44A2-8270-90700DEAF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100800"/>
            <a:ext cx="8316000" cy="10713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compatLnSpc="1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64D723B-4F97-4562-8885-E7FFA6CB7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21280"/>
            <a:ext cx="9072000" cy="3449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E8E667-BFB1-43F0-9633-193FFD9E99A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EE758E-9946-476D-BD8D-6E19F71DEF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A70E66-2B23-4DC5-9A2B-CD385E9E682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fld id="{B608F16C-7083-488F-90F2-F6C932E1E271}" type="slidenum"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03BB94C-F7EA-4AC1-9CBA-FC1A3686F8DD}"/>
              </a:ext>
            </a:extLst>
          </p:cNvPr>
          <p:cNvGrpSpPr/>
          <p:nvPr/>
        </p:nvGrpSpPr>
        <p:grpSpPr>
          <a:xfrm>
            <a:off x="8987760" y="125640"/>
            <a:ext cx="873000" cy="1071000"/>
            <a:chOff x="8987760" y="125640"/>
            <a:chExt cx="873000" cy="1071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615D45F-41F8-4725-A13F-2BFA4646DC57}"/>
                </a:ext>
              </a:extLst>
            </p:cNvPr>
            <p:cNvSpPr/>
            <p:nvPr/>
          </p:nvSpPr>
          <p:spPr>
            <a:xfrm>
              <a:off x="898776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433E12B4-BA7F-462A-9DDF-F5BA220F3B2A}"/>
                </a:ext>
              </a:extLst>
            </p:cNvPr>
            <p:cNvSpPr/>
            <p:nvPr/>
          </p:nvSpPr>
          <p:spPr>
            <a:xfrm>
              <a:off x="9172799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9BADAF1-D533-4A43-A5DE-80C8CCE20FAF}"/>
                </a:ext>
              </a:extLst>
            </p:cNvPr>
            <p:cNvSpPr/>
            <p:nvPr/>
          </p:nvSpPr>
          <p:spPr>
            <a:xfrm>
              <a:off x="9358200" y="125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64FEF96-8418-480C-BD8E-3A0F0CE19E06}"/>
                </a:ext>
              </a:extLst>
            </p:cNvPr>
            <p:cNvSpPr/>
            <p:nvPr/>
          </p:nvSpPr>
          <p:spPr>
            <a:xfrm>
              <a:off x="898776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94848B0-9BE9-4FBE-9843-ACBC0CC768FC}"/>
                </a:ext>
              </a:extLst>
            </p:cNvPr>
            <p:cNvSpPr/>
            <p:nvPr/>
          </p:nvSpPr>
          <p:spPr>
            <a:xfrm>
              <a:off x="9172799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7964F0D-E353-4017-A4C7-E32DC54FC3FA}"/>
                </a:ext>
              </a:extLst>
            </p:cNvPr>
            <p:cNvSpPr/>
            <p:nvPr/>
          </p:nvSpPr>
          <p:spPr>
            <a:xfrm>
              <a:off x="935820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F73B3F2-0CAD-442B-A443-7DD1B10661ED}"/>
                </a:ext>
              </a:extLst>
            </p:cNvPr>
            <p:cNvSpPr/>
            <p:nvPr/>
          </p:nvSpPr>
          <p:spPr>
            <a:xfrm>
              <a:off x="9543240" y="2642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DE9F465-828F-4722-8494-E5BD92B45338}"/>
                </a:ext>
              </a:extLst>
            </p:cNvPr>
            <p:cNvSpPr/>
            <p:nvPr/>
          </p:nvSpPr>
          <p:spPr>
            <a:xfrm>
              <a:off x="898776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53FEEFE-1647-4F41-A2EF-1CD5133E09F4}"/>
                </a:ext>
              </a:extLst>
            </p:cNvPr>
            <p:cNvSpPr/>
            <p:nvPr/>
          </p:nvSpPr>
          <p:spPr>
            <a:xfrm>
              <a:off x="9172799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E9054C93-8BB9-434C-9DF7-0E01098F52EE}"/>
                </a:ext>
              </a:extLst>
            </p:cNvPr>
            <p:cNvSpPr/>
            <p:nvPr/>
          </p:nvSpPr>
          <p:spPr>
            <a:xfrm>
              <a:off x="935820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BDFB7AB-19DD-4870-A9AF-0C7198A54D6B}"/>
                </a:ext>
              </a:extLst>
            </p:cNvPr>
            <p:cNvSpPr/>
            <p:nvPr/>
          </p:nvSpPr>
          <p:spPr>
            <a:xfrm>
              <a:off x="95432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96EE794-FE28-4A0E-9756-F38315A75499}"/>
                </a:ext>
              </a:extLst>
            </p:cNvPr>
            <p:cNvSpPr/>
            <p:nvPr/>
          </p:nvSpPr>
          <p:spPr>
            <a:xfrm>
              <a:off x="9728640" y="4032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7264F19-14E6-4BB0-A6C0-6B6A59796F7A}"/>
                </a:ext>
              </a:extLst>
            </p:cNvPr>
            <p:cNvSpPr/>
            <p:nvPr/>
          </p:nvSpPr>
          <p:spPr>
            <a:xfrm>
              <a:off x="898776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5D86B33-505C-46F2-9AC7-8875F4139DF3}"/>
                </a:ext>
              </a:extLst>
            </p:cNvPr>
            <p:cNvSpPr/>
            <p:nvPr/>
          </p:nvSpPr>
          <p:spPr>
            <a:xfrm>
              <a:off x="9172799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4F026DF0-DD62-4617-BD17-0E180DE0CE2A}"/>
                </a:ext>
              </a:extLst>
            </p:cNvPr>
            <p:cNvSpPr/>
            <p:nvPr/>
          </p:nvSpPr>
          <p:spPr>
            <a:xfrm>
              <a:off x="935820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6AAFABA-3105-4853-9823-C3EEB3709EED}"/>
                </a:ext>
              </a:extLst>
            </p:cNvPr>
            <p:cNvSpPr/>
            <p:nvPr/>
          </p:nvSpPr>
          <p:spPr>
            <a:xfrm>
              <a:off x="9543240" y="541800"/>
              <a:ext cx="132120" cy="99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DE87AA4-2285-434B-B0E5-60E98892064B}"/>
                </a:ext>
              </a:extLst>
            </p:cNvPr>
            <p:cNvSpPr/>
            <p:nvPr/>
          </p:nvSpPr>
          <p:spPr>
            <a:xfrm>
              <a:off x="898776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5D9C2C4-0718-4D8F-AB4D-31E21B13A85A}"/>
                </a:ext>
              </a:extLst>
            </p:cNvPr>
            <p:cNvSpPr/>
            <p:nvPr/>
          </p:nvSpPr>
          <p:spPr>
            <a:xfrm>
              <a:off x="9172799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0E8B1C8-9575-4CA3-9D47-235882012B00}"/>
                </a:ext>
              </a:extLst>
            </p:cNvPr>
            <p:cNvSpPr/>
            <p:nvPr/>
          </p:nvSpPr>
          <p:spPr>
            <a:xfrm>
              <a:off x="935820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82472C3A-4607-4397-B898-41C2DCE7FF02}"/>
                </a:ext>
              </a:extLst>
            </p:cNvPr>
            <p:cNvSpPr/>
            <p:nvPr/>
          </p:nvSpPr>
          <p:spPr>
            <a:xfrm>
              <a:off x="95432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1F469D1C-9B76-422B-B3E4-1BFBB4DF6704}"/>
                </a:ext>
              </a:extLst>
            </p:cNvPr>
            <p:cNvSpPr/>
            <p:nvPr/>
          </p:nvSpPr>
          <p:spPr>
            <a:xfrm>
              <a:off x="9728640" y="68112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38D6715-9080-4441-9594-7739DC3D5644}"/>
                </a:ext>
              </a:extLst>
            </p:cNvPr>
            <p:cNvSpPr/>
            <p:nvPr/>
          </p:nvSpPr>
          <p:spPr>
            <a:xfrm>
              <a:off x="898776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BB566E76-85DC-441C-9EFB-8A6FC51A6CCB}"/>
                </a:ext>
              </a:extLst>
            </p:cNvPr>
            <p:cNvSpPr/>
            <p:nvPr/>
          </p:nvSpPr>
          <p:spPr>
            <a:xfrm>
              <a:off x="9172799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B88BEE9-98D3-40F6-BDD0-95BA394C1C5D}"/>
                </a:ext>
              </a:extLst>
            </p:cNvPr>
            <p:cNvSpPr/>
            <p:nvPr/>
          </p:nvSpPr>
          <p:spPr>
            <a:xfrm>
              <a:off x="935820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6748D85-7370-42FA-BB34-82ACE0B43661}"/>
                </a:ext>
              </a:extLst>
            </p:cNvPr>
            <p:cNvSpPr/>
            <p:nvPr/>
          </p:nvSpPr>
          <p:spPr>
            <a:xfrm>
              <a:off x="9543240" y="82008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8AE2225-F898-4EF8-BD39-2E021098126F}"/>
                </a:ext>
              </a:extLst>
            </p:cNvPr>
            <p:cNvSpPr/>
            <p:nvPr/>
          </p:nvSpPr>
          <p:spPr>
            <a:xfrm>
              <a:off x="898776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555935D-DB55-4AFD-82E6-0C317A5E5401}"/>
                </a:ext>
              </a:extLst>
            </p:cNvPr>
            <p:cNvSpPr/>
            <p:nvPr/>
          </p:nvSpPr>
          <p:spPr>
            <a:xfrm>
              <a:off x="9172799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125DFA0-1B30-42F0-820C-8EF39A12F644}"/>
                </a:ext>
              </a:extLst>
            </p:cNvPr>
            <p:cNvSpPr/>
            <p:nvPr/>
          </p:nvSpPr>
          <p:spPr>
            <a:xfrm>
              <a:off x="935820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343F2132-B422-4BEB-9345-BF886EC64698}"/>
                </a:ext>
              </a:extLst>
            </p:cNvPr>
            <p:cNvSpPr/>
            <p:nvPr/>
          </p:nvSpPr>
          <p:spPr>
            <a:xfrm>
              <a:off x="9543240" y="958680"/>
              <a:ext cx="132120" cy="98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2594AC3-2881-4D3C-AB70-A8FF50635422}"/>
                </a:ext>
              </a:extLst>
            </p:cNvPr>
            <p:cNvSpPr/>
            <p:nvPr/>
          </p:nvSpPr>
          <p:spPr>
            <a:xfrm>
              <a:off x="9172799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E92C33A-3114-4F28-B24A-0758211B115D}"/>
                </a:ext>
              </a:extLst>
            </p:cNvPr>
            <p:cNvSpPr/>
            <p:nvPr/>
          </p:nvSpPr>
          <p:spPr>
            <a:xfrm>
              <a:off x="9543240" y="1097640"/>
              <a:ext cx="132120" cy="99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30" b="1" i="0" u="none" strike="noStrike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61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80" b="0" i="0" u="none" strike="noStrike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xmlns="" id="{CB9DC0BF-9684-47E5-A90F-E1E8C6439D8F}"/>
              </a:ext>
            </a:extLst>
          </p:cNvPr>
          <p:cNvSpPr/>
          <p:nvPr/>
        </p:nvSpPr>
        <p:spPr>
          <a:xfrm>
            <a:off x="8063640" y="881640"/>
            <a:ext cx="0" cy="371736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BBCDADC2-0009-42CB-BDB7-DC5B96EACA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120" y="384840"/>
            <a:ext cx="7475759" cy="1764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compatLnSpc="1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623DB1-5DD1-4DF0-ABDE-AD4C221412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2DADE1-D8EA-4C26-A0A7-276D2A2F83E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BDBEFC-5B90-421E-81C1-EF609E582A9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fld id="{699B3110-0033-4C4F-BD50-D0205550A5B5}" type="slidenum"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AA77BE4-B275-41A8-BB39-31A690EFF04F}"/>
              </a:ext>
            </a:extLst>
          </p:cNvPr>
          <p:cNvGrpSpPr/>
          <p:nvPr/>
        </p:nvGrpSpPr>
        <p:grpSpPr>
          <a:xfrm>
            <a:off x="8259840" y="2473920"/>
            <a:ext cx="1474560" cy="1810080"/>
            <a:chOff x="8259840" y="2473920"/>
            <a:chExt cx="1474560" cy="181008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F763CB5-608A-43D7-B8FA-AAF7E7FB04DD}"/>
                </a:ext>
              </a:extLst>
            </p:cNvPr>
            <p:cNvSpPr/>
            <p:nvPr/>
          </p:nvSpPr>
          <p:spPr>
            <a:xfrm>
              <a:off x="82598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4838B7A-CC45-4D26-88F8-7414F67AB582}"/>
                </a:ext>
              </a:extLst>
            </p:cNvPr>
            <p:cNvSpPr/>
            <p:nvPr/>
          </p:nvSpPr>
          <p:spPr>
            <a:xfrm>
              <a:off x="85730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DB599606-6BF7-4B14-97F7-1E71291B6833}"/>
                </a:ext>
              </a:extLst>
            </p:cNvPr>
            <p:cNvSpPr/>
            <p:nvPr/>
          </p:nvSpPr>
          <p:spPr>
            <a:xfrm>
              <a:off x="8886240" y="24739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DD39B4-ABE6-41C6-998F-1908653AA8C3}"/>
                </a:ext>
              </a:extLst>
            </p:cNvPr>
            <p:cNvSpPr/>
            <p:nvPr/>
          </p:nvSpPr>
          <p:spPr>
            <a:xfrm>
              <a:off x="82598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4D12E54-8CA8-4084-ACBF-60AB366F7093}"/>
                </a:ext>
              </a:extLst>
            </p:cNvPr>
            <p:cNvSpPr/>
            <p:nvPr/>
          </p:nvSpPr>
          <p:spPr>
            <a:xfrm>
              <a:off x="85730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AF68C09-5FB5-4084-B964-607E2B2C063E}"/>
                </a:ext>
              </a:extLst>
            </p:cNvPr>
            <p:cNvSpPr/>
            <p:nvPr/>
          </p:nvSpPr>
          <p:spPr>
            <a:xfrm>
              <a:off x="8886240" y="270900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7BF0368-EAC6-4B1D-A431-9EC6D6F8FEF4}"/>
                </a:ext>
              </a:extLst>
            </p:cNvPr>
            <p:cNvSpPr/>
            <p:nvPr/>
          </p:nvSpPr>
          <p:spPr>
            <a:xfrm>
              <a:off x="9199080" y="270900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368DCA-FBD4-4BA9-A8BA-886209CF3483}"/>
                </a:ext>
              </a:extLst>
            </p:cNvPr>
            <p:cNvSpPr/>
            <p:nvPr/>
          </p:nvSpPr>
          <p:spPr>
            <a:xfrm>
              <a:off x="82598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836E791-F675-4E94-BDBC-28B14079D736}"/>
                </a:ext>
              </a:extLst>
            </p:cNvPr>
            <p:cNvSpPr/>
            <p:nvPr/>
          </p:nvSpPr>
          <p:spPr>
            <a:xfrm>
              <a:off x="85730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E4938331-6A14-40B6-BF33-AB9DC9824952}"/>
                </a:ext>
              </a:extLst>
            </p:cNvPr>
            <p:cNvSpPr/>
            <p:nvPr/>
          </p:nvSpPr>
          <p:spPr>
            <a:xfrm>
              <a:off x="88862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374AC5F-286D-47BF-BEA2-39C571C58AA8}"/>
                </a:ext>
              </a:extLst>
            </p:cNvPr>
            <p:cNvSpPr/>
            <p:nvPr/>
          </p:nvSpPr>
          <p:spPr>
            <a:xfrm>
              <a:off x="9199080" y="29437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A8EA860-F75A-46FB-8F2A-F3FEC104D4D1}"/>
                </a:ext>
              </a:extLst>
            </p:cNvPr>
            <p:cNvSpPr/>
            <p:nvPr/>
          </p:nvSpPr>
          <p:spPr>
            <a:xfrm>
              <a:off x="9512640" y="29437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45DF8AE-3384-49DD-B6D7-7B9D51F64472}"/>
                </a:ext>
              </a:extLst>
            </p:cNvPr>
            <p:cNvSpPr/>
            <p:nvPr/>
          </p:nvSpPr>
          <p:spPr>
            <a:xfrm>
              <a:off x="82598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3300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BBA60C2B-D2D1-4F83-AB65-8CA4B376DC6F}"/>
                </a:ext>
              </a:extLst>
            </p:cNvPr>
            <p:cNvSpPr/>
            <p:nvPr/>
          </p:nvSpPr>
          <p:spPr>
            <a:xfrm>
              <a:off x="85730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0BF727D-0EEB-4C55-8036-4EC651112CD5}"/>
                </a:ext>
              </a:extLst>
            </p:cNvPr>
            <p:cNvSpPr/>
            <p:nvPr/>
          </p:nvSpPr>
          <p:spPr>
            <a:xfrm>
              <a:off x="8886240" y="317736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BE6B298-5DFE-4C4B-85E3-8B0FE08F9077}"/>
                </a:ext>
              </a:extLst>
            </p:cNvPr>
            <p:cNvSpPr/>
            <p:nvPr/>
          </p:nvSpPr>
          <p:spPr>
            <a:xfrm>
              <a:off x="9199080" y="317736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AB8B3D8-A3F1-46AC-BE30-B9405FD36260}"/>
                </a:ext>
              </a:extLst>
            </p:cNvPr>
            <p:cNvSpPr/>
            <p:nvPr/>
          </p:nvSpPr>
          <p:spPr>
            <a:xfrm>
              <a:off x="82598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1DA9CD7-512D-4B9B-867B-EBEFA6371449}"/>
                </a:ext>
              </a:extLst>
            </p:cNvPr>
            <p:cNvSpPr/>
            <p:nvPr/>
          </p:nvSpPr>
          <p:spPr>
            <a:xfrm>
              <a:off x="85730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513DBB5-D79C-431D-B1AE-D84C767FB8A7}"/>
                </a:ext>
              </a:extLst>
            </p:cNvPr>
            <p:cNvSpPr/>
            <p:nvPr/>
          </p:nvSpPr>
          <p:spPr>
            <a:xfrm>
              <a:off x="88862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3AC38E3-A749-4BBA-9ADD-BB4EC02D2DB7}"/>
                </a:ext>
              </a:extLst>
            </p:cNvPr>
            <p:cNvSpPr/>
            <p:nvPr/>
          </p:nvSpPr>
          <p:spPr>
            <a:xfrm>
              <a:off x="9199080" y="3412440"/>
              <a:ext cx="22212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EA7909B-9630-456D-ADBB-77E496E22201}"/>
                </a:ext>
              </a:extLst>
            </p:cNvPr>
            <p:cNvSpPr/>
            <p:nvPr/>
          </p:nvSpPr>
          <p:spPr>
            <a:xfrm>
              <a:off x="9512640" y="3412440"/>
              <a:ext cx="221760" cy="1681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13217CF-7F5D-4D1A-BCC5-CC27ED22E4B4}"/>
                </a:ext>
              </a:extLst>
            </p:cNvPr>
            <p:cNvSpPr/>
            <p:nvPr/>
          </p:nvSpPr>
          <p:spPr>
            <a:xfrm>
              <a:off x="82598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669999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D055FE16-6EB6-4D7B-AD9C-EC45D8489332}"/>
                </a:ext>
              </a:extLst>
            </p:cNvPr>
            <p:cNvSpPr/>
            <p:nvPr/>
          </p:nvSpPr>
          <p:spPr>
            <a:xfrm>
              <a:off x="85730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853C9AC-EC41-4056-A68E-D232DF4BE10D}"/>
                </a:ext>
              </a:extLst>
            </p:cNvPr>
            <p:cNvSpPr/>
            <p:nvPr/>
          </p:nvSpPr>
          <p:spPr>
            <a:xfrm>
              <a:off x="8886240" y="36475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3756D50-A438-4DF9-99D0-4BFF229BC67A}"/>
                </a:ext>
              </a:extLst>
            </p:cNvPr>
            <p:cNvSpPr/>
            <p:nvPr/>
          </p:nvSpPr>
          <p:spPr>
            <a:xfrm>
              <a:off x="9199080" y="36475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213D8A-85CD-46E7-964E-F8D552D2760F}"/>
                </a:ext>
              </a:extLst>
            </p:cNvPr>
            <p:cNvSpPr/>
            <p:nvPr/>
          </p:nvSpPr>
          <p:spPr>
            <a:xfrm>
              <a:off x="82598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87E474F-65EF-4840-B347-6F06CCCA1309}"/>
                </a:ext>
              </a:extLst>
            </p:cNvPr>
            <p:cNvSpPr/>
            <p:nvPr/>
          </p:nvSpPr>
          <p:spPr>
            <a:xfrm>
              <a:off x="85730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CCCC00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E71C2F6-35EF-4983-A57A-A77441A6343D}"/>
                </a:ext>
              </a:extLst>
            </p:cNvPr>
            <p:cNvSpPr/>
            <p:nvPr/>
          </p:nvSpPr>
          <p:spPr>
            <a:xfrm>
              <a:off x="8886240" y="3882239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0359BAF-D9BB-400F-8146-C11E44E93399}"/>
                </a:ext>
              </a:extLst>
            </p:cNvPr>
            <p:cNvSpPr/>
            <p:nvPr/>
          </p:nvSpPr>
          <p:spPr>
            <a:xfrm>
              <a:off x="9199080" y="3882239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FB7CE9-0AD3-495C-ADCA-9BC7B696B47F}"/>
                </a:ext>
              </a:extLst>
            </p:cNvPr>
            <p:cNvSpPr/>
            <p:nvPr/>
          </p:nvSpPr>
          <p:spPr>
            <a:xfrm>
              <a:off x="8573040" y="4117320"/>
              <a:ext cx="22176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B84BB58-BAD4-437C-8311-B4BA5AB2C1B2}"/>
                </a:ext>
              </a:extLst>
            </p:cNvPr>
            <p:cNvSpPr/>
            <p:nvPr/>
          </p:nvSpPr>
          <p:spPr>
            <a:xfrm>
              <a:off x="9199080" y="4117320"/>
              <a:ext cx="222120" cy="166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xmlns="" id="{33C97CC1-AD3F-46AE-BC9F-659BA930177C}"/>
              </a:ext>
            </a:extLst>
          </p:cNvPr>
          <p:cNvSpPr/>
          <p:nvPr/>
        </p:nvSpPr>
        <p:spPr>
          <a:xfrm>
            <a:off x="335880" y="2330640"/>
            <a:ext cx="9072000" cy="0"/>
          </a:xfrm>
          <a:prstGeom prst="line">
            <a:avLst/>
          </a:prstGeom>
          <a:noFill/>
          <a:ln w="648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1C833AB9-5FB0-42BE-97BF-0CC305678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240"/>
            <a:ext cx="9071640" cy="335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3230" b="1" i="0" u="none" strike="noStrike" kern="1200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61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2480" b="0" i="0" u="none" strike="noStrike" kern="1200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2690C803-949D-4CC5-894F-3D7B22CB3A8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363520" y="72360"/>
            <a:ext cx="1572840" cy="48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1FB9DD15-298A-4EA4-B327-1AB578D70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80" y="316800"/>
            <a:ext cx="9072720" cy="107135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D316B8-82E2-4EB2-88D0-2F3B6477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584000"/>
            <a:ext cx="9072000" cy="3332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E0EF37-B0C8-4193-889E-C37B7F94EEE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92D31B-7E28-4019-91EC-DAF8237B685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3760" y="5166000"/>
            <a:ext cx="319212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05F31-2DF6-4072-A680-7CD296FA7A7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0" i="0" u="none" strike="noStrike" baseline="0">
                <a:solidFill>
                  <a:srgbClr val="000000"/>
                </a:solidFill>
                <a:latin typeface="Arial" pitchFamily="34"/>
                <a:ea typeface="ＭＳ Ｐゴシック" pitchFamily="50"/>
                <a:cs typeface="ＭＳ Ｐゴシック" pitchFamily="50"/>
              </a:defRPr>
            </a:lvl1pPr>
          </a:lstStyle>
          <a:p>
            <a:pPr lvl="0"/>
            <a:fld id="{95C15654-9D07-4395-97A5-F8B7CC1281E3}" type="slidenum">
              <a:t>‹#›</a:t>
            </a:fld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11C9F7D0-1E25-4579-B39A-07F99EE94CEF}"/>
              </a:ext>
            </a:extLst>
          </p:cNvPr>
          <p:cNvSpPr/>
          <p:nvPr/>
        </p:nvSpPr>
        <p:spPr>
          <a:xfrm>
            <a:off x="503999" y="1475999"/>
            <a:ext cx="9576001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ＭＳ Ｐゴシック" pitchFamily="50"/>
              <a:cs typeface="ＭＳ Ｐゴシック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1" i="0" u="none" strike="noStrike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7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3200" b="0" i="0" u="none" strike="noStrike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015EA801-D40C-415A-9870-AFEFBBBA463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024000" y="4992840"/>
            <a:ext cx="415656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xmlns="" id="{CD3C38EB-FE69-4EBC-A641-0EF36BFD9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84840"/>
            <a:ext cx="9072000" cy="941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CFB76F-7699-40F2-8ECB-61F3098C6DE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80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9F2673-43A9-4CB8-BB20-D84A58E065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3399" y="5166000"/>
            <a:ext cx="2352240" cy="3783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buNone/>
              <a:tabLst/>
              <a:defRPr lang="en-US" sz="1000" kern="1200">
                <a:latin typeface="Arial" pitchFamily="34"/>
                <a:ea typeface="ＭＳ Ｐ明朝" pitchFamily="2"/>
                <a:cs typeface="Tahoma" pitchFamily="2"/>
              </a:defRPr>
            </a:lvl1pPr>
          </a:lstStyle>
          <a:p>
            <a:pPr lvl="0"/>
            <a:fld id="{C989553C-21E4-4ABD-93AF-881CA6A6C0F2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6339B45-19E5-45D9-871D-13D77E4D5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4000"/>
            <a:ext cx="9071640" cy="328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2ED6AC1C-C290-4E9C-99FA-71A4F582A34F}"/>
              </a:ext>
            </a:extLst>
          </p:cNvPr>
          <p:cNvSpPr/>
          <p:nvPr/>
        </p:nvSpPr>
        <p:spPr>
          <a:xfrm>
            <a:off x="0" y="4932000"/>
            <a:ext cx="9576000" cy="0"/>
          </a:xfrm>
          <a:prstGeom prst="line">
            <a:avLst/>
          </a:prstGeom>
          <a:noFill/>
          <a:ln w="72000">
            <a:solidFill>
              <a:srgbClr val="2D56A0"/>
            </a:solidFill>
            <a:prstDash val="solid"/>
          </a:ln>
        </p:spPr>
        <p:txBody>
          <a:bodyPr lIns="126000" tIns="82800" rIns="126000" bIns="82800" anchor="ctr" anchorCtr="1"/>
          <a:lstStyle/>
          <a:p>
            <a:pPr lvl="0" hangingPunct="0">
              <a:buNone/>
              <a:tabLst/>
            </a:pPr>
            <a:endParaRPr lang="en-US" sz="2400" kern="1200">
              <a:latin typeface="Times New Roman" pitchFamily="18"/>
              <a:ea typeface="ＭＳ Ｐ明朝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l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1" i="0" u="none" strike="noStrike" kern="1200" baseline="0">
          <a:ln>
            <a:noFill/>
          </a:ln>
          <a:solidFill>
            <a:srgbClr val="330066"/>
          </a:solidFill>
          <a:latin typeface="IPA Pゴシック" pitchFamily="50"/>
        </a:defRPr>
      </a:lvl1pPr>
    </p:titleStyle>
    <p:bodyStyle>
      <a:lvl1pPr marL="0" marR="0" indent="0" algn="l" hangingPunct="1">
        <a:lnSpc>
          <a:spcPct val="100000"/>
        </a:lnSpc>
        <a:spcBef>
          <a:spcPts val="797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US" sz="3200" b="0" i="0" u="none" strike="noStrike" kern="1200" baseline="0">
          <a:ln>
            <a:noFill/>
          </a:ln>
          <a:solidFill>
            <a:srgbClr val="000000"/>
          </a:solidFill>
          <a:latin typeface="IPA Pゴシック" pitchFamily="5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E8A21-0FBB-4E46-A9E8-79E60D9598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84840"/>
            <a:ext cx="9072000" cy="941399"/>
          </a:xfrm>
        </p:spPr>
        <p:txBody>
          <a:bodyPr wrap="square" anchor="b">
            <a:spAutoFit/>
          </a:bodyPr>
          <a:lstStyle/>
          <a:p>
            <a:pPr lvl="0" algn="r"/>
            <a:r>
              <a:rPr lang="ja-JP" altLang="en-US" sz="4800"/>
              <a:t>オペレーティングシステム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2D28EF-0518-46AA-82B7-885653A5C83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764000"/>
            <a:ext cx="9071640" cy="3288600"/>
          </a:xfrm>
        </p:spPr>
        <p:txBody>
          <a:bodyPr anchor="ctr">
            <a:spAutoFit/>
          </a:bodyPr>
          <a:lstStyle/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>
                <a:latin typeface="Arial" pitchFamily="34"/>
              </a:rPr>
              <a:t>第</a:t>
            </a:r>
            <a:r>
              <a:rPr lang="en-US">
                <a:latin typeface="Arial" pitchFamily="34"/>
              </a:rPr>
              <a:t>5</a:t>
            </a:r>
            <a:r>
              <a:rPr lang="ja-JP" altLang="en-US">
                <a:latin typeface="Arial" pitchFamily="34"/>
              </a:rPr>
              <a:t>回</a:t>
            </a:r>
          </a:p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>
                <a:latin typeface="Arial" pitchFamily="34"/>
              </a:rPr>
              <a:t>プロセス管理</a:t>
            </a:r>
            <a:r>
              <a:rPr lang="en-US">
                <a:latin typeface="Arial" pitchFamily="34"/>
              </a:rPr>
              <a:t>(3)</a:t>
            </a:r>
          </a:p>
          <a:p>
            <a:pPr lvl="0" algn="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altLang="en-US">
                <a:latin typeface="Arial" pitchFamily="34"/>
              </a:rPr>
              <a:t>競合と協調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2D795-D4D1-4C6C-BF53-8761C53D5D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セマフォ</a:t>
            </a:r>
            <a:r>
              <a:rPr lang="en-US"/>
              <a:t>(semaphore</a:t>
            </a:r>
            <a:r>
              <a:rPr lang="ja-JP" altLang="en-US"/>
              <a:t>：手旗</a:t>
            </a:r>
            <a:r>
              <a:rPr lang="en-US"/>
              <a:t>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54FCF3B-E22E-4446-AD6D-F50DD18CE6BF}"/>
              </a:ext>
            </a:extLst>
          </p:cNvPr>
          <p:cNvSpPr/>
          <p:nvPr/>
        </p:nvSpPr>
        <p:spPr>
          <a:xfrm>
            <a:off x="432000" y="1461240"/>
            <a:ext cx="7416000" cy="420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s = </a:t>
            </a:r>
            <a:r>
              <a:rPr lang="ja-JP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資源数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P() /* Probeer te verlagen: try to decrease */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if (s &gt; 0)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s = s - 1;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else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</a:t>
            </a:r>
            <a:r>
              <a:rPr lang="ja-JP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資源待ちキューに並んで寝る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V() /* Verhogen:increase */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if (!</a:t>
            </a:r>
            <a:r>
              <a:rPr lang="ja-JP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資源待ちキューが空</a:t>
            </a:r>
            <a:r>
              <a:rPr lang="ja-JP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</a:t>
            </a:r>
            <a:r>
              <a:rPr lang="ja-JP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キューの先頭を起こす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else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s = s + 1;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58B96580-DA59-4967-8CBC-C724FF1E17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55280" y="2031119"/>
            <a:ext cx="1908719" cy="33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20772737-A78F-411F-953C-B9132E64AD53}"/>
              </a:ext>
            </a:extLst>
          </p:cNvPr>
          <p:cNvSpPr/>
          <p:nvPr/>
        </p:nvSpPr>
        <p:spPr>
          <a:xfrm>
            <a:off x="8243280" y="4887720"/>
            <a:ext cx="132372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腕木式信号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A8D80F-C52D-4D2A-8609-22943545C33C}"/>
              </a:ext>
            </a:extLst>
          </p:cNvPr>
          <p:cNvSpPr txBox="1"/>
          <p:nvPr/>
        </p:nvSpPr>
        <p:spPr>
          <a:xfrm>
            <a:off x="5329800" y="3647879"/>
            <a:ext cx="2230200" cy="456119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busy waitを解消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ACDA1CBE-9383-4563-8A85-FD2CAA27C3CC}"/>
              </a:ext>
            </a:extLst>
          </p:cNvPr>
          <p:cNvSpPr/>
          <p:nvPr/>
        </p:nvSpPr>
        <p:spPr>
          <a:xfrm flipH="1" flipV="1">
            <a:off x="4464000" y="3311999"/>
            <a:ext cx="865800" cy="360000"/>
          </a:xfrm>
          <a:prstGeom prst="line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  <p:txBody>
          <a:bodyPr wrap="none" lIns="118440" tIns="73440" rIns="118440" bIns="73440" anchor="ctr" anchorCtr="0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E62D06DB-8784-4E85-88FD-BFB180064BC0}"/>
              </a:ext>
            </a:extLst>
          </p:cNvPr>
          <p:cNvSpPr/>
          <p:nvPr/>
        </p:nvSpPr>
        <p:spPr>
          <a:xfrm flipH="1">
            <a:off x="3816000" y="4104000"/>
            <a:ext cx="1513800" cy="576000"/>
          </a:xfrm>
          <a:prstGeom prst="line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  <p:txBody>
          <a:bodyPr wrap="none" lIns="118440" tIns="73440" rIns="118440" bIns="73440" anchor="ctr" anchorCtr="0" compatLnSpc="1"/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673A2-DC31-4926-BC19-27818770E0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デッドロック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251FB4-E9E4-4055-8D95-27227E372E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誰かが間違ってセマフォを戻さずに終了したら？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ある資源を占有したまま、別の資源にアクセス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しようとして待ち状態に入ってしまったら？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31B10C-715F-49AD-985A-4608FD1FFA19}"/>
              </a:ext>
            </a:extLst>
          </p:cNvPr>
          <p:cNvSpPr/>
          <p:nvPr/>
        </p:nvSpPr>
        <p:spPr>
          <a:xfrm>
            <a:off x="2617560" y="3583440"/>
            <a:ext cx="426816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330066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デッドロック 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(deadlock)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9DDDB434-D60C-40CD-9155-05080097B987}"/>
              </a:ext>
            </a:extLst>
          </p:cNvPr>
          <p:cNvSpPr/>
          <p:nvPr/>
        </p:nvSpPr>
        <p:spPr>
          <a:xfrm>
            <a:off x="1324800" y="4580280"/>
            <a:ext cx="753839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IPA Pゴシック" pitchFamily="50"/>
                <a:ea typeface="IPA Pゴシック" pitchFamily="50"/>
                <a:cs typeface="ＭＳ Ｐゴシック" pitchFamily="50"/>
              </a:rPr>
              <a:t>以上のプロセスが処理を進められない状態（どんづまり）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B0C6D-521D-40B8-94D3-7D64BF4DB5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75240"/>
            <a:ext cx="9072720" cy="1312920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哲学者の晩餐</a:t>
            </a:r>
            <a:r>
              <a:rPr lang="en-US"/>
              <a:t/>
            </a:r>
            <a:br>
              <a:rPr lang="en-US"/>
            </a:br>
            <a:r>
              <a:rPr lang="en-US"/>
              <a:t>(Philosophers' Dining)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22FBED-BC67-40E6-8AB9-269D14E08D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407628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5</a:t>
            </a:r>
            <a:r>
              <a:rPr lang="ja-JP" altLang="en-US"/>
              <a:t>人分の食事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5</a:t>
            </a:r>
            <a:r>
              <a:rPr lang="ja-JP" altLang="en-US"/>
              <a:t>本の箸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考えるか食うか</a:t>
            </a:r>
          </a:p>
          <a:p>
            <a:pPr marL="342720" lvl="0" indent="-342720">
              <a:spcBef>
                <a:spcPts val="748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</a:t>
            </a:r>
            <a:r>
              <a:rPr lang="ja-JP" altLang="en-US"/>
              <a:t>しかしない人間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全員が同時に</a:t>
            </a:r>
          </a:p>
          <a:p>
            <a:pPr marL="342720" lvl="0" indent="-342720">
              <a:spcBef>
                <a:spcPts val="748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</a:t>
            </a:r>
            <a:r>
              <a:rPr lang="ja-JP" altLang="en-US"/>
              <a:t>右の箸を握ると</a:t>
            </a:r>
          </a:p>
          <a:p>
            <a:pPr marL="342720" lvl="0" indent="-342720">
              <a:spcBef>
                <a:spcPts val="748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</a:t>
            </a:r>
            <a:r>
              <a:rPr lang="ja-JP" altLang="en-US"/>
              <a:t>デッドロック！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38E231D-4CD8-4BB6-A2AD-3543A84C7FB0}"/>
              </a:ext>
            </a:extLst>
          </p:cNvPr>
          <p:cNvSpPr/>
          <p:nvPr/>
        </p:nvSpPr>
        <p:spPr>
          <a:xfrm>
            <a:off x="4649040" y="1887840"/>
            <a:ext cx="4572360" cy="33087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CFF516C-F3BE-44A5-ADF6-3C748A1FC686}"/>
              </a:ext>
            </a:extLst>
          </p:cNvPr>
          <p:cNvGrpSpPr/>
          <p:nvPr/>
        </p:nvGrpSpPr>
        <p:grpSpPr>
          <a:xfrm>
            <a:off x="6413400" y="4475160"/>
            <a:ext cx="802080" cy="601200"/>
            <a:chOff x="6413400" y="4475160"/>
            <a:chExt cx="802080" cy="6012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9F7DE73-CF7E-4A93-AB03-C024833203DE}"/>
                </a:ext>
              </a:extLst>
            </p:cNvPr>
            <p:cNvSpPr/>
            <p:nvPr/>
          </p:nvSpPr>
          <p:spPr>
            <a:xfrm>
              <a:off x="6413400" y="4475160"/>
              <a:ext cx="802080" cy="60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76009AC-B610-43F2-B103-CF5BFA373693}"/>
                </a:ext>
              </a:extLst>
            </p:cNvPr>
            <p:cNvSpPr/>
            <p:nvPr/>
          </p:nvSpPr>
          <p:spPr>
            <a:xfrm>
              <a:off x="6493320" y="4534920"/>
              <a:ext cx="641880" cy="481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09AB067-F9D6-4C7D-9572-66E10B3D5CD8}"/>
              </a:ext>
            </a:extLst>
          </p:cNvPr>
          <p:cNvGrpSpPr/>
          <p:nvPr/>
        </p:nvGrpSpPr>
        <p:grpSpPr>
          <a:xfrm>
            <a:off x="8178480" y="3644482"/>
            <a:ext cx="801720" cy="601560"/>
            <a:chOff x="8178480" y="3632759"/>
            <a:chExt cx="801720" cy="6015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9A3A81E-B32E-4338-90DF-B8420D629CA7}"/>
                </a:ext>
              </a:extLst>
            </p:cNvPr>
            <p:cNvSpPr/>
            <p:nvPr/>
          </p:nvSpPr>
          <p:spPr>
            <a:xfrm>
              <a:off x="8178480" y="3632759"/>
              <a:ext cx="801720" cy="601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7938DC9-D544-4ACC-8BCA-FE3FD3E82DE9}"/>
                </a:ext>
              </a:extLst>
            </p:cNvPr>
            <p:cNvSpPr/>
            <p:nvPr/>
          </p:nvSpPr>
          <p:spPr>
            <a:xfrm>
              <a:off x="8258399" y="3692879"/>
              <a:ext cx="641880" cy="481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96C6C1F-0BAC-4371-B819-3B6D4A9B706C}"/>
              </a:ext>
            </a:extLst>
          </p:cNvPr>
          <p:cNvGrpSpPr/>
          <p:nvPr/>
        </p:nvGrpSpPr>
        <p:grpSpPr>
          <a:xfrm>
            <a:off x="7536960" y="2248920"/>
            <a:ext cx="802080" cy="601200"/>
            <a:chOff x="7536960" y="2248920"/>
            <a:chExt cx="802080" cy="6012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559A17E-05F1-4EA9-A2A1-06EFD2876BCB}"/>
                </a:ext>
              </a:extLst>
            </p:cNvPr>
            <p:cNvSpPr/>
            <p:nvPr/>
          </p:nvSpPr>
          <p:spPr>
            <a:xfrm>
              <a:off x="7536960" y="2248920"/>
              <a:ext cx="802080" cy="60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5DB5F0DA-A1B5-4796-B5BC-4833E7006A9C}"/>
                </a:ext>
              </a:extLst>
            </p:cNvPr>
            <p:cNvSpPr/>
            <p:nvPr/>
          </p:nvSpPr>
          <p:spPr>
            <a:xfrm>
              <a:off x="7616880" y="2308680"/>
              <a:ext cx="641880" cy="481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4178192-1CCE-4730-9C24-595F6F7451F3}"/>
              </a:ext>
            </a:extLst>
          </p:cNvPr>
          <p:cNvGrpSpPr/>
          <p:nvPr/>
        </p:nvGrpSpPr>
        <p:grpSpPr>
          <a:xfrm>
            <a:off x="5450759" y="2248920"/>
            <a:ext cx="802080" cy="601200"/>
            <a:chOff x="5450759" y="2248920"/>
            <a:chExt cx="802080" cy="6012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49F4E7-F50E-4BA3-9E62-099525AD6A6C}"/>
                </a:ext>
              </a:extLst>
            </p:cNvPr>
            <p:cNvSpPr/>
            <p:nvPr/>
          </p:nvSpPr>
          <p:spPr>
            <a:xfrm>
              <a:off x="5450759" y="2248920"/>
              <a:ext cx="802080" cy="60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ABFCCB4-E7BE-44BC-8FA9-2330999DAF9F}"/>
                </a:ext>
              </a:extLst>
            </p:cNvPr>
            <p:cNvSpPr/>
            <p:nvPr/>
          </p:nvSpPr>
          <p:spPr>
            <a:xfrm>
              <a:off x="5531040" y="2308680"/>
              <a:ext cx="641520" cy="481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9F90F14-4F3E-40F7-B582-108803E00794}"/>
              </a:ext>
            </a:extLst>
          </p:cNvPr>
          <p:cNvGrpSpPr/>
          <p:nvPr/>
        </p:nvGrpSpPr>
        <p:grpSpPr>
          <a:xfrm>
            <a:off x="4969440" y="3692879"/>
            <a:ext cx="802080" cy="601200"/>
            <a:chOff x="4969440" y="3692879"/>
            <a:chExt cx="802080" cy="6012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2F62DCE-2933-4D1A-AEA8-C65C987A64A5}"/>
                </a:ext>
              </a:extLst>
            </p:cNvPr>
            <p:cNvSpPr/>
            <p:nvPr/>
          </p:nvSpPr>
          <p:spPr>
            <a:xfrm>
              <a:off x="4969440" y="3692879"/>
              <a:ext cx="802080" cy="6012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D43F241-EB68-4F48-90BD-965C772FEA72}"/>
                </a:ext>
              </a:extLst>
            </p:cNvPr>
            <p:cNvSpPr/>
            <p:nvPr/>
          </p:nvSpPr>
          <p:spPr>
            <a:xfrm>
              <a:off x="5049720" y="3752640"/>
              <a:ext cx="641520" cy="481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D8D8EC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4684B8E-84EE-4989-8C5C-F688540ECB5C}"/>
              </a:ext>
            </a:extLst>
          </p:cNvPr>
          <p:cNvSpPr/>
          <p:nvPr/>
        </p:nvSpPr>
        <p:spPr>
          <a:xfrm rot="1884000">
            <a:off x="7326880" y="4145893"/>
            <a:ext cx="75600" cy="768599"/>
          </a:xfrm>
          <a:custGeom>
            <a:avLst>
              <a:gd name="f0" fmla="val 1035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C5DE0ED-64EC-4B12-BE94-4CC06A5C2F7F}"/>
              </a:ext>
            </a:extLst>
          </p:cNvPr>
          <p:cNvSpPr/>
          <p:nvPr/>
        </p:nvSpPr>
        <p:spPr>
          <a:xfrm rot="2019000">
            <a:off x="6064903" y="4113580"/>
            <a:ext cx="74160" cy="775440"/>
          </a:xfrm>
          <a:custGeom>
            <a:avLst>
              <a:gd name="f0" fmla="val 1035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C309554D-4571-4570-A033-35157A6AE89F}"/>
              </a:ext>
            </a:extLst>
          </p:cNvPr>
          <p:cNvSpPr/>
          <p:nvPr/>
        </p:nvSpPr>
        <p:spPr>
          <a:xfrm rot="6229800">
            <a:off x="5432393" y="2745128"/>
            <a:ext cx="61560" cy="941759"/>
          </a:xfrm>
          <a:custGeom>
            <a:avLst>
              <a:gd name="f0" fmla="val 1035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6D95FC93-66DD-4A48-B132-693AEC7FDE7B}"/>
              </a:ext>
            </a:extLst>
          </p:cNvPr>
          <p:cNvSpPr/>
          <p:nvPr/>
        </p:nvSpPr>
        <p:spPr>
          <a:xfrm rot="10744800">
            <a:off x="6856528" y="2038289"/>
            <a:ext cx="79920" cy="722159"/>
          </a:xfrm>
          <a:custGeom>
            <a:avLst>
              <a:gd name="f0" fmla="val 1035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691C9A5B-6240-416D-841D-76CADC134AE1}"/>
              </a:ext>
            </a:extLst>
          </p:cNvPr>
          <p:cNvSpPr/>
          <p:nvPr/>
        </p:nvSpPr>
        <p:spPr>
          <a:xfrm rot="6794400">
            <a:off x="7490872" y="2657288"/>
            <a:ext cx="63720" cy="908640"/>
          </a:xfrm>
          <a:custGeom>
            <a:avLst>
              <a:gd name="f0" fmla="val 1035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10800 f11 1"/>
              <a:gd name="f22" fmla="*/ 0 f12 1"/>
              <a:gd name="f23" fmla="*/ f14 1 f3"/>
              <a:gd name="f24" fmla="*/ 0 f11 1"/>
              <a:gd name="f25" fmla="*/ 21600 f12 1"/>
              <a:gd name="f26" fmla="*/ 21600 f11 1"/>
              <a:gd name="f27" fmla="+- f16 10800 0"/>
              <a:gd name="f28" fmla="+- 21600 0 f15"/>
              <a:gd name="f29" fmla="*/ f16 f11 1"/>
              <a:gd name="f30" fmla="+- f23 0 f2"/>
              <a:gd name="f31" fmla="*/ f28 1 2"/>
              <a:gd name="f32" fmla="*/ f27 f11 1"/>
              <a:gd name="f33" fmla="+- 21600 0 f31"/>
              <a:gd name="f34" fmla="*/ f33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21" y="f22"/>
              </a:cxn>
              <a:cxn ang="f30">
                <a:pos x="f29" y="f20"/>
              </a:cxn>
              <a:cxn ang="f30">
                <a:pos x="f24" y="f25"/>
              </a:cxn>
              <a:cxn ang="f30">
                <a:pos x="f21" y="f25"/>
              </a:cxn>
              <a:cxn ang="f30">
                <a:pos x="f26" y="f25"/>
              </a:cxn>
              <a:cxn ang="f30">
                <a:pos x="f34" y="f20"/>
              </a:cxn>
            </a:cxnLst>
            <a:rect l="f29" t="f20" r="f32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28DEE3C8-3646-4E3A-8104-D158D8EB5230}"/>
              </a:ext>
            </a:extLst>
          </p:cNvPr>
          <p:cNvGrpSpPr/>
          <p:nvPr/>
        </p:nvGrpSpPr>
        <p:grpSpPr>
          <a:xfrm>
            <a:off x="7296120" y="4716518"/>
            <a:ext cx="572701" cy="781042"/>
            <a:chOff x="7296120" y="4716518"/>
            <a:chExt cx="572701" cy="78104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ECBB307-012F-457B-BD6A-03E95B34D434}"/>
                </a:ext>
              </a:extLst>
            </p:cNvPr>
            <p:cNvSpPr/>
            <p:nvPr/>
          </p:nvSpPr>
          <p:spPr>
            <a:xfrm>
              <a:off x="7455960" y="4896360"/>
              <a:ext cx="401040" cy="300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7A32C8-3509-4EFD-B3F2-ABBAF39F5E56}"/>
                </a:ext>
              </a:extLst>
            </p:cNvPr>
            <p:cNvSpPr/>
            <p:nvPr/>
          </p:nvSpPr>
          <p:spPr>
            <a:xfrm>
              <a:off x="7536600" y="5016600"/>
              <a:ext cx="240120" cy="480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B9E4935D-E84F-4026-A909-9D6A1BA47D84}"/>
                </a:ext>
              </a:extLst>
            </p:cNvPr>
            <p:cNvSpPr/>
            <p:nvPr/>
          </p:nvSpPr>
          <p:spPr>
            <a:xfrm>
              <a:off x="7296120" y="5076720"/>
              <a:ext cx="240480" cy="59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CB37A6A-BE7E-44E2-9418-208AD81CFB97}"/>
                </a:ext>
              </a:extLst>
            </p:cNvPr>
            <p:cNvSpPr/>
            <p:nvPr/>
          </p:nvSpPr>
          <p:spPr>
            <a:xfrm rot="4197000">
              <a:off x="7359749" y="4865997"/>
              <a:ext cx="251640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684DC75-BEC2-4D01-8416-4B920F36F201}"/>
                </a:ext>
              </a:extLst>
            </p:cNvPr>
            <p:cNvSpPr/>
            <p:nvPr/>
          </p:nvSpPr>
          <p:spPr>
            <a:xfrm rot="4788000">
              <a:off x="7447716" y="4799421"/>
              <a:ext cx="243360" cy="7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A4F7487-D71E-486E-B9AF-AE6A568A4C0F}"/>
                </a:ext>
              </a:extLst>
            </p:cNvPr>
            <p:cNvSpPr/>
            <p:nvPr/>
          </p:nvSpPr>
          <p:spPr>
            <a:xfrm rot="5215800">
              <a:off x="7613837" y="4796978"/>
              <a:ext cx="240480" cy="7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3182DFD-5419-4A5A-AD9D-61E8B9CE985B}"/>
                </a:ext>
              </a:extLst>
            </p:cNvPr>
            <p:cNvSpPr/>
            <p:nvPr/>
          </p:nvSpPr>
          <p:spPr>
            <a:xfrm rot="6655200">
              <a:off x="7704481" y="4860197"/>
              <a:ext cx="252360" cy="7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3EAD288-29A6-4DFA-B41D-4CA3982E386E}"/>
              </a:ext>
            </a:extLst>
          </p:cNvPr>
          <p:cNvGrpSpPr/>
          <p:nvPr/>
        </p:nvGrpSpPr>
        <p:grpSpPr>
          <a:xfrm>
            <a:off x="8277300" y="3047536"/>
            <a:ext cx="603360" cy="754023"/>
            <a:chOff x="8277300" y="3047536"/>
            <a:chExt cx="603360" cy="75402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2FBF03A-5D4F-452B-A755-E83BAF8BCADB}"/>
                </a:ext>
              </a:extLst>
            </p:cNvPr>
            <p:cNvSpPr/>
            <p:nvPr/>
          </p:nvSpPr>
          <p:spPr>
            <a:xfrm rot="3944400">
              <a:off x="8369338" y="3453259"/>
              <a:ext cx="319680" cy="376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E47D6296-3666-40A9-91E7-E1FCAD2642AD}"/>
                </a:ext>
              </a:extLst>
            </p:cNvPr>
            <p:cNvSpPr/>
            <p:nvPr/>
          </p:nvSpPr>
          <p:spPr>
            <a:xfrm rot="3944400">
              <a:off x="8483040" y="3322541"/>
              <a:ext cx="191880" cy="60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B6B34EF-F608-42DF-B677-7C7A7FCB3A59}"/>
                </a:ext>
              </a:extLst>
            </p:cNvPr>
            <p:cNvSpPr/>
            <p:nvPr/>
          </p:nvSpPr>
          <p:spPr>
            <a:xfrm rot="3944400">
              <a:off x="8698386" y="3667571"/>
              <a:ext cx="191880" cy="74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27368DD-7D9B-428F-9078-3A5B7B436AC6}"/>
                </a:ext>
              </a:extLst>
            </p:cNvPr>
            <p:cNvSpPr/>
            <p:nvPr/>
          </p:nvSpPr>
          <p:spPr>
            <a:xfrm rot="252600">
              <a:off x="8491908" y="3363279"/>
              <a:ext cx="320400" cy="60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175CB35-3C8A-4BB5-8E04-6A5428094278}"/>
                </a:ext>
              </a:extLst>
            </p:cNvPr>
            <p:cNvSpPr/>
            <p:nvPr/>
          </p:nvSpPr>
          <p:spPr>
            <a:xfrm rot="843600">
              <a:off x="8453499" y="3290470"/>
              <a:ext cx="316440" cy="61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D13DF76-874F-4E85-BBF2-57F20A15AEA3}"/>
                </a:ext>
              </a:extLst>
            </p:cNvPr>
            <p:cNvSpPr/>
            <p:nvPr/>
          </p:nvSpPr>
          <p:spPr>
            <a:xfrm rot="1271400">
              <a:off x="8520657" y="3184374"/>
              <a:ext cx="311400" cy="62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19DB468-89CC-4C4C-B477-458A9D7641F8}"/>
                </a:ext>
              </a:extLst>
            </p:cNvPr>
            <p:cNvSpPr/>
            <p:nvPr/>
          </p:nvSpPr>
          <p:spPr>
            <a:xfrm rot="2710800">
              <a:off x="8632945" y="3155716"/>
              <a:ext cx="283680" cy="67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1D82530-B5AE-4CF7-990B-7210E49A669A}"/>
              </a:ext>
            </a:extLst>
          </p:cNvPr>
          <p:cNvGrpSpPr/>
          <p:nvPr/>
        </p:nvGrpSpPr>
        <p:grpSpPr>
          <a:xfrm>
            <a:off x="6991156" y="1631231"/>
            <a:ext cx="674971" cy="965604"/>
            <a:chOff x="6991156" y="1631231"/>
            <a:chExt cx="674971" cy="96560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4C294071-6A49-45FC-B46B-5E3757D99967}"/>
                </a:ext>
              </a:extLst>
            </p:cNvPr>
            <p:cNvSpPr/>
            <p:nvPr/>
          </p:nvSpPr>
          <p:spPr>
            <a:xfrm rot="9689400">
              <a:off x="7010792" y="1969135"/>
              <a:ext cx="391680" cy="307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3616B8-FA10-4543-A794-942186733716}"/>
                </a:ext>
              </a:extLst>
            </p:cNvPr>
            <p:cNvSpPr/>
            <p:nvPr/>
          </p:nvSpPr>
          <p:spPr>
            <a:xfrm rot="9689400">
              <a:off x="7108836" y="1631231"/>
              <a:ext cx="235440" cy="492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328C4F00-8E44-48BE-AE6C-84ABD9B10AAE}"/>
                </a:ext>
              </a:extLst>
            </p:cNvPr>
            <p:cNvSpPr/>
            <p:nvPr/>
          </p:nvSpPr>
          <p:spPr>
            <a:xfrm rot="9689400">
              <a:off x="7430327" y="2051422"/>
              <a:ext cx="235800" cy="6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3E9D623B-7EC9-4208-A0A6-A25CF262E5AC}"/>
                </a:ext>
              </a:extLst>
            </p:cNvPr>
            <p:cNvSpPr/>
            <p:nvPr/>
          </p:nvSpPr>
          <p:spPr>
            <a:xfrm rot="5492400">
              <a:off x="7203257" y="2397558"/>
              <a:ext cx="240840" cy="80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5B2E0CB0-AC6C-4D5C-B502-93FBBCB922E7}"/>
                </a:ext>
              </a:extLst>
            </p:cNvPr>
            <p:cNvSpPr/>
            <p:nvPr/>
          </p:nvSpPr>
          <p:spPr>
            <a:xfrm rot="4901400">
              <a:off x="7096092" y="2435735"/>
              <a:ext cx="242640" cy="79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4BF296DB-AADC-47EB-B957-E95D33B1006F}"/>
                </a:ext>
              </a:extLst>
            </p:cNvPr>
            <p:cNvSpPr/>
            <p:nvPr/>
          </p:nvSpPr>
          <p:spPr>
            <a:xfrm rot="4473600">
              <a:off x="6940476" y="2394909"/>
              <a:ext cx="246600" cy="78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4E5D516-CAA6-41DD-8CB7-FC6F63A6CDD0}"/>
                </a:ext>
              </a:extLst>
            </p:cNvPr>
            <p:cNvSpPr/>
            <p:nvPr/>
          </p:nvSpPr>
          <p:spPr>
            <a:xfrm rot="3034200">
              <a:off x="6888376" y="2288325"/>
              <a:ext cx="276120" cy="70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063F5EC-FBE1-4EA5-A5E5-A36F43AF85F8}"/>
              </a:ext>
            </a:extLst>
          </p:cNvPr>
          <p:cNvGrpSpPr/>
          <p:nvPr/>
        </p:nvGrpSpPr>
        <p:grpSpPr>
          <a:xfrm>
            <a:off x="4926305" y="2344470"/>
            <a:ext cx="564956" cy="992633"/>
            <a:chOff x="4926305" y="2344470"/>
            <a:chExt cx="564956" cy="9926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8A1CD3E1-0246-40AC-B60B-E648CEAFC444}"/>
                </a:ext>
              </a:extLst>
            </p:cNvPr>
            <p:cNvSpPr/>
            <p:nvPr/>
          </p:nvSpPr>
          <p:spPr>
            <a:xfrm rot="8992800">
              <a:off x="4982904" y="2634331"/>
              <a:ext cx="378360" cy="319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1DA332C-3E15-43D7-93D3-398BEEFBDA96}"/>
                </a:ext>
              </a:extLst>
            </p:cNvPr>
            <p:cNvSpPr/>
            <p:nvPr/>
          </p:nvSpPr>
          <p:spPr>
            <a:xfrm rot="8992800">
              <a:off x="4926305" y="2344470"/>
              <a:ext cx="226440" cy="509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FF472181-85A8-4F09-B990-AB7CDEA663A5}"/>
                </a:ext>
              </a:extLst>
            </p:cNvPr>
            <p:cNvSpPr/>
            <p:nvPr/>
          </p:nvSpPr>
          <p:spPr>
            <a:xfrm rot="8992800">
              <a:off x="5205710" y="2618173"/>
              <a:ext cx="226440" cy="6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D8C2D5D-E2A7-4696-AED2-F0DA2665124D}"/>
                </a:ext>
              </a:extLst>
            </p:cNvPr>
            <p:cNvSpPr/>
            <p:nvPr/>
          </p:nvSpPr>
          <p:spPr>
            <a:xfrm rot="8410200">
              <a:off x="5200381" y="2986282"/>
              <a:ext cx="290880" cy="66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0CCEC9F-FEE7-4A46-B4C9-C930F4723A8A}"/>
                </a:ext>
              </a:extLst>
            </p:cNvPr>
            <p:cNvSpPr/>
            <p:nvPr/>
          </p:nvSpPr>
          <p:spPr>
            <a:xfrm rot="7819200">
              <a:off x="5170886" y="3093125"/>
              <a:ext cx="276480" cy="69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BAE96ED-217E-4465-A7AF-FA2D0F3BD22D}"/>
                </a:ext>
              </a:extLst>
            </p:cNvPr>
            <p:cNvSpPr/>
            <p:nvPr/>
          </p:nvSpPr>
          <p:spPr>
            <a:xfrm rot="7391400">
              <a:off x="5031080" y="3167543"/>
              <a:ext cx="267120" cy="72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94D6F18F-9CF0-44D9-B322-0B9CF8FA8939}"/>
                </a:ext>
              </a:extLst>
            </p:cNvPr>
            <p:cNvSpPr/>
            <p:nvPr/>
          </p:nvSpPr>
          <p:spPr>
            <a:xfrm rot="5952000">
              <a:off x="4909815" y="3170903"/>
              <a:ext cx="243360" cy="79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A49D57A-7AC0-4E17-A1DE-6967D0FA0714}"/>
              </a:ext>
            </a:extLst>
          </p:cNvPr>
          <p:cNvGrpSpPr/>
          <p:nvPr/>
        </p:nvGrpSpPr>
        <p:grpSpPr>
          <a:xfrm>
            <a:off x="4782305" y="4303261"/>
            <a:ext cx="1024565" cy="426961"/>
            <a:chOff x="4782305" y="4303261"/>
            <a:chExt cx="1024565" cy="42696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972CB762-22B6-40B3-8C54-2A08F5E7972C}"/>
                </a:ext>
              </a:extLst>
            </p:cNvPr>
            <p:cNvSpPr/>
            <p:nvPr/>
          </p:nvSpPr>
          <p:spPr>
            <a:xfrm rot="4255200">
              <a:off x="5188360" y="4369194"/>
              <a:ext cx="313200" cy="385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06AAEACE-AA8E-43C5-8492-0D8EB2FB96B6}"/>
                </a:ext>
              </a:extLst>
            </p:cNvPr>
            <p:cNvSpPr/>
            <p:nvPr/>
          </p:nvSpPr>
          <p:spPr>
            <a:xfrm rot="4255200">
              <a:off x="4996685" y="4328282"/>
              <a:ext cx="187560" cy="616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1D4902E-ED4E-4B49-9534-A679DF44E0EF}"/>
                </a:ext>
              </a:extLst>
            </p:cNvPr>
            <p:cNvSpPr/>
            <p:nvPr/>
          </p:nvSpPr>
          <p:spPr>
            <a:xfrm rot="4255200">
              <a:off x="5096882" y="4358701"/>
              <a:ext cx="187560" cy="7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67175038-B074-4584-843D-D025992B25C3}"/>
                </a:ext>
              </a:extLst>
            </p:cNvPr>
            <p:cNvSpPr/>
            <p:nvPr/>
          </p:nvSpPr>
          <p:spPr>
            <a:xfrm rot="8452200">
              <a:off x="5359393" y="4360113"/>
              <a:ext cx="291960" cy="6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95413F4-87FB-4DC4-97B9-A61C860498F1}"/>
                </a:ext>
              </a:extLst>
            </p:cNvPr>
            <p:cNvSpPr/>
            <p:nvPr/>
          </p:nvSpPr>
          <p:spPr>
            <a:xfrm rot="9043200">
              <a:off x="5451236" y="4398306"/>
              <a:ext cx="303480" cy="64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1A178650-1DAB-49B9-B7E2-B1813BD03710}"/>
                </a:ext>
              </a:extLst>
            </p:cNvPr>
            <p:cNvSpPr/>
            <p:nvPr/>
          </p:nvSpPr>
          <p:spPr>
            <a:xfrm rot="9471000">
              <a:off x="5496550" y="4511119"/>
              <a:ext cx="310320" cy="62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419532FF-E078-4AC7-8F60-2E55EBB93552}"/>
                </a:ext>
              </a:extLst>
            </p:cNvPr>
            <p:cNvSpPr/>
            <p:nvPr/>
          </p:nvSpPr>
          <p:spPr>
            <a:xfrm rot="10689600">
              <a:off x="5431518" y="4585805"/>
              <a:ext cx="320760" cy="60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0DE4D1C-9960-4E22-BDDA-DE2979F7DD33}"/>
              </a:ext>
            </a:extLst>
          </p:cNvPr>
          <p:cNvGrpSpPr/>
          <p:nvPr/>
        </p:nvGrpSpPr>
        <p:grpSpPr>
          <a:xfrm>
            <a:off x="5852520" y="4476306"/>
            <a:ext cx="641520" cy="1021254"/>
            <a:chOff x="5852520" y="4476306"/>
            <a:chExt cx="641520" cy="102125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103C5D2D-2AAE-4B1D-AE6E-530EDB1ADD9C}"/>
                </a:ext>
              </a:extLst>
            </p:cNvPr>
            <p:cNvGrpSpPr/>
            <p:nvPr/>
          </p:nvGrpSpPr>
          <p:grpSpPr>
            <a:xfrm>
              <a:off x="5923440" y="4476306"/>
              <a:ext cx="562320" cy="1021254"/>
              <a:chOff x="5923440" y="4476306"/>
              <a:chExt cx="562320" cy="1021254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2AEDA2E6-D62A-4B63-B3FA-F6834F4E609A}"/>
                  </a:ext>
                </a:extLst>
              </p:cNvPr>
              <p:cNvSpPr/>
              <p:nvPr/>
            </p:nvSpPr>
            <p:spPr>
              <a:xfrm flipH="1">
                <a:off x="5923440" y="4896360"/>
                <a:ext cx="401040" cy="3006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FEC8ED0D-358D-435C-A34F-B4C416C406CB}"/>
                  </a:ext>
                </a:extLst>
              </p:cNvPr>
              <p:cNvSpPr/>
              <p:nvPr/>
            </p:nvSpPr>
            <p:spPr>
              <a:xfrm flipH="1">
                <a:off x="5999040" y="5016600"/>
                <a:ext cx="240840" cy="4809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89511A6C-3088-4B40-A6ED-6E881DF27320}"/>
                  </a:ext>
                </a:extLst>
              </p:cNvPr>
              <p:cNvSpPr/>
              <p:nvPr/>
            </p:nvSpPr>
            <p:spPr>
              <a:xfrm flipH="1">
                <a:off x="6245280" y="5076720"/>
                <a:ext cx="240480" cy="597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7F5848D7-8069-48BB-8A55-1282F7AF4164}"/>
                  </a:ext>
                </a:extLst>
              </p:cNvPr>
              <p:cNvSpPr/>
              <p:nvPr/>
            </p:nvSpPr>
            <p:spPr>
              <a:xfrm rot="17403000" flipH="1">
                <a:off x="6220932" y="4629130"/>
                <a:ext cx="251640" cy="766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0CB5528C-D861-407C-ADE5-3D2AF91401E6}"/>
                  </a:ext>
                </a:extLst>
              </p:cNvPr>
              <p:cNvSpPr/>
              <p:nvPr/>
            </p:nvSpPr>
            <p:spPr>
              <a:xfrm rot="16812000" flipH="1">
                <a:off x="6154258" y="4559138"/>
                <a:ext cx="243720" cy="81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314FD33A-6292-4457-AB78-8985C5705D88}"/>
                  </a:ext>
                </a:extLst>
              </p:cNvPr>
              <p:cNvSpPr/>
              <p:nvPr/>
            </p:nvSpPr>
            <p:spPr>
              <a:xfrm rot="16384200" flipH="1">
                <a:off x="5999125" y="4558206"/>
                <a:ext cx="240480" cy="766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2A3B8F2E-554F-49F1-A73A-0C6EFF2586DE}"/>
                  </a:ext>
                </a:extLst>
              </p:cNvPr>
              <p:cNvSpPr/>
              <p:nvPr/>
            </p:nvSpPr>
            <p:spPr>
              <a:xfrm rot="14944800" flipH="1">
                <a:off x="5928563" y="4623855"/>
                <a:ext cx="252360" cy="777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9EB8DAAD-A681-42FC-8F04-9E271FF197EF}"/>
                </a:ext>
              </a:extLst>
            </p:cNvPr>
            <p:cNvSpPr/>
            <p:nvPr/>
          </p:nvSpPr>
          <p:spPr>
            <a:xfrm>
              <a:off x="5852520" y="4896360"/>
              <a:ext cx="641520" cy="481320"/>
            </a:xfrm>
            <a:custGeom>
              <a:avLst>
                <a:gd name="f0" fmla="val 2700"/>
              </a:avLst>
              <a:gdLst>
                <a:gd name="f1" fmla="val 21600000"/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*/ 5419351 1 1725033"/>
                <a:gd name="f9" fmla="val 7200"/>
                <a:gd name="f10" fmla="val -2147483647"/>
                <a:gd name="f11" fmla="val 2147483647"/>
                <a:gd name="f12" fmla="*/ 10800 10800 1"/>
                <a:gd name="f13" fmla="+- 0 0 0"/>
                <a:gd name="f14" fmla="+- 0 0 360"/>
                <a:gd name="f15" fmla="val 10800"/>
                <a:gd name="f16" fmla="*/ f5 1 21600"/>
                <a:gd name="f17" fmla="*/ f6 1 21600"/>
                <a:gd name="f18" fmla="*/ f8 1 180"/>
                <a:gd name="f19" fmla="pin 0 f0 7200"/>
                <a:gd name="f20" fmla="*/ 0 f8 1"/>
                <a:gd name="f21" fmla="*/ f13 f2 1"/>
                <a:gd name="f22" fmla="*/ f14 f2 1"/>
                <a:gd name="f23" fmla="val f19"/>
                <a:gd name="f24" fmla="+- 21600 0 f19"/>
                <a:gd name="f25" fmla="+- 10800 0 f19"/>
                <a:gd name="f26" fmla="*/ f19 1 2"/>
                <a:gd name="f27" fmla="*/ 45 f18 1"/>
                <a:gd name="f28" fmla="*/ f19 f16 1"/>
                <a:gd name="f29" fmla="*/ 10800 f17 1"/>
                <a:gd name="f30" fmla="*/ 3163 f16 1"/>
                <a:gd name="f31" fmla="*/ 18437 f16 1"/>
                <a:gd name="f32" fmla="*/ 18437 f17 1"/>
                <a:gd name="f33" fmla="*/ 3163 f17 1"/>
                <a:gd name="f34" fmla="*/ f20 1 f4"/>
                <a:gd name="f35" fmla="*/ f21 1 f4"/>
                <a:gd name="f36" fmla="*/ f22 1 f4"/>
                <a:gd name="f37" fmla="*/ 10800 f16 1"/>
                <a:gd name="f38" fmla="*/ 0 f17 1"/>
                <a:gd name="f39" fmla="*/ 0 f16 1"/>
                <a:gd name="f40" fmla="*/ 21600 f17 1"/>
                <a:gd name="f41" fmla="*/ 21600 f16 1"/>
                <a:gd name="f42" fmla="*/ f25 f25 1"/>
                <a:gd name="f43" fmla="*/ f26 f26 1"/>
                <a:gd name="f44" fmla="+- 10800 0 f26"/>
                <a:gd name="f45" fmla="+- 10800 f26 0"/>
                <a:gd name="f46" fmla="+- 0 0 f27"/>
                <a:gd name="f47" fmla="+- 0 0 f34"/>
                <a:gd name="f48" fmla="+- f35 0 f3"/>
                <a:gd name="f49" fmla="+- f36 0 f3"/>
                <a:gd name="f50" fmla="min f23 f24"/>
                <a:gd name="f51" fmla="max f23 f24"/>
                <a:gd name="f52" fmla="+- f42 0 f43"/>
                <a:gd name="f53" fmla="+- f44 0 10800"/>
                <a:gd name="f54" fmla="*/ f46 f2 1"/>
                <a:gd name="f55" fmla="+- f45 0 10800"/>
                <a:gd name="f56" fmla="*/ f47 f2 1"/>
                <a:gd name="f57" fmla="+- f49 0 f48"/>
                <a:gd name="f58" fmla="+- f51 0 f50"/>
                <a:gd name="f59" fmla="sqrt f52"/>
                <a:gd name="f60" fmla="*/ f54 1 f8"/>
                <a:gd name="f61" fmla="*/ f56 1 f8"/>
                <a:gd name="f62" fmla="*/ f58 1 2"/>
                <a:gd name="f63" fmla="+- 10800 0 f59"/>
                <a:gd name="f64" fmla="+- 10800 f59 0"/>
                <a:gd name="f65" fmla="+- f60 0 f3"/>
                <a:gd name="f66" fmla="+- f61 0 f3"/>
                <a:gd name="f67" fmla="+- f50 f62 0"/>
                <a:gd name="f68" fmla="*/ f62 f62 1"/>
                <a:gd name="f69" fmla="+- f63 0 10800"/>
                <a:gd name="f70" fmla="sin 1 f65"/>
                <a:gd name="f71" fmla="cos 1 f65"/>
                <a:gd name="f72" fmla="+- f64 0 10800"/>
                <a:gd name="f73" fmla="cos 1 f66"/>
                <a:gd name="f74" fmla="sin 1 f66"/>
                <a:gd name="f75" fmla="+- 0 0 f70"/>
                <a:gd name="f76" fmla="+- 0 0 f71"/>
                <a:gd name="f77" fmla="+- 0 0 f73"/>
                <a:gd name="f78" fmla="+- 0 0 f74"/>
                <a:gd name="f79" fmla="*/ f75 f53 1"/>
                <a:gd name="f80" fmla="*/ f76 f69 1"/>
                <a:gd name="f81" fmla="*/ f76 f53 1"/>
                <a:gd name="f82" fmla="*/ f75 f69 1"/>
                <a:gd name="f83" fmla="*/ f76 f72 1"/>
                <a:gd name="f84" fmla="*/ f75 f72 1"/>
                <a:gd name="f85" fmla="*/ f75 f55 1"/>
                <a:gd name="f86" fmla="*/ f76 f55 1"/>
                <a:gd name="f87" fmla="*/ 10800 f77 1"/>
                <a:gd name="f88" fmla="*/ 10800 f78 1"/>
                <a:gd name="f89" fmla="+- f79 f80 0"/>
                <a:gd name="f90" fmla="+- f81 0 f82"/>
                <a:gd name="f91" fmla="+- f79 f83 0"/>
                <a:gd name="f92" fmla="+- f81 0 f84"/>
                <a:gd name="f93" fmla="+- f85 f83 0"/>
                <a:gd name="f94" fmla="+- f86 0 f84"/>
                <a:gd name="f95" fmla="+- f85 f80 0"/>
                <a:gd name="f96" fmla="+- f86 0 f82"/>
                <a:gd name="f97" fmla="*/ f87 f87 1"/>
                <a:gd name="f98" fmla="*/ f88 f88 1"/>
                <a:gd name="f99" fmla="+- f89 10800 0"/>
                <a:gd name="f100" fmla="+- 0 0 f90"/>
                <a:gd name="f101" fmla="+- f91 10800 0"/>
                <a:gd name="f102" fmla="+- 0 0 f92"/>
                <a:gd name="f103" fmla="+- f93 10800 0"/>
                <a:gd name="f104" fmla="+- 0 0 f94"/>
                <a:gd name="f105" fmla="+- f95 10800 0"/>
                <a:gd name="f106" fmla="+- 0 0 f96"/>
                <a:gd name="f107" fmla="+- f97 f98 0"/>
                <a:gd name="f108" fmla="+- f100 10800 0"/>
                <a:gd name="f109" fmla="+- f102 10800 0"/>
                <a:gd name="f110" fmla="+- f104 10800 0"/>
                <a:gd name="f111" fmla="+- f106 10800 0"/>
                <a:gd name="f112" fmla="sqrt f107"/>
                <a:gd name="f113" fmla="+- f99 0 f67"/>
                <a:gd name="f114" fmla="+- f101 0 f67"/>
                <a:gd name="f115" fmla="+- f103 0 f67"/>
                <a:gd name="f116" fmla="+- f105 0 f67"/>
                <a:gd name="f117" fmla="*/ f12 1 f112"/>
                <a:gd name="f118" fmla="+- f108 0 f67"/>
                <a:gd name="f119" fmla="+- f109 0 f67"/>
                <a:gd name="f120" fmla="+- f110 0 f67"/>
                <a:gd name="f121" fmla="+- f111 0 f67"/>
                <a:gd name="f122" fmla="*/ f77 f117 1"/>
                <a:gd name="f123" fmla="*/ f78 f117 1"/>
                <a:gd name="f124" fmla="at2 f113 f118"/>
                <a:gd name="f125" fmla="at2 f114 f119"/>
                <a:gd name="f126" fmla="at2 f115 f120"/>
                <a:gd name="f127" fmla="at2 f116 f121"/>
                <a:gd name="f128" fmla="+- 10800 0 f122"/>
                <a:gd name="f129" fmla="+- 10800 0 f123"/>
                <a:gd name="f130" fmla="+- f124 f3 0"/>
                <a:gd name="f131" fmla="+- f125 f3 0"/>
                <a:gd name="f132" fmla="+- f126 f3 0"/>
                <a:gd name="f133" fmla="+- f127 f3 0"/>
                <a:gd name="f134" fmla="*/ f130 f8 1"/>
                <a:gd name="f135" fmla="*/ f131 f8 1"/>
                <a:gd name="f136" fmla="*/ f132 f8 1"/>
                <a:gd name="f137" fmla="*/ f133 f8 1"/>
                <a:gd name="f138" fmla="*/ f134 1 f2"/>
                <a:gd name="f139" fmla="*/ f135 1 f2"/>
                <a:gd name="f140" fmla="*/ f136 1 f2"/>
                <a:gd name="f141" fmla="*/ f137 1 f2"/>
                <a:gd name="f142" fmla="+- 0 0 f138"/>
                <a:gd name="f143" fmla="+- 0 0 f139"/>
                <a:gd name="f144" fmla="+- 0 0 f140"/>
                <a:gd name="f145" fmla="+- 0 0 f141"/>
                <a:gd name="f146" fmla="+- 0 0 f142"/>
                <a:gd name="f147" fmla="+- 0 0 f143"/>
                <a:gd name="f148" fmla="+- 0 0 f144"/>
                <a:gd name="f149" fmla="+- 0 0 f145"/>
                <a:gd name="f150" fmla="*/ f146 f2 1"/>
                <a:gd name="f151" fmla="*/ f147 f2 1"/>
                <a:gd name="f152" fmla="*/ f148 f2 1"/>
                <a:gd name="f153" fmla="*/ f149 f2 1"/>
                <a:gd name="f154" fmla="*/ f150 1 f8"/>
                <a:gd name="f155" fmla="*/ f151 1 f8"/>
                <a:gd name="f156" fmla="*/ f152 1 f8"/>
                <a:gd name="f157" fmla="*/ f153 1 f8"/>
                <a:gd name="f158" fmla="+- f154 0 f3"/>
                <a:gd name="f159" fmla="+- f155 0 f3"/>
                <a:gd name="f160" fmla="+- f156 0 f3"/>
                <a:gd name="f161" fmla="+- f157 0 f3"/>
                <a:gd name="f162" fmla="cos 1 f158"/>
                <a:gd name="f163" fmla="sin 1 f158"/>
                <a:gd name="f164" fmla="+- f159 0 f158"/>
                <a:gd name="f165" fmla="cos 1 f160"/>
                <a:gd name="f166" fmla="sin 1 f160"/>
                <a:gd name="f167" fmla="+- f161 0 f160"/>
                <a:gd name="f168" fmla="+- 0 0 f162"/>
                <a:gd name="f169" fmla="+- 0 0 f163"/>
                <a:gd name="f170" fmla="+- f164 0 f1"/>
                <a:gd name="f171" fmla="+- 0 0 f165"/>
                <a:gd name="f172" fmla="+- 0 0 f166"/>
                <a:gd name="f173" fmla="+- f167 0 f1"/>
                <a:gd name="f174" fmla="*/ f62 f168 1"/>
                <a:gd name="f175" fmla="*/ f62 f169 1"/>
                <a:gd name="f176" fmla="?: f164 f170 f164"/>
                <a:gd name="f177" fmla="*/ f62 f171 1"/>
                <a:gd name="f178" fmla="*/ f62 f172 1"/>
                <a:gd name="f179" fmla="?: f167 f173 f167"/>
                <a:gd name="f180" fmla="*/ f174 f174 1"/>
                <a:gd name="f181" fmla="*/ f175 f175 1"/>
                <a:gd name="f182" fmla="*/ f177 f177 1"/>
                <a:gd name="f183" fmla="*/ f178 f178 1"/>
                <a:gd name="f184" fmla="+- f180 f181 0"/>
                <a:gd name="f185" fmla="+- f182 f183 0"/>
                <a:gd name="f186" fmla="sqrt f184"/>
                <a:gd name="f187" fmla="sqrt f185"/>
                <a:gd name="f188" fmla="*/ f68 1 f186"/>
                <a:gd name="f189" fmla="*/ f68 1 f187"/>
                <a:gd name="f190" fmla="*/ f168 f188 1"/>
                <a:gd name="f191" fmla="*/ f169 f188 1"/>
                <a:gd name="f192" fmla="*/ f171 f189 1"/>
                <a:gd name="f193" fmla="*/ f172 f189 1"/>
                <a:gd name="f194" fmla="+- f67 0 f190"/>
                <a:gd name="f195" fmla="+- f67 0 f191"/>
                <a:gd name="f196" fmla="+- f67 0 f192"/>
                <a:gd name="f197" fmla="+- f67 0 f193"/>
              </a:gdLst>
              <a:ahLst>
                <a:ahXY gdRefX="f0" minX="f7" maxX="f9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37" y="f38"/>
                </a:cxn>
                <a:cxn ang="f48">
                  <a:pos x="f30" y="f33"/>
                </a:cxn>
                <a:cxn ang="f48">
                  <a:pos x="f39" y="f29"/>
                </a:cxn>
                <a:cxn ang="f48">
                  <a:pos x="f30" y="f32"/>
                </a:cxn>
                <a:cxn ang="f48">
                  <a:pos x="f37" y="f40"/>
                </a:cxn>
                <a:cxn ang="f48">
                  <a:pos x="f31" y="f32"/>
                </a:cxn>
                <a:cxn ang="f48">
                  <a:pos x="f41" y="f29"/>
                </a:cxn>
                <a:cxn ang="f48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128" y="f129"/>
                  </a:moveTo>
                  <a:arcTo wR="f15" hR="f15" stAng="f48" swAng="f57"/>
                  <a:close/>
                  <a:moveTo>
                    <a:pt x="f194" y="f195"/>
                  </a:moveTo>
                  <a:arcTo wR="f62" hR="f62" stAng="f158" swAng="f176"/>
                  <a:close/>
                  <a:moveTo>
                    <a:pt x="f196" y="f197"/>
                  </a:moveTo>
                  <a:arcTo wR="f62" hR="f62" stAng="f160" swAng="f179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581A6976-2614-4DEA-BE96-BCE370030715}"/>
              </a:ext>
            </a:extLst>
          </p:cNvPr>
          <p:cNvGrpSpPr/>
          <p:nvPr/>
        </p:nvGrpSpPr>
        <p:grpSpPr>
          <a:xfrm>
            <a:off x="7726173" y="4171201"/>
            <a:ext cx="1970816" cy="1169456"/>
            <a:chOff x="7726173" y="4171201"/>
            <a:chExt cx="1970816" cy="116945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AEDC3710-1515-4DC1-96D7-0EA03E73446F}"/>
                </a:ext>
              </a:extLst>
            </p:cNvPr>
            <p:cNvGrpSpPr/>
            <p:nvPr/>
          </p:nvGrpSpPr>
          <p:grpSpPr>
            <a:xfrm>
              <a:off x="8104092" y="4171201"/>
              <a:ext cx="1592897" cy="531260"/>
              <a:chOff x="8104092" y="4171201"/>
              <a:chExt cx="1592897" cy="531260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AB455B4C-EB37-46B7-B5C6-2CEF7255A2EC}"/>
                  </a:ext>
                </a:extLst>
              </p:cNvPr>
              <p:cNvSpPr/>
              <p:nvPr/>
            </p:nvSpPr>
            <p:spPr>
              <a:xfrm rot="17264400" flipH="1">
                <a:off x="8725978" y="4133221"/>
                <a:ext cx="311760" cy="3877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12996915-BCE5-4A53-9F52-4609AC763477}"/>
                  </a:ext>
                </a:extLst>
              </p:cNvPr>
              <p:cNvSpPr/>
              <p:nvPr/>
            </p:nvSpPr>
            <p:spPr>
              <a:xfrm rot="17264400" flipH="1">
                <a:off x="9293249" y="4205696"/>
                <a:ext cx="186840" cy="6206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191E328-84EE-48E3-92C9-7CA8DD0522CB}"/>
                  </a:ext>
                </a:extLst>
              </p:cNvPr>
              <p:cNvSpPr/>
              <p:nvPr/>
            </p:nvSpPr>
            <p:spPr>
              <a:xfrm rot="17264400" flipH="1">
                <a:off x="8644790" y="4241005"/>
                <a:ext cx="186480" cy="77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EFF1FC9B-2279-47D7-A1C1-414152DAE317}"/>
                  </a:ext>
                </a:extLst>
              </p:cNvPr>
              <p:cNvSpPr/>
              <p:nvPr/>
            </p:nvSpPr>
            <p:spPr>
              <a:xfrm rot="13067400" flipH="1">
                <a:off x="8288871" y="4246265"/>
                <a:ext cx="293760" cy="658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8E23A099-6084-4125-A17D-4B0562E82193}"/>
                  </a:ext>
                </a:extLst>
              </p:cNvPr>
              <p:cNvSpPr/>
              <p:nvPr/>
            </p:nvSpPr>
            <p:spPr>
              <a:xfrm rot="12476400" flipH="1">
                <a:off x="8174523" y="4324745"/>
                <a:ext cx="304200" cy="626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2BF24D97-3E12-4600-A530-B8EBBA7692D0}"/>
                  </a:ext>
                </a:extLst>
              </p:cNvPr>
              <p:cNvSpPr/>
              <p:nvPr/>
            </p:nvSpPr>
            <p:spPr>
              <a:xfrm rot="12048600" flipH="1">
                <a:off x="8104092" y="4467850"/>
                <a:ext cx="312120" cy="63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7497A7EC-7095-4048-B7A6-0EAE6D50E98E}"/>
                  </a:ext>
                </a:extLst>
              </p:cNvPr>
              <p:cNvSpPr/>
              <p:nvPr/>
            </p:nvSpPr>
            <p:spPr>
              <a:xfrm rot="10990800" flipH="1">
                <a:off x="8125745" y="4639821"/>
                <a:ext cx="321120" cy="626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3ADF8B76-D8B8-4049-A4A6-8DD20393E0B0}"/>
                </a:ext>
              </a:extLst>
            </p:cNvPr>
            <p:cNvSpPr/>
            <p:nvPr/>
          </p:nvSpPr>
          <p:spPr>
            <a:xfrm rot="4335600">
              <a:off x="7786833" y="4782117"/>
              <a:ext cx="497880" cy="619200"/>
            </a:xfrm>
            <a:custGeom>
              <a:avLst>
                <a:gd name="f0" fmla="val 2700"/>
              </a:avLst>
              <a:gdLst>
                <a:gd name="f1" fmla="val 21600000"/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*/ 5419351 1 1725033"/>
                <a:gd name="f9" fmla="val 7200"/>
                <a:gd name="f10" fmla="val -2147483647"/>
                <a:gd name="f11" fmla="val 2147483647"/>
                <a:gd name="f12" fmla="*/ 10800 10800 1"/>
                <a:gd name="f13" fmla="+- 0 0 0"/>
                <a:gd name="f14" fmla="+- 0 0 360"/>
                <a:gd name="f15" fmla="val 10800"/>
                <a:gd name="f16" fmla="*/ f5 1 21600"/>
                <a:gd name="f17" fmla="*/ f6 1 21600"/>
                <a:gd name="f18" fmla="*/ f8 1 180"/>
                <a:gd name="f19" fmla="pin 0 f0 7200"/>
                <a:gd name="f20" fmla="*/ 0 f8 1"/>
                <a:gd name="f21" fmla="*/ f13 f2 1"/>
                <a:gd name="f22" fmla="*/ f14 f2 1"/>
                <a:gd name="f23" fmla="val f19"/>
                <a:gd name="f24" fmla="+- 21600 0 f19"/>
                <a:gd name="f25" fmla="+- 10800 0 f19"/>
                <a:gd name="f26" fmla="*/ f19 1 2"/>
                <a:gd name="f27" fmla="*/ 45 f18 1"/>
                <a:gd name="f28" fmla="*/ f19 f16 1"/>
                <a:gd name="f29" fmla="*/ 10800 f17 1"/>
                <a:gd name="f30" fmla="*/ 3163 f16 1"/>
                <a:gd name="f31" fmla="*/ 18437 f16 1"/>
                <a:gd name="f32" fmla="*/ 18437 f17 1"/>
                <a:gd name="f33" fmla="*/ 3163 f17 1"/>
                <a:gd name="f34" fmla="*/ f20 1 f4"/>
                <a:gd name="f35" fmla="*/ f21 1 f4"/>
                <a:gd name="f36" fmla="*/ f22 1 f4"/>
                <a:gd name="f37" fmla="*/ 10800 f16 1"/>
                <a:gd name="f38" fmla="*/ 0 f17 1"/>
                <a:gd name="f39" fmla="*/ 0 f16 1"/>
                <a:gd name="f40" fmla="*/ 21600 f17 1"/>
                <a:gd name="f41" fmla="*/ 21600 f16 1"/>
                <a:gd name="f42" fmla="*/ f25 f25 1"/>
                <a:gd name="f43" fmla="*/ f26 f26 1"/>
                <a:gd name="f44" fmla="+- 10800 0 f26"/>
                <a:gd name="f45" fmla="+- 10800 f26 0"/>
                <a:gd name="f46" fmla="+- 0 0 f27"/>
                <a:gd name="f47" fmla="+- 0 0 f34"/>
                <a:gd name="f48" fmla="+- f35 0 f3"/>
                <a:gd name="f49" fmla="+- f36 0 f3"/>
                <a:gd name="f50" fmla="min f23 f24"/>
                <a:gd name="f51" fmla="max f23 f24"/>
                <a:gd name="f52" fmla="+- f42 0 f43"/>
                <a:gd name="f53" fmla="+- f44 0 10800"/>
                <a:gd name="f54" fmla="*/ f46 f2 1"/>
                <a:gd name="f55" fmla="+- f45 0 10800"/>
                <a:gd name="f56" fmla="*/ f47 f2 1"/>
                <a:gd name="f57" fmla="+- f49 0 f48"/>
                <a:gd name="f58" fmla="+- f51 0 f50"/>
                <a:gd name="f59" fmla="sqrt f52"/>
                <a:gd name="f60" fmla="*/ f54 1 f8"/>
                <a:gd name="f61" fmla="*/ f56 1 f8"/>
                <a:gd name="f62" fmla="*/ f58 1 2"/>
                <a:gd name="f63" fmla="+- 10800 0 f59"/>
                <a:gd name="f64" fmla="+- 10800 f59 0"/>
                <a:gd name="f65" fmla="+- f60 0 f3"/>
                <a:gd name="f66" fmla="+- f61 0 f3"/>
                <a:gd name="f67" fmla="+- f50 f62 0"/>
                <a:gd name="f68" fmla="*/ f62 f62 1"/>
                <a:gd name="f69" fmla="+- f63 0 10800"/>
                <a:gd name="f70" fmla="sin 1 f65"/>
                <a:gd name="f71" fmla="cos 1 f65"/>
                <a:gd name="f72" fmla="+- f64 0 10800"/>
                <a:gd name="f73" fmla="cos 1 f66"/>
                <a:gd name="f74" fmla="sin 1 f66"/>
                <a:gd name="f75" fmla="+- 0 0 f70"/>
                <a:gd name="f76" fmla="+- 0 0 f71"/>
                <a:gd name="f77" fmla="+- 0 0 f73"/>
                <a:gd name="f78" fmla="+- 0 0 f74"/>
                <a:gd name="f79" fmla="*/ f75 f53 1"/>
                <a:gd name="f80" fmla="*/ f76 f69 1"/>
                <a:gd name="f81" fmla="*/ f76 f53 1"/>
                <a:gd name="f82" fmla="*/ f75 f69 1"/>
                <a:gd name="f83" fmla="*/ f76 f72 1"/>
                <a:gd name="f84" fmla="*/ f75 f72 1"/>
                <a:gd name="f85" fmla="*/ f75 f55 1"/>
                <a:gd name="f86" fmla="*/ f76 f55 1"/>
                <a:gd name="f87" fmla="*/ 10800 f77 1"/>
                <a:gd name="f88" fmla="*/ 10800 f78 1"/>
                <a:gd name="f89" fmla="+- f79 f80 0"/>
                <a:gd name="f90" fmla="+- f81 0 f82"/>
                <a:gd name="f91" fmla="+- f79 f83 0"/>
                <a:gd name="f92" fmla="+- f81 0 f84"/>
                <a:gd name="f93" fmla="+- f85 f83 0"/>
                <a:gd name="f94" fmla="+- f86 0 f84"/>
                <a:gd name="f95" fmla="+- f85 f80 0"/>
                <a:gd name="f96" fmla="+- f86 0 f82"/>
                <a:gd name="f97" fmla="*/ f87 f87 1"/>
                <a:gd name="f98" fmla="*/ f88 f88 1"/>
                <a:gd name="f99" fmla="+- f89 10800 0"/>
                <a:gd name="f100" fmla="+- 0 0 f90"/>
                <a:gd name="f101" fmla="+- f91 10800 0"/>
                <a:gd name="f102" fmla="+- 0 0 f92"/>
                <a:gd name="f103" fmla="+- f93 10800 0"/>
                <a:gd name="f104" fmla="+- 0 0 f94"/>
                <a:gd name="f105" fmla="+- f95 10800 0"/>
                <a:gd name="f106" fmla="+- 0 0 f96"/>
                <a:gd name="f107" fmla="+- f97 f98 0"/>
                <a:gd name="f108" fmla="+- f100 10800 0"/>
                <a:gd name="f109" fmla="+- f102 10800 0"/>
                <a:gd name="f110" fmla="+- f104 10800 0"/>
                <a:gd name="f111" fmla="+- f106 10800 0"/>
                <a:gd name="f112" fmla="sqrt f107"/>
                <a:gd name="f113" fmla="+- f99 0 f67"/>
                <a:gd name="f114" fmla="+- f101 0 f67"/>
                <a:gd name="f115" fmla="+- f103 0 f67"/>
                <a:gd name="f116" fmla="+- f105 0 f67"/>
                <a:gd name="f117" fmla="*/ f12 1 f112"/>
                <a:gd name="f118" fmla="+- f108 0 f67"/>
                <a:gd name="f119" fmla="+- f109 0 f67"/>
                <a:gd name="f120" fmla="+- f110 0 f67"/>
                <a:gd name="f121" fmla="+- f111 0 f67"/>
                <a:gd name="f122" fmla="*/ f77 f117 1"/>
                <a:gd name="f123" fmla="*/ f78 f117 1"/>
                <a:gd name="f124" fmla="at2 f113 f118"/>
                <a:gd name="f125" fmla="at2 f114 f119"/>
                <a:gd name="f126" fmla="at2 f115 f120"/>
                <a:gd name="f127" fmla="at2 f116 f121"/>
                <a:gd name="f128" fmla="+- 10800 0 f122"/>
                <a:gd name="f129" fmla="+- 10800 0 f123"/>
                <a:gd name="f130" fmla="+- f124 f3 0"/>
                <a:gd name="f131" fmla="+- f125 f3 0"/>
                <a:gd name="f132" fmla="+- f126 f3 0"/>
                <a:gd name="f133" fmla="+- f127 f3 0"/>
                <a:gd name="f134" fmla="*/ f130 f8 1"/>
                <a:gd name="f135" fmla="*/ f131 f8 1"/>
                <a:gd name="f136" fmla="*/ f132 f8 1"/>
                <a:gd name="f137" fmla="*/ f133 f8 1"/>
                <a:gd name="f138" fmla="*/ f134 1 f2"/>
                <a:gd name="f139" fmla="*/ f135 1 f2"/>
                <a:gd name="f140" fmla="*/ f136 1 f2"/>
                <a:gd name="f141" fmla="*/ f137 1 f2"/>
                <a:gd name="f142" fmla="+- 0 0 f138"/>
                <a:gd name="f143" fmla="+- 0 0 f139"/>
                <a:gd name="f144" fmla="+- 0 0 f140"/>
                <a:gd name="f145" fmla="+- 0 0 f141"/>
                <a:gd name="f146" fmla="+- 0 0 f142"/>
                <a:gd name="f147" fmla="+- 0 0 f143"/>
                <a:gd name="f148" fmla="+- 0 0 f144"/>
                <a:gd name="f149" fmla="+- 0 0 f145"/>
                <a:gd name="f150" fmla="*/ f146 f2 1"/>
                <a:gd name="f151" fmla="*/ f147 f2 1"/>
                <a:gd name="f152" fmla="*/ f148 f2 1"/>
                <a:gd name="f153" fmla="*/ f149 f2 1"/>
                <a:gd name="f154" fmla="*/ f150 1 f8"/>
                <a:gd name="f155" fmla="*/ f151 1 f8"/>
                <a:gd name="f156" fmla="*/ f152 1 f8"/>
                <a:gd name="f157" fmla="*/ f153 1 f8"/>
                <a:gd name="f158" fmla="+- f154 0 f3"/>
                <a:gd name="f159" fmla="+- f155 0 f3"/>
                <a:gd name="f160" fmla="+- f156 0 f3"/>
                <a:gd name="f161" fmla="+- f157 0 f3"/>
                <a:gd name="f162" fmla="cos 1 f158"/>
                <a:gd name="f163" fmla="sin 1 f158"/>
                <a:gd name="f164" fmla="+- f159 0 f158"/>
                <a:gd name="f165" fmla="cos 1 f160"/>
                <a:gd name="f166" fmla="sin 1 f160"/>
                <a:gd name="f167" fmla="+- f161 0 f160"/>
                <a:gd name="f168" fmla="+- 0 0 f162"/>
                <a:gd name="f169" fmla="+- 0 0 f163"/>
                <a:gd name="f170" fmla="+- f164 0 f1"/>
                <a:gd name="f171" fmla="+- 0 0 f165"/>
                <a:gd name="f172" fmla="+- 0 0 f166"/>
                <a:gd name="f173" fmla="+- f167 0 f1"/>
                <a:gd name="f174" fmla="*/ f62 f168 1"/>
                <a:gd name="f175" fmla="*/ f62 f169 1"/>
                <a:gd name="f176" fmla="?: f164 f170 f164"/>
                <a:gd name="f177" fmla="*/ f62 f171 1"/>
                <a:gd name="f178" fmla="*/ f62 f172 1"/>
                <a:gd name="f179" fmla="?: f167 f173 f167"/>
                <a:gd name="f180" fmla="*/ f174 f174 1"/>
                <a:gd name="f181" fmla="*/ f175 f175 1"/>
                <a:gd name="f182" fmla="*/ f177 f177 1"/>
                <a:gd name="f183" fmla="*/ f178 f178 1"/>
                <a:gd name="f184" fmla="+- f180 f181 0"/>
                <a:gd name="f185" fmla="+- f182 f183 0"/>
                <a:gd name="f186" fmla="sqrt f184"/>
                <a:gd name="f187" fmla="sqrt f185"/>
                <a:gd name="f188" fmla="*/ f68 1 f186"/>
                <a:gd name="f189" fmla="*/ f68 1 f187"/>
                <a:gd name="f190" fmla="*/ f168 f188 1"/>
                <a:gd name="f191" fmla="*/ f169 f188 1"/>
                <a:gd name="f192" fmla="*/ f171 f189 1"/>
                <a:gd name="f193" fmla="*/ f172 f189 1"/>
                <a:gd name="f194" fmla="+- f67 0 f190"/>
                <a:gd name="f195" fmla="+- f67 0 f191"/>
                <a:gd name="f196" fmla="+- f67 0 f192"/>
                <a:gd name="f197" fmla="+- f67 0 f193"/>
              </a:gdLst>
              <a:ahLst>
                <a:ahXY gdRefX="f0" minX="f7" maxX="f9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37" y="f38"/>
                </a:cxn>
                <a:cxn ang="f48">
                  <a:pos x="f30" y="f33"/>
                </a:cxn>
                <a:cxn ang="f48">
                  <a:pos x="f39" y="f29"/>
                </a:cxn>
                <a:cxn ang="f48">
                  <a:pos x="f30" y="f32"/>
                </a:cxn>
                <a:cxn ang="f48">
                  <a:pos x="f37" y="f40"/>
                </a:cxn>
                <a:cxn ang="f48">
                  <a:pos x="f31" y="f32"/>
                </a:cxn>
                <a:cxn ang="f48">
                  <a:pos x="f41" y="f29"/>
                </a:cxn>
                <a:cxn ang="f48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128" y="f129"/>
                  </a:moveTo>
                  <a:arcTo wR="f15" hR="f15" stAng="f48" swAng="f57"/>
                  <a:close/>
                  <a:moveTo>
                    <a:pt x="f194" y="f195"/>
                  </a:moveTo>
                  <a:arcTo wR="f62" hR="f62" stAng="f158" swAng="f176"/>
                  <a:close/>
                  <a:moveTo>
                    <a:pt x="f196" y="f197"/>
                  </a:moveTo>
                  <a:arcTo wR="f62" hR="f62" stAng="f160" swAng="f179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7F9FAD86-7E92-4025-9173-AFAB7B4C7EB9}"/>
              </a:ext>
            </a:extLst>
          </p:cNvPr>
          <p:cNvGrpSpPr/>
          <p:nvPr/>
        </p:nvGrpSpPr>
        <p:grpSpPr>
          <a:xfrm>
            <a:off x="8091695" y="2171571"/>
            <a:ext cx="1625772" cy="1009686"/>
            <a:chOff x="8091695" y="2171571"/>
            <a:chExt cx="1625772" cy="100968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96B60B35-C1CA-45AB-86BC-5EE548810312}"/>
                </a:ext>
              </a:extLst>
            </p:cNvPr>
            <p:cNvGrpSpPr/>
            <p:nvPr/>
          </p:nvGrpSpPr>
          <p:grpSpPr>
            <a:xfrm>
              <a:off x="8322383" y="2171571"/>
              <a:ext cx="1395084" cy="745587"/>
              <a:chOff x="8322383" y="2171571"/>
              <a:chExt cx="1395084" cy="745587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C6FBDC43-B6EE-47D1-9124-044E8F754D50}"/>
                  </a:ext>
                </a:extLst>
              </p:cNvPr>
              <p:cNvSpPr/>
              <p:nvPr/>
            </p:nvSpPr>
            <p:spPr>
              <a:xfrm rot="13864200" flipH="1">
                <a:off x="8878134" y="2168331"/>
                <a:ext cx="344160" cy="3506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3FC3DC6-C296-4028-80A0-8BAAD4B477D2}"/>
                  </a:ext>
                </a:extLst>
              </p:cNvPr>
              <p:cNvSpPr/>
              <p:nvPr/>
            </p:nvSpPr>
            <p:spPr>
              <a:xfrm rot="13864200" flipH="1">
                <a:off x="9333887" y="2022346"/>
                <a:ext cx="206280" cy="5608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767C7440-ACB6-41B8-B36E-82F83536A976}"/>
                  </a:ext>
                </a:extLst>
              </p:cNvPr>
              <p:cNvSpPr/>
              <p:nvPr/>
            </p:nvSpPr>
            <p:spPr>
              <a:xfrm rot="13864200" flipH="1">
                <a:off x="8607928" y="2243596"/>
                <a:ext cx="207000" cy="694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5CB71772-0EE4-4F74-A22D-2AE9F35FD7EE}"/>
                  </a:ext>
                </a:extLst>
              </p:cNvPr>
              <p:cNvSpPr/>
              <p:nvPr/>
            </p:nvSpPr>
            <p:spPr>
              <a:xfrm rot="11932800" flipH="1">
                <a:off x="8323352" y="2567423"/>
                <a:ext cx="313560" cy="622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F8007D57-7708-4A18-AE8C-E126E8A8ED2D}"/>
                  </a:ext>
                </a:extLst>
              </p:cNvPr>
              <p:cNvSpPr/>
              <p:nvPr/>
            </p:nvSpPr>
            <p:spPr>
              <a:xfrm rot="12523800" flipH="1">
                <a:off x="8322383" y="2647119"/>
                <a:ext cx="303840" cy="640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EDC9920D-798D-4EB3-830A-5AF493599888}"/>
                  </a:ext>
                </a:extLst>
              </p:cNvPr>
              <p:cNvSpPr/>
              <p:nvPr/>
            </p:nvSpPr>
            <p:spPr>
              <a:xfrm rot="12951600" flipH="1">
                <a:off x="8429117" y="2738334"/>
                <a:ext cx="295920" cy="655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BCE90D57-7BA8-4D9E-BCC5-C296A4F2AB1A}"/>
                  </a:ext>
                </a:extLst>
              </p:cNvPr>
              <p:cNvSpPr/>
              <p:nvPr/>
            </p:nvSpPr>
            <p:spPr>
              <a:xfrm rot="14391000" flipH="1">
                <a:off x="8556884" y="2748858"/>
                <a:ext cx="263160" cy="734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D979AB90-2FFD-441E-BDE0-6D5BE77F2293}"/>
                </a:ext>
              </a:extLst>
            </p:cNvPr>
            <p:cNvSpPr/>
            <p:nvPr/>
          </p:nvSpPr>
          <p:spPr>
            <a:xfrm rot="7735800">
              <a:off x="8097095" y="2625777"/>
              <a:ext cx="550080" cy="560880"/>
            </a:xfrm>
            <a:custGeom>
              <a:avLst>
                <a:gd name="f0" fmla="val 2700"/>
              </a:avLst>
              <a:gdLst>
                <a:gd name="f1" fmla="val 21600000"/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*/ 5419351 1 1725033"/>
                <a:gd name="f9" fmla="val 7200"/>
                <a:gd name="f10" fmla="val -2147483647"/>
                <a:gd name="f11" fmla="val 2147483647"/>
                <a:gd name="f12" fmla="*/ 10800 10800 1"/>
                <a:gd name="f13" fmla="+- 0 0 0"/>
                <a:gd name="f14" fmla="+- 0 0 360"/>
                <a:gd name="f15" fmla="val 10800"/>
                <a:gd name="f16" fmla="*/ f5 1 21600"/>
                <a:gd name="f17" fmla="*/ f6 1 21600"/>
                <a:gd name="f18" fmla="*/ f8 1 180"/>
                <a:gd name="f19" fmla="pin 0 f0 7200"/>
                <a:gd name="f20" fmla="*/ 0 f8 1"/>
                <a:gd name="f21" fmla="*/ f13 f2 1"/>
                <a:gd name="f22" fmla="*/ f14 f2 1"/>
                <a:gd name="f23" fmla="val f19"/>
                <a:gd name="f24" fmla="+- 21600 0 f19"/>
                <a:gd name="f25" fmla="+- 10800 0 f19"/>
                <a:gd name="f26" fmla="*/ f19 1 2"/>
                <a:gd name="f27" fmla="*/ 45 f18 1"/>
                <a:gd name="f28" fmla="*/ f19 f16 1"/>
                <a:gd name="f29" fmla="*/ 10800 f17 1"/>
                <a:gd name="f30" fmla="*/ 3163 f16 1"/>
                <a:gd name="f31" fmla="*/ 18437 f16 1"/>
                <a:gd name="f32" fmla="*/ 18437 f17 1"/>
                <a:gd name="f33" fmla="*/ 3163 f17 1"/>
                <a:gd name="f34" fmla="*/ f20 1 f4"/>
                <a:gd name="f35" fmla="*/ f21 1 f4"/>
                <a:gd name="f36" fmla="*/ f22 1 f4"/>
                <a:gd name="f37" fmla="*/ 10800 f16 1"/>
                <a:gd name="f38" fmla="*/ 0 f17 1"/>
                <a:gd name="f39" fmla="*/ 0 f16 1"/>
                <a:gd name="f40" fmla="*/ 21600 f17 1"/>
                <a:gd name="f41" fmla="*/ 21600 f16 1"/>
                <a:gd name="f42" fmla="*/ f25 f25 1"/>
                <a:gd name="f43" fmla="*/ f26 f26 1"/>
                <a:gd name="f44" fmla="+- 10800 0 f26"/>
                <a:gd name="f45" fmla="+- 10800 f26 0"/>
                <a:gd name="f46" fmla="+- 0 0 f27"/>
                <a:gd name="f47" fmla="+- 0 0 f34"/>
                <a:gd name="f48" fmla="+- f35 0 f3"/>
                <a:gd name="f49" fmla="+- f36 0 f3"/>
                <a:gd name="f50" fmla="min f23 f24"/>
                <a:gd name="f51" fmla="max f23 f24"/>
                <a:gd name="f52" fmla="+- f42 0 f43"/>
                <a:gd name="f53" fmla="+- f44 0 10800"/>
                <a:gd name="f54" fmla="*/ f46 f2 1"/>
                <a:gd name="f55" fmla="+- f45 0 10800"/>
                <a:gd name="f56" fmla="*/ f47 f2 1"/>
                <a:gd name="f57" fmla="+- f49 0 f48"/>
                <a:gd name="f58" fmla="+- f51 0 f50"/>
                <a:gd name="f59" fmla="sqrt f52"/>
                <a:gd name="f60" fmla="*/ f54 1 f8"/>
                <a:gd name="f61" fmla="*/ f56 1 f8"/>
                <a:gd name="f62" fmla="*/ f58 1 2"/>
                <a:gd name="f63" fmla="+- 10800 0 f59"/>
                <a:gd name="f64" fmla="+- 10800 f59 0"/>
                <a:gd name="f65" fmla="+- f60 0 f3"/>
                <a:gd name="f66" fmla="+- f61 0 f3"/>
                <a:gd name="f67" fmla="+- f50 f62 0"/>
                <a:gd name="f68" fmla="*/ f62 f62 1"/>
                <a:gd name="f69" fmla="+- f63 0 10800"/>
                <a:gd name="f70" fmla="sin 1 f65"/>
                <a:gd name="f71" fmla="cos 1 f65"/>
                <a:gd name="f72" fmla="+- f64 0 10800"/>
                <a:gd name="f73" fmla="cos 1 f66"/>
                <a:gd name="f74" fmla="sin 1 f66"/>
                <a:gd name="f75" fmla="+- 0 0 f70"/>
                <a:gd name="f76" fmla="+- 0 0 f71"/>
                <a:gd name="f77" fmla="+- 0 0 f73"/>
                <a:gd name="f78" fmla="+- 0 0 f74"/>
                <a:gd name="f79" fmla="*/ f75 f53 1"/>
                <a:gd name="f80" fmla="*/ f76 f69 1"/>
                <a:gd name="f81" fmla="*/ f76 f53 1"/>
                <a:gd name="f82" fmla="*/ f75 f69 1"/>
                <a:gd name="f83" fmla="*/ f76 f72 1"/>
                <a:gd name="f84" fmla="*/ f75 f72 1"/>
                <a:gd name="f85" fmla="*/ f75 f55 1"/>
                <a:gd name="f86" fmla="*/ f76 f55 1"/>
                <a:gd name="f87" fmla="*/ 10800 f77 1"/>
                <a:gd name="f88" fmla="*/ 10800 f78 1"/>
                <a:gd name="f89" fmla="+- f79 f80 0"/>
                <a:gd name="f90" fmla="+- f81 0 f82"/>
                <a:gd name="f91" fmla="+- f79 f83 0"/>
                <a:gd name="f92" fmla="+- f81 0 f84"/>
                <a:gd name="f93" fmla="+- f85 f83 0"/>
                <a:gd name="f94" fmla="+- f86 0 f84"/>
                <a:gd name="f95" fmla="+- f85 f80 0"/>
                <a:gd name="f96" fmla="+- f86 0 f82"/>
                <a:gd name="f97" fmla="*/ f87 f87 1"/>
                <a:gd name="f98" fmla="*/ f88 f88 1"/>
                <a:gd name="f99" fmla="+- f89 10800 0"/>
                <a:gd name="f100" fmla="+- 0 0 f90"/>
                <a:gd name="f101" fmla="+- f91 10800 0"/>
                <a:gd name="f102" fmla="+- 0 0 f92"/>
                <a:gd name="f103" fmla="+- f93 10800 0"/>
                <a:gd name="f104" fmla="+- 0 0 f94"/>
                <a:gd name="f105" fmla="+- f95 10800 0"/>
                <a:gd name="f106" fmla="+- 0 0 f96"/>
                <a:gd name="f107" fmla="+- f97 f98 0"/>
                <a:gd name="f108" fmla="+- f100 10800 0"/>
                <a:gd name="f109" fmla="+- f102 10800 0"/>
                <a:gd name="f110" fmla="+- f104 10800 0"/>
                <a:gd name="f111" fmla="+- f106 10800 0"/>
                <a:gd name="f112" fmla="sqrt f107"/>
                <a:gd name="f113" fmla="+- f99 0 f67"/>
                <a:gd name="f114" fmla="+- f101 0 f67"/>
                <a:gd name="f115" fmla="+- f103 0 f67"/>
                <a:gd name="f116" fmla="+- f105 0 f67"/>
                <a:gd name="f117" fmla="*/ f12 1 f112"/>
                <a:gd name="f118" fmla="+- f108 0 f67"/>
                <a:gd name="f119" fmla="+- f109 0 f67"/>
                <a:gd name="f120" fmla="+- f110 0 f67"/>
                <a:gd name="f121" fmla="+- f111 0 f67"/>
                <a:gd name="f122" fmla="*/ f77 f117 1"/>
                <a:gd name="f123" fmla="*/ f78 f117 1"/>
                <a:gd name="f124" fmla="at2 f113 f118"/>
                <a:gd name="f125" fmla="at2 f114 f119"/>
                <a:gd name="f126" fmla="at2 f115 f120"/>
                <a:gd name="f127" fmla="at2 f116 f121"/>
                <a:gd name="f128" fmla="+- 10800 0 f122"/>
                <a:gd name="f129" fmla="+- 10800 0 f123"/>
                <a:gd name="f130" fmla="+- f124 f3 0"/>
                <a:gd name="f131" fmla="+- f125 f3 0"/>
                <a:gd name="f132" fmla="+- f126 f3 0"/>
                <a:gd name="f133" fmla="+- f127 f3 0"/>
                <a:gd name="f134" fmla="*/ f130 f8 1"/>
                <a:gd name="f135" fmla="*/ f131 f8 1"/>
                <a:gd name="f136" fmla="*/ f132 f8 1"/>
                <a:gd name="f137" fmla="*/ f133 f8 1"/>
                <a:gd name="f138" fmla="*/ f134 1 f2"/>
                <a:gd name="f139" fmla="*/ f135 1 f2"/>
                <a:gd name="f140" fmla="*/ f136 1 f2"/>
                <a:gd name="f141" fmla="*/ f137 1 f2"/>
                <a:gd name="f142" fmla="+- 0 0 f138"/>
                <a:gd name="f143" fmla="+- 0 0 f139"/>
                <a:gd name="f144" fmla="+- 0 0 f140"/>
                <a:gd name="f145" fmla="+- 0 0 f141"/>
                <a:gd name="f146" fmla="+- 0 0 f142"/>
                <a:gd name="f147" fmla="+- 0 0 f143"/>
                <a:gd name="f148" fmla="+- 0 0 f144"/>
                <a:gd name="f149" fmla="+- 0 0 f145"/>
                <a:gd name="f150" fmla="*/ f146 f2 1"/>
                <a:gd name="f151" fmla="*/ f147 f2 1"/>
                <a:gd name="f152" fmla="*/ f148 f2 1"/>
                <a:gd name="f153" fmla="*/ f149 f2 1"/>
                <a:gd name="f154" fmla="*/ f150 1 f8"/>
                <a:gd name="f155" fmla="*/ f151 1 f8"/>
                <a:gd name="f156" fmla="*/ f152 1 f8"/>
                <a:gd name="f157" fmla="*/ f153 1 f8"/>
                <a:gd name="f158" fmla="+- f154 0 f3"/>
                <a:gd name="f159" fmla="+- f155 0 f3"/>
                <a:gd name="f160" fmla="+- f156 0 f3"/>
                <a:gd name="f161" fmla="+- f157 0 f3"/>
                <a:gd name="f162" fmla="cos 1 f158"/>
                <a:gd name="f163" fmla="sin 1 f158"/>
                <a:gd name="f164" fmla="+- f159 0 f158"/>
                <a:gd name="f165" fmla="cos 1 f160"/>
                <a:gd name="f166" fmla="sin 1 f160"/>
                <a:gd name="f167" fmla="+- f161 0 f160"/>
                <a:gd name="f168" fmla="+- 0 0 f162"/>
                <a:gd name="f169" fmla="+- 0 0 f163"/>
                <a:gd name="f170" fmla="+- f164 0 f1"/>
                <a:gd name="f171" fmla="+- 0 0 f165"/>
                <a:gd name="f172" fmla="+- 0 0 f166"/>
                <a:gd name="f173" fmla="+- f167 0 f1"/>
                <a:gd name="f174" fmla="*/ f62 f168 1"/>
                <a:gd name="f175" fmla="*/ f62 f169 1"/>
                <a:gd name="f176" fmla="?: f164 f170 f164"/>
                <a:gd name="f177" fmla="*/ f62 f171 1"/>
                <a:gd name="f178" fmla="*/ f62 f172 1"/>
                <a:gd name="f179" fmla="?: f167 f173 f167"/>
                <a:gd name="f180" fmla="*/ f174 f174 1"/>
                <a:gd name="f181" fmla="*/ f175 f175 1"/>
                <a:gd name="f182" fmla="*/ f177 f177 1"/>
                <a:gd name="f183" fmla="*/ f178 f178 1"/>
                <a:gd name="f184" fmla="+- f180 f181 0"/>
                <a:gd name="f185" fmla="+- f182 f183 0"/>
                <a:gd name="f186" fmla="sqrt f184"/>
                <a:gd name="f187" fmla="sqrt f185"/>
                <a:gd name="f188" fmla="*/ f68 1 f186"/>
                <a:gd name="f189" fmla="*/ f68 1 f187"/>
                <a:gd name="f190" fmla="*/ f168 f188 1"/>
                <a:gd name="f191" fmla="*/ f169 f188 1"/>
                <a:gd name="f192" fmla="*/ f171 f189 1"/>
                <a:gd name="f193" fmla="*/ f172 f189 1"/>
                <a:gd name="f194" fmla="+- f67 0 f190"/>
                <a:gd name="f195" fmla="+- f67 0 f191"/>
                <a:gd name="f196" fmla="+- f67 0 f192"/>
                <a:gd name="f197" fmla="+- f67 0 f193"/>
              </a:gdLst>
              <a:ahLst>
                <a:ahXY gdRefX="f0" minX="f7" maxX="f9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37" y="f38"/>
                </a:cxn>
                <a:cxn ang="f48">
                  <a:pos x="f30" y="f33"/>
                </a:cxn>
                <a:cxn ang="f48">
                  <a:pos x="f39" y="f29"/>
                </a:cxn>
                <a:cxn ang="f48">
                  <a:pos x="f30" y="f32"/>
                </a:cxn>
                <a:cxn ang="f48">
                  <a:pos x="f37" y="f40"/>
                </a:cxn>
                <a:cxn ang="f48">
                  <a:pos x="f31" y="f32"/>
                </a:cxn>
                <a:cxn ang="f48">
                  <a:pos x="f41" y="f29"/>
                </a:cxn>
                <a:cxn ang="f48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128" y="f129"/>
                  </a:moveTo>
                  <a:arcTo wR="f15" hR="f15" stAng="f48" swAng="f57"/>
                  <a:close/>
                  <a:moveTo>
                    <a:pt x="f194" y="f195"/>
                  </a:moveTo>
                  <a:arcTo wR="f62" hR="f62" stAng="f158" swAng="f176"/>
                  <a:close/>
                  <a:moveTo>
                    <a:pt x="f196" y="f197"/>
                  </a:moveTo>
                  <a:arcTo wR="f62" hR="f62" stAng="f160" swAng="f179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2F29211D-26D3-4996-913E-2D54DC750000}"/>
              </a:ext>
            </a:extLst>
          </p:cNvPr>
          <p:cNvGrpSpPr/>
          <p:nvPr/>
        </p:nvGrpSpPr>
        <p:grpSpPr>
          <a:xfrm>
            <a:off x="6089350" y="1517740"/>
            <a:ext cx="650457" cy="792412"/>
            <a:chOff x="6089350" y="1517740"/>
            <a:chExt cx="650457" cy="79241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029085D7-B275-49E2-906A-491F3EC5B52F}"/>
                </a:ext>
              </a:extLst>
            </p:cNvPr>
            <p:cNvGrpSpPr/>
            <p:nvPr/>
          </p:nvGrpSpPr>
          <p:grpSpPr>
            <a:xfrm>
              <a:off x="6089350" y="1517740"/>
              <a:ext cx="579032" cy="792412"/>
              <a:chOff x="6089350" y="1517740"/>
              <a:chExt cx="579032" cy="792412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B71B7EA9-5267-435F-B0FD-71BAD97BF8C9}"/>
                  </a:ext>
                </a:extLst>
              </p:cNvPr>
              <p:cNvSpPr/>
              <p:nvPr/>
            </p:nvSpPr>
            <p:spPr>
              <a:xfrm rot="11283600" flipH="1">
                <a:off x="6254028" y="1814878"/>
                <a:ext cx="399600" cy="302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070C1A0E-EDBA-4DCF-8C0E-B5329F57A007}"/>
                  </a:ext>
                </a:extLst>
              </p:cNvPr>
              <p:cNvSpPr/>
              <p:nvPr/>
            </p:nvSpPr>
            <p:spPr>
              <a:xfrm rot="11283600" flipH="1">
                <a:off x="6291543" y="1517740"/>
                <a:ext cx="239760" cy="4838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32FE4CE9-0C29-417B-A38B-BA67F1B1E661}"/>
                  </a:ext>
                </a:extLst>
              </p:cNvPr>
              <p:cNvSpPr/>
              <p:nvPr/>
            </p:nvSpPr>
            <p:spPr>
              <a:xfrm rot="11283600" flipH="1">
                <a:off x="6089350" y="1905860"/>
                <a:ext cx="240120" cy="59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91D3F624-08E3-4E66-B1C4-833DEE70E7AC}"/>
                  </a:ext>
                </a:extLst>
              </p:cNvPr>
              <p:cNvSpPr/>
              <p:nvPr/>
            </p:nvSpPr>
            <p:spPr>
              <a:xfrm rot="15480600" flipH="1">
                <a:off x="6204596" y="2096199"/>
                <a:ext cx="244800" cy="7848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B76D452E-E6B4-45C0-A125-788522CF53CB}"/>
                  </a:ext>
                </a:extLst>
              </p:cNvPr>
              <p:cNvSpPr/>
              <p:nvPr/>
            </p:nvSpPr>
            <p:spPr>
              <a:xfrm rot="16071600" flipH="1">
                <a:off x="6291335" y="2149772"/>
                <a:ext cx="240840" cy="7992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A0E99285-3D25-4603-BB9E-C44491A03807}"/>
                  </a:ext>
                </a:extLst>
              </p:cNvPr>
              <p:cNvSpPr/>
              <p:nvPr/>
            </p:nvSpPr>
            <p:spPr>
              <a:xfrm rot="16499400" flipH="1">
                <a:off x="6445879" y="2134217"/>
                <a:ext cx="241200" cy="79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59BE6D69-FC72-459D-AB1C-D1A5092F478A}"/>
                  </a:ext>
                </a:extLst>
              </p:cNvPr>
              <p:cNvSpPr/>
              <p:nvPr/>
            </p:nvSpPr>
            <p:spPr>
              <a:xfrm rot="17938800" flipH="1">
                <a:off x="6500622" y="2062863"/>
                <a:ext cx="261720" cy="738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5DEA1E2-76A4-437E-9181-2E8482DF6FB9}"/>
                </a:ext>
              </a:extLst>
            </p:cNvPr>
            <p:cNvSpPr/>
            <p:nvPr/>
          </p:nvSpPr>
          <p:spPr>
            <a:xfrm rot="10316400">
              <a:off x="6100807" y="1656743"/>
              <a:ext cx="639000" cy="483120"/>
            </a:xfrm>
            <a:custGeom>
              <a:avLst>
                <a:gd name="f0" fmla="val 2700"/>
              </a:avLst>
              <a:gdLst>
                <a:gd name="f1" fmla="val 21600000"/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*/ 5419351 1 1725033"/>
                <a:gd name="f9" fmla="val 7200"/>
                <a:gd name="f10" fmla="val -2147483647"/>
                <a:gd name="f11" fmla="val 2147483647"/>
                <a:gd name="f12" fmla="*/ 10800 10800 1"/>
                <a:gd name="f13" fmla="+- 0 0 0"/>
                <a:gd name="f14" fmla="+- 0 0 360"/>
                <a:gd name="f15" fmla="val 10800"/>
                <a:gd name="f16" fmla="*/ f5 1 21600"/>
                <a:gd name="f17" fmla="*/ f6 1 21600"/>
                <a:gd name="f18" fmla="*/ f8 1 180"/>
                <a:gd name="f19" fmla="pin 0 f0 7200"/>
                <a:gd name="f20" fmla="*/ 0 f8 1"/>
                <a:gd name="f21" fmla="*/ f13 f2 1"/>
                <a:gd name="f22" fmla="*/ f14 f2 1"/>
                <a:gd name="f23" fmla="val f19"/>
                <a:gd name="f24" fmla="+- 21600 0 f19"/>
                <a:gd name="f25" fmla="+- 10800 0 f19"/>
                <a:gd name="f26" fmla="*/ f19 1 2"/>
                <a:gd name="f27" fmla="*/ 45 f18 1"/>
                <a:gd name="f28" fmla="*/ f19 f16 1"/>
                <a:gd name="f29" fmla="*/ 10800 f17 1"/>
                <a:gd name="f30" fmla="*/ 3163 f16 1"/>
                <a:gd name="f31" fmla="*/ 18437 f16 1"/>
                <a:gd name="f32" fmla="*/ 18437 f17 1"/>
                <a:gd name="f33" fmla="*/ 3163 f17 1"/>
                <a:gd name="f34" fmla="*/ f20 1 f4"/>
                <a:gd name="f35" fmla="*/ f21 1 f4"/>
                <a:gd name="f36" fmla="*/ f22 1 f4"/>
                <a:gd name="f37" fmla="*/ 10800 f16 1"/>
                <a:gd name="f38" fmla="*/ 0 f17 1"/>
                <a:gd name="f39" fmla="*/ 0 f16 1"/>
                <a:gd name="f40" fmla="*/ 21600 f17 1"/>
                <a:gd name="f41" fmla="*/ 21600 f16 1"/>
                <a:gd name="f42" fmla="*/ f25 f25 1"/>
                <a:gd name="f43" fmla="*/ f26 f26 1"/>
                <a:gd name="f44" fmla="+- 10800 0 f26"/>
                <a:gd name="f45" fmla="+- 10800 f26 0"/>
                <a:gd name="f46" fmla="+- 0 0 f27"/>
                <a:gd name="f47" fmla="+- 0 0 f34"/>
                <a:gd name="f48" fmla="+- f35 0 f3"/>
                <a:gd name="f49" fmla="+- f36 0 f3"/>
                <a:gd name="f50" fmla="min f23 f24"/>
                <a:gd name="f51" fmla="max f23 f24"/>
                <a:gd name="f52" fmla="+- f42 0 f43"/>
                <a:gd name="f53" fmla="+- f44 0 10800"/>
                <a:gd name="f54" fmla="*/ f46 f2 1"/>
                <a:gd name="f55" fmla="+- f45 0 10800"/>
                <a:gd name="f56" fmla="*/ f47 f2 1"/>
                <a:gd name="f57" fmla="+- f49 0 f48"/>
                <a:gd name="f58" fmla="+- f51 0 f50"/>
                <a:gd name="f59" fmla="sqrt f52"/>
                <a:gd name="f60" fmla="*/ f54 1 f8"/>
                <a:gd name="f61" fmla="*/ f56 1 f8"/>
                <a:gd name="f62" fmla="*/ f58 1 2"/>
                <a:gd name="f63" fmla="+- 10800 0 f59"/>
                <a:gd name="f64" fmla="+- 10800 f59 0"/>
                <a:gd name="f65" fmla="+- f60 0 f3"/>
                <a:gd name="f66" fmla="+- f61 0 f3"/>
                <a:gd name="f67" fmla="+- f50 f62 0"/>
                <a:gd name="f68" fmla="*/ f62 f62 1"/>
                <a:gd name="f69" fmla="+- f63 0 10800"/>
                <a:gd name="f70" fmla="sin 1 f65"/>
                <a:gd name="f71" fmla="cos 1 f65"/>
                <a:gd name="f72" fmla="+- f64 0 10800"/>
                <a:gd name="f73" fmla="cos 1 f66"/>
                <a:gd name="f74" fmla="sin 1 f66"/>
                <a:gd name="f75" fmla="+- 0 0 f70"/>
                <a:gd name="f76" fmla="+- 0 0 f71"/>
                <a:gd name="f77" fmla="+- 0 0 f73"/>
                <a:gd name="f78" fmla="+- 0 0 f74"/>
                <a:gd name="f79" fmla="*/ f75 f53 1"/>
                <a:gd name="f80" fmla="*/ f76 f69 1"/>
                <a:gd name="f81" fmla="*/ f76 f53 1"/>
                <a:gd name="f82" fmla="*/ f75 f69 1"/>
                <a:gd name="f83" fmla="*/ f76 f72 1"/>
                <a:gd name="f84" fmla="*/ f75 f72 1"/>
                <a:gd name="f85" fmla="*/ f75 f55 1"/>
                <a:gd name="f86" fmla="*/ f76 f55 1"/>
                <a:gd name="f87" fmla="*/ 10800 f77 1"/>
                <a:gd name="f88" fmla="*/ 10800 f78 1"/>
                <a:gd name="f89" fmla="+- f79 f80 0"/>
                <a:gd name="f90" fmla="+- f81 0 f82"/>
                <a:gd name="f91" fmla="+- f79 f83 0"/>
                <a:gd name="f92" fmla="+- f81 0 f84"/>
                <a:gd name="f93" fmla="+- f85 f83 0"/>
                <a:gd name="f94" fmla="+- f86 0 f84"/>
                <a:gd name="f95" fmla="+- f85 f80 0"/>
                <a:gd name="f96" fmla="+- f86 0 f82"/>
                <a:gd name="f97" fmla="*/ f87 f87 1"/>
                <a:gd name="f98" fmla="*/ f88 f88 1"/>
                <a:gd name="f99" fmla="+- f89 10800 0"/>
                <a:gd name="f100" fmla="+- 0 0 f90"/>
                <a:gd name="f101" fmla="+- f91 10800 0"/>
                <a:gd name="f102" fmla="+- 0 0 f92"/>
                <a:gd name="f103" fmla="+- f93 10800 0"/>
                <a:gd name="f104" fmla="+- 0 0 f94"/>
                <a:gd name="f105" fmla="+- f95 10800 0"/>
                <a:gd name="f106" fmla="+- 0 0 f96"/>
                <a:gd name="f107" fmla="+- f97 f98 0"/>
                <a:gd name="f108" fmla="+- f100 10800 0"/>
                <a:gd name="f109" fmla="+- f102 10800 0"/>
                <a:gd name="f110" fmla="+- f104 10800 0"/>
                <a:gd name="f111" fmla="+- f106 10800 0"/>
                <a:gd name="f112" fmla="sqrt f107"/>
                <a:gd name="f113" fmla="+- f99 0 f67"/>
                <a:gd name="f114" fmla="+- f101 0 f67"/>
                <a:gd name="f115" fmla="+- f103 0 f67"/>
                <a:gd name="f116" fmla="+- f105 0 f67"/>
                <a:gd name="f117" fmla="*/ f12 1 f112"/>
                <a:gd name="f118" fmla="+- f108 0 f67"/>
                <a:gd name="f119" fmla="+- f109 0 f67"/>
                <a:gd name="f120" fmla="+- f110 0 f67"/>
                <a:gd name="f121" fmla="+- f111 0 f67"/>
                <a:gd name="f122" fmla="*/ f77 f117 1"/>
                <a:gd name="f123" fmla="*/ f78 f117 1"/>
                <a:gd name="f124" fmla="at2 f113 f118"/>
                <a:gd name="f125" fmla="at2 f114 f119"/>
                <a:gd name="f126" fmla="at2 f115 f120"/>
                <a:gd name="f127" fmla="at2 f116 f121"/>
                <a:gd name="f128" fmla="+- 10800 0 f122"/>
                <a:gd name="f129" fmla="+- 10800 0 f123"/>
                <a:gd name="f130" fmla="+- f124 f3 0"/>
                <a:gd name="f131" fmla="+- f125 f3 0"/>
                <a:gd name="f132" fmla="+- f126 f3 0"/>
                <a:gd name="f133" fmla="+- f127 f3 0"/>
                <a:gd name="f134" fmla="*/ f130 f8 1"/>
                <a:gd name="f135" fmla="*/ f131 f8 1"/>
                <a:gd name="f136" fmla="*/ f132 f8 1"/>
                <a:gd name="f137" fmla="*/ f133 f8 1"/>
                <a:gd name="f138" fmla="*/ f134 1 f2"/>
                <a:gd name="f139" fmla="*/ f135 1 f2"/>
                <a:gd name="f140" fmla="*/ f136 1 f2"/>
                <a:gd name="f141" fmla="*/ f137 1 f2"/>
                <a:gd name="f142" fmla="+- 0 0 f138"/>
                <a:gd name="f143" fmla="+- 0 0 f139"/>
                <a:gd name="f144" fmla="+- 0 0 f140"/>
                <a:gd name="f145" fmla="+- 0 0 f141"/>
                <a:gd name="f146" fmla="+- 0 0 f142"/>
                <a:gd name="f147" fmla="+- 0 0 f143"/>
                <a:gd name="f148" fmla="+- 0 0 f144"/>
                <a:gd name="f149" fmla="+- 0 0 f145"/>
                <a:gd name="f150" fmla="*/ f146 f2 1"/>
                <a:gd name="f151" fmla="*/ f147 f2 1"/>
                <a:gd name="f152" fmla="*/ f148 f2 1"/>
                <a:gd name="f153" fmla="*/ f149 f2 1"/>
                <a:gd name="f154" fmla="*/ f150 1 f8"/>
                <a:gd name="f155" fmla="*/ f151 1 f8"/>
                <a:gd name="f156" fmla="*/ f152 1 f8"/>
                <a:gd name="f157" fmla="*/ f153 1 f8"/>
                <a:gd name="f158" fmla="+- f154 0 f3"/>
                <a:gd name="f159" fmla="+- f155 0 f3"/>
                <a:gd name="f160" fmla="+- f156 0 f3"/>
                <a:gd name="f161" fmla="+- f157 0 f3"/>
                <a:gd name="f162" fmla="cos 1 f158"/>
                <a:gd name="f163" fmla="sin 1 f158"/>
                <a:gd name="f164" fmla="+- f159 0 f158"/>
                <a:gd name="f165" fmla="cos 1 f160"/>
                <a:gd name="f166" fmla="sin 1 f160"/>
                <a:gd name="f167" fmla="+- f161 0 f160"/>
                <a:gd name="f168" fmla="+- 0 0 f162"/>
                <a:gd name="f169" fmla="+- 0 0 f163"/>
                <a:gd name="f170" fmla="+- f164 0 f1"/>
                <a:gd name="f171" fmla="+- 0 0 f165"/>
                <a:gd name="f172" fmla="+- 0 0 f166"/>
                <a:gd name="f173" fmla="+- f167 0 f1"/>
                <a:gd name="f174" fmla="*/ f62 f168 1"/>
                <a:gd name="f175" fmla="*/ f62 f169 1"/>
                <a:gd name="f176" fmla="?: f164 f170 f164"/>
                <a:gd name="f177" fmla="*/ f62 f171 1"/>
                <a:gd name="f178" fmla="*/ f62 f172 1"/>
                <a:gd name="f179" fmla="?: f167 f173 f167"/>
                <a:gd name="f180" fmla="*/ f174 f174 1"/>
                <a:gd name="f181" fmla="*/ f175 f175 1"/>
                <a:gd name="f182" fmla="*/ f177 f177 1"/>
                <a:gd name="f183" fmla="*/ f178 f178 1"/>
                <a:gd name="f184" fmla="+- f180 f181 0"/>
                <a:gd name="f185" fmla="+- f182 f183 0"/>
                <a:gd name="f186" fmla="sqrt f184"/>
                <a:gd name="f187" fmla="sqrt f185"/>
                <a:gd name="f188" fmla="*/ f68 1 f186"/>
                <a:gd name="f189" fmla="*/ f68 1 f187"/>
                <a:gd name="f190" fmla="*/ f168 f188 1"/>
                <a:gd name="f191" fmla="*/ f169 f188 1"/>
                <a:gd name="f192" fmla="*/ f171 f189 1"/>
                <a:gd name="f193" fmla="*/ f172 f189 1"/>
                <a:gd name="f194" fmla="+- f67 0 f190"/>
                <a:gd name="f195" fmla="+- f67 0 f191"/>
                <a:gd name="f196" fmla="+- f67 0 f192"/>
                <a:gd name="f197" fmla="+- f67 0 f193"/>
              </a:gdLst>
              <a:ahLst>
                <a:ahXY gdRefX="f0" minX="f7" maxX="f9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37" y="f38"/>
                </a:cxn>
                <a:cxn ang="f48">
                  <a:pos x="f30" y="f33"/>
                </a:cxn>
                <a:cxn ang="f48">
                  <a:pos x="f39" y="f29"/>
                </a:cxn>
                <a:cxn ang="f48">
                  <a:pos x="f30" y="f32"/>
                </a:cxn>
                <a:cxn ang="f48">
                  <a:pos x="f37" y="f40"/>
                </a:cxn>
                <a:cxn ang="f48">
                  <a:pos x="f31" y="f32"/>
                </a:cxn>
                <a:cxn ang="f48">
                  <a:pos x="f41" y="f29"/>
                </a:cxn>
                <a:cxn ang="f48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128" y="f129"/>
                  </a:moveTo>
                  <a:arcTo wR="f15" hR="f15" stAng="f48" swAng="f57"/>
                  <a:close/>
                  <a:moveTo>
                    <a:pt x="f194" y="f195"/>
                  </a:moveTo>
                  <a:arcTo wR="f62" hR="f62" stAng="f158" swAng="f176"/>
                  <a:close/>
                  <a:moveTo>
                    <a:pt x="f196" y="f197"/>
                  </a:moveTo>
                  <a:arcTo wR="f62" hR="f62" stAng="f160" swAng="f179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663E7E9C-BB23-4C8E-AED9-7F8010E86C63}"/>
              </a:ext>
            </a:extLst>
          </p:cNvPr>
          <p:cNvGrpSpPr/>
          <p:nvPr/>
        </p:nvGrpSpPr>
        <p:grpSpPr>
          <a:xfrm>
            <a:off x="4324086" y="3198940"/>
            <a:ext cx="1040647" cy="491170"/>
            <a:chOff x="4324086" y="3198940"/>
            <a:chExt cx="1040647" cy="49117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BD4AED9-8CD6-4D40-A545-E99AB9BD2128}"/>
                </a:ext>
              </a:extLst>
            </p:cNvPr>
            <p:cNvGrpSpPr/>
            <p:nvPr/>
          </p:nvGrpSpPr>
          <p:grpSpPr>
            <a:xfrm>
              <a:off x="4324086" y="3225583"/>
              <a:ext cx="1040647" cy="464527"/>
              <a:chOff x="4324086" y="3225583"/>
              <a:chExt cx="1040647" cy="464527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6E26C4F7-9D7C-4BDA-9495-387EBD4C7A62}"/>
                  </a:ext>
                </a:extLst>
              </p:cNvPr>
              <p:cNvSpPr/>
              <p:nvPr/>
            </p:nvSpPr>
            <p:spPr>
              <a:xfrm rot="15816000" flipH="1">
                <a:off x="4775120" y="3222071"/>
                <a:ext cx="302400" cy="3999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B4F74FC3-F72B-4C6B-B600-9BFDC029401F}"/>
                  </a:ext>
                </a:extLst>
              </p:cNvPr>
              <p:cNvSpPr/>
              <p:nvPr/>
            </p:nvSpPr>
            <p:spPr>
              <a:xfrm rot="15816000" flipH="1">
                <a:off x="4554486" y="3074450"/>
                <a:ext cx="181440" cy="642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C1FD63EE-CBFB-4BD2-A59A-2FEFC10D8825}"/>
                  </a:ext>
                </a:extLst>
              </p:cNvPr>
              <p:cNvSpPr/>
              <p:nvPr/>
            </p:nvSpPr>
            <p:spPr>
              <a:xfrm rot="15816000" flipH="1">
                <a:off x="4736961" y="3559790"/>
                <a:ext cx="181440" cy="792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CDBEAA49-74A3-404F-902E-8EF9744938C8}"/>
                  </a:ext>
                </a:extLst>
              </p:cNvPr>
              <p:cNvSpPr/>
              <p:nvPr/>
            </p:nvSpPr>
            <p:spPr>
              <a:xfrm rot="20013000" flipH="1">
                <a:off x="4951956" y="3520194"/>
                <a:ext cx="306360" cy="630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621E00FD-115B-4250-A932-3B84D8C45651}"/>
                  </a:ext>
                </a:extLst>
              </p:cNvPr>
              <p:cNvSpPr/>
              <p:nvPr/>
            </p:nvSpPr>
            <p:spPr>
              <a:xfrm rot="20604000" flipH="1">
                <a:off x="5028858" y="3470929"/>
                <a:ext cx="315000" cy="612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2881DBE0-BE65-4D45-ACAB-81CFF4EE466B}"/>
                  </a:ext>
                </a:extLst>
              </p:cNvPr>
              <p:cNvSpPr/>
              <p:nvPr/>
            </p:nvSpPr>
            <p:spPr>
              <a:xfrm rot="21031800" flipH="1">
                <a:off x="5046133" y="3355571"/>
                <a:ext cx="318600" cy="61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57A55B31-7ABD-497C-AF1B-14630BED5BE4}"/>
                  </a:ext>
                </a:extLst>
              </p:cNvPr>
              <p:cNvSpPr/>
              <p:nvPr/>
            </p:nvSpPr>
            <p:spPr>
              <a:xfrm rot="20728800" flipH="1">
                <a:off x="5007018" y="3225583"/>
                <a:ext cx="316800" cy="6156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CCCC00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>
                <a:noAutofit/>
              </a:bodyPr>
              <a:lstStyle/>
              <a:p>
                <a:pPr marL="0" marR="0" lvl="0" indent="0" algn="l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Times New Roman" pitchFamily="18"/>
                  <a:ea typeface="IPA Pゴシック" pitchFamily="50"/>
                  <a:cs typeface="ＭＳ Ｐゴシック" pitchFamily="50"/>
                </a:endParaRPr>
              </a:p>
            </p:txBody>
          </p:sp>
        </p:grp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DB1E452B-67F0-4B80-8239-057B858DDE93}"/>
                </a:ext>
              </a:extLst>
            </p:cNvPr>
            <p:cNvSpPr/>
            <p:nvPr/>
          </p:nvSpPr>
          <p:spPr>
            <a:xfrm rot="5784000">
              <a:off x="4578384" y="3121180"/>
              <a:ext cx="483120" cy="638640"/>
            </a:xfrm>
            <a:custGeom>
              <a:avLst>
                <a:gd name="f0" fmla="val 2700"/>
              </a:avLst>
              <a:gdLst>
                <a:gd name="f1" fmla="val 21600000"/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*/ 5419351 1 1725033"/>
                <a:gd name="f9" fmla="val 7200"/>
                <a:gd name="f10" fmla="val -2147483647"/>
                <a:gd name="f11" fmla="val 2147483647"/>
                <a:gd name="f12" fmla="*/ 10800 10800 1"/>
                <a:gd name="f13" fmla="+- 0 0 0"/>
                <a:gd name="f14" fmla="+- 0 0 360"/>
                <a:gd name="f15" fmla="val 10800"/>
                <a:gd name="f16" fmla="*/ f5 1 21600"/>
                <a:gd name="f17" fmla="*/ f6 1 21600"/>
                <a:gd name="f18" fmla="*/ f8 1 180"/>
                <a:gd name="f19" fmla="pin 0 f0 7200"/>
                <a:gd name="f20" fmla="*/ 0 f8 1"/>
                <a:gd name="f21" fmla="*/ f13 f2 1"/>
                <a:gd name="f22" fmla="*/ f14 f2 1"/>
                <a:gd name="f23" fmla="val f19"/>
                <a:gd name="f24" fmla="+- 21600 0 f19"/>
                <a:gd name="f25" fmla="+- 10800 0 f19"/>
                <a:gd name="f26" fmla="*/ f19 1 2"/>
                <a:gd name="f27" fmla="*/ 45 f18 1"/>
                <a:gd name="f28" fmla="*/ f19 f16 1"/>
                <a:gd name="f29" fmla="*/ 10800 f17 1"/>
                <a:gd name="f30" fmla="*/ 3163 f16 1"/>
                <a:gd name="f31" fmla="*/ 18437 f16 1"/>
                <a:gd name="f32" fmla="*/ 18437 f17 1"/>
                <a:gd name="f33" fmla="*/ 3163 f17 1"/>
                <a:gd name="f34" fmla="*/ f20 1 f4"/>
                <a:gd name="f35" fmla="*/ f21 1 f4"/>
                <a:gd name="f36" fmla="*/ f22 1 f4"/>
                <a:gd name="f37" fmla="*/ 10800 f16 1"/>
                <a:gd name="f38" fmla="*/ 0 f17 1"/>
                <a:gd name="f39" fmla="*/ 0 f16 1"/>
                <a:gd name="f40" fmla="*/ 21600 f17 1"/>
                <a:gd name="f41" fmla="*/ 21600 f16 1"/>
                <a:gd name="f42" fmla="*/ f25 f25 1"/>
                <a:gd name="f43" fmla="*/ f26 f26 1"/>
                <a:gd name="f44" fmla="+- 10800 0 f26"/>
                <a:gd name="f45" fmla="+- 10800 f26 0"/>
                <a:gd name="f46" fmla="+- 0 0 f27"/>
                <a:gd name="f47" fmla="+- 0 0 f34"/>
                <a:gd name="f48" fmla="+- f35 0 f3"/>
                <a:gd name="f49" fmla="+- f36 0 f3"/>
                <a:gd name="f50" fmla="min f23 f24"/>
                <a:gd name="f51" fmla="max f23 f24"/>
                <a:gd name="f52" fmla="+- f42 0 f43"/>
                <a:gd name="f53" fmla="+- f44 0 10800"/>
                <a:gd name="f54" fmla="*/ f46 f2 1"/>
                <a:gd name="f55" fmla="+- f45 0 10800"/>
                <a:gd name="f56" fmla="*/ f47 f2 1"/>
                <a:gd name="f57" fmla="+- f49 0 f48"/>
                <a:gd name="f58" fmla="+- f51 0 f50"/>
                <a:gd name="f59" fmla="sqrt f52"/>
                <a:gd name="f60" fmla="*/ f54 1 f8"/>
                <a:gd name="f61" fmla="*/ f56 1 f8"/>
                <a:gd name="f62" fmla="*/ f58 1 2"/>
                <a:gd name="f63" fmla="+- 10800 0 f59"/>
                <a:gd name="f64" fmla="+- 10800 f59 0"/>
                <a:gd name="f65" fmla="+- f60 0 f3"/>
                <a:gd name="f66" fmla="+- f61 0 f3"/>
                <a:gd name="f67" fmla="+- f50 f62 0"/>
                <a:gd name="f68" fmla="*/ f62 f62 1"/>
                <a:gd name="f69" fmla="+- f63 0 10800"/>
                <a:gd name="f70" fmla="sin 1 f65"/>
                <a:gd name="f71" fmla="cos 1 f65"/>
                <a:gd name="f72" fmla="+- f64 0 10800"/>
                <a:gd name="f73" fmla="cos 1 f66"/>
                <a:gd name="f74" fmla="sin 1 f66"/>
                <a:gd name="f75" fmla="+- 0 0 f70"/>
                <a:gd name="f76" fmla="+- 0 0 f71"/>
                <a:gd name="f77" fmla="+- 0 0 f73"/>
                <a:gd name="f78" fmla="+- 0 0 f74"/>
                <a:gd name="f79" fmla="*/ f75 f53 1"/>
                <a:gd name="f80" fmla="*/ f76 f69 1"/>
                <a:gd name="f81" fmla="*/ f76 f53 1"/>
                <a:gd name="f82" fmla="*/ f75 f69 1"/>
                <a:gd name="f83" fmla="*/ f76 f72 1"/>
                <a:gd name="f84" fmla="*/ f75 f72 1"/>
                <a:gd name="f85" fmla="*/ f75 f55 1"/>
                <a:gd name="f86" fmla="*/ f76 f55 1"/>
                <a:gd name="f87" fmla="*/ 10800 f77 1"/>
                <a:gd name="f88" fmla="*/ 10800 f78 1"/>
                <a:gd name="f89" fmla="+- f79 f80 0"/>
                <a:gd name="f90" fmla="+- f81 0 f82"/>
                <a:gd name="f91" fmla="+- f79 f83 0"/>
                <a:gd name="f92" fmla="+- f81 0 f84"/>
                <a:gd name="f93" fmla="+- f85 f83 0"/>
                <a:gd name="f94" fmla="+- f86 0 f84"/>
                <a:gd name="f95" fmla="+- f85 f80 0"/>
                <a:gd name="f96" fmla="+- f86 0 f82"/>
                <a:gd name="f97" fmla="*/ f87 f87 1"/>
                <a:gd name="f98" fmla="*/ f88 f88 1"/>
                <a:gd name="f99" fmla="+- f89 10800 0"/>
                <a:gd name="f100" fmla="+- 0 0 f90"/>
                <a:gd name="f101" fmla="+- f91 10800 0"/>
                <a:gd name="f102" fmla="+- 0 0 f92"/>
                <a:gd name="f103" fmla="+- f93 10800 0"/>
                <a:gd name="f104" fmla="+- 0 0 f94"/>
                <a:gd name="f105" fmla="+- f95 10800 0"/>
                <a:gd name="f106" fmla="+- 0 0 f96"/>
                <a:gd name="f107" fmla="+- f97 f98 0"/>
                <a:gd name="f108" fmla="+- f100 10800 0"/>
                <a:gd name="f109" fmla="+- f102 10800 0"/>
                <a:gd name="f110" fmla="+- f104 10800 0"/>
                <a:gd name="f111" fmla="+- f106 10800 0"/>
                <a:gd name="f112" fmla="sqrt f107"/>
                <a:gd name="f113" fmla="+- f99 0 f67"/>
                <a:gd name="f114" fmla="+- f101 0 f67"/>
                <a:gd name="f115" fmla="+- f103 0 f67"/>
                <a:gd name="f116" fmla="+- f105 0 f67"/>
                <a:gd name="f117" fmla="*/ f12 1 f112"/>
                <a:gd name="f118" fmla="+- f108 0 f67"/>
                <a:gd name="f119" fmla="+- f109 0 f67"/>
                <a:gd name="f120" fmla="+- f110 0 f67"/>
                <a:gd name="f121" fmla="+- f111 0 f67"/>
                <a:gd name="f122" fmla="*/ f77 f117 1"/>
                <a:gd name="f123" fmla="*/ f78 f117 1"/>
                <a:gd name="f124" fmla="at2 f113 f118"/>
                <a:gd name="f125" fmla="at2 f114 f119"/>
                <a:gd name="f126" fmla="at2 f115 f120"/>
                <a:gd name="f127" fmla="at2 f116 f121"/>
                <a:gd name="f128" fmla="+- 10800 0 f122"/>
                <a:gd name="f129" fmla="+- 10800 0 f123"/>
                <a:gd name="f130" fmla="+- f124 f3 0"/>
                <a:gd name="f131" fmla="+- f125 f3 0"/>
                <a:gd name="f132" fmla="+- f126 f3 0"/>
                <a:gd name="f133" fmla="+- f127 f3 0"/>
                <a:gd name="f134" fmla="*/ f130 f8 1"/>
                <a:gd name="f135" fmla="*/ f131 f8 1"/>
                <a:gd name="f136" fmla="*/ f132 f8 1"/>
                <a:gd name="f137" fmla="*/ f133 f8 1"/>
                <a:gd name="f138" fmla="*/ f134 1 f2"/>
                <a:gd name="f139" fmla="*/ f135 1 f2"/>
                <a:gd name="f140" fmla="*/ f136 1 f2"/>
                <a:gd name="f141" fmla="*/ f137 1 f2"/>
                <a:gd name="f142" fmla="+- 0 0 f138"/>
                <a:gd name="f143" fmla="+- 0 0 f139"/>
                <a:gd name="f144" fmla="+- 0 0 f140"/>
                <a:gd name="f145" fmla="+- 0 0 f141"/>
                <a:gd name="f146" fmla="+- 0 0 f142"/>
                <a:gd name="f147" fmla="+- 0 0 f143"/>
                <a:gd name="f148" fmla="+- 0 0 f144"/>
                <a:gd name="f149" fmla="+- 0 0 f145"/>
                <a:gd name="f150" fmla="*/ f146 f2 1"/>
                <a:gd name="f151" fmla="*/ f147 f2 1"/>
                <a:gd name="f152" fmla="*/ f148 f2 1"/>
                <a:gd name="f153" fmla="*/ f149 f2 1"/>
                <a:gd name="f154" fmla="*/ f150 1 f8"/>
                <a:gd name="f155" fmla="*/ f151 1 f8"/>
                <a:gd name="f156" fmla="*/ f152 1 f8"/>
                <a:gd name="f157" fmla="*/ f153 1 f8"/>
                <a:gd name="f158" fmla="+- f154 0 f3"/>
                <a:gd name="f159" fmla="+- f155 0 f3"/>
                <a:gd name="f160" fmla="+- f156 0 f3"/>
                <a:gd name="f161" fmla="+- f157 0 f3"/>
                <a:gd name="f162" fmla="cos 1 f158"/>
                <a:gd name="f163" fmla="sin 1 f158"/>
                <a:gd name="f164" fmla="+- f159 0 f158"/>
                <a:gd name="f165" fmla="cos 1 f160"/>
                <a:gd name="f166" fmla="sin 1 f160"/>
                <a:gd name="f167" fmla="+- f161 0 f160"/>
                <a:gd name="f168" fmla="+- 0 0 f162"/>
                <a:gd name="f169" fmla="+- 0 0 f163"/>
                <a:gd name="f170" fmla="+- f164 0 f1"/>
                <a:gd name="f171" fmla="+- 0 0 f165"/>
                <a:gd name="f172" fmla="+- 0 0 f166"/>
                <a:gd name="f173" fmla="+- f167 0 f1"/>
                <a:gd name="f174" fmla="*/ f62 f168 1"/>
                <a:gd name="f175" fmla="*/ f62 f169 1"/>
                <a:gd name="f176" fmla="?: f164 f170 f164"/>
                <a:gd name="f177" fmla="*/ f62 f171 1"/>
                <a:gd name="f178" fmla="*/ f62 f172 1"/>
                <a:gd name="f179" fmla="?: f167 f173 f167"/>
                <a:gd name="f180" fmla="*/ f174 f174 1"/>
                <a:gd name="f181" fmla="*/ f175 f175 1"/>
                <a:gd name="f182" fmla="*/ f177 f177 1"/>
                <a:gd name="f183" fmla="*/ f178 f178 1"/>
                <a:gd name="f184" fmla="+- f180 f181 0"/>
                <a:gd name="f185" fmla="+- f182 f183 0"/>
                <a:gd name="f186" fmla="sqrt f184"/>
                <a:gd name="f187" fmla="sqrt f185"/>
                <a:gd name="f188" fmla="*/ f68 1 f186"/>
                <a:gd name="f189" fmla="*/ f68 1 f187"/>
                <a:gd name="f190" fmla="*/ f168 f188 1"/>
                <a:gd name="f191" fmla="*/ f169 f188 1"/>
                <a:gd name="f192" fmla="*/ f171 f189 1"/>
                <a:gd name="f193" fmla="*/ f172 f189 1"/>
                <a:gd name="f194" fmla="+- f67 0 f190"/>
                <a:gd name="f195" fmla="+- f67 0 f191"/>
                <a:gd name="f196" fmla="+- f67 0 f192"/>
                <a:gd name="f197" fmla="+- f67 0 f193"/>
              </a:gdLst>
              <a:ahLst>
                <a:ahXY gdRefX="f0" minX="f7" maxX="f9">
                  <a:pos x="f28" y="f29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37" y="f38"/>
                </a:cxn>
                <a:cxn ang="f48">
                  <a:pos x="f30" y="f33"/>
                </a:cxn>
                <a:cxn ang="f48">
                  <a:pos x="f39" y="f29"/>
                </a:cxn>
                <a:cxn ang="f48">
                  <a:pos x="f30" y="f32"/>
                </a:cxn>
                <a:cxn ang="f48">
                  <a:pos x="f37" y="f40"/>
                </a:cxn>
                <a:cxn ang="f48">
                  <a:pos x="f31" y="f32"/>
                </a:cxn>
                <a:cxn ang="f48">
                  <a:pos x="f41" y="f29"/>
                </a:cxn>
                <a:cxn ang="f48">
                  <a:pos x="f31" y="f33"/>
                </a:cxn>
              </a:cxnLst>
              <a:rect l="f30" t="f33" r="f31" b="f32"/>
              <a:pathLst>
                <a:path w="21600" h="21600">
                  <a:moveTo>
                    <a:pt x="f128" y="f129"/>
                  </a:moveTo>
                  <a:arcTo wR="f15" hR="f15" stAng="f48" swAng="f57"/>
                  <a:close/>
                  <a:moveTo>
                    <a:pt x="f194" y="f195"/>
                  </a:moveTo>
                  <a:arcTo wR="f62" hR="f62" stAng="f158" swAng="f176"/>
                  <a:close/>
                  <a:moveTo>
                    <a:pt x="f196" y="f197"/>
                  </a:moveTo>
                  <a:arcTo wR="f62" hR="f62" stAng="f160" swAng="f179"/>
                  <a:close/>
                </a:path>
              </a:pathLst>
            </a:custGeom>
            <a:solidFill>
              <a:srgbClr val="FF0000"/>
            </a:solidFill>
            <a:ln w="9360">
              <a:solidFill>
                <a:srgbClr val="000000"/>
              </a:solidFill>
              <a:prstDash val="solid"/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D3E-686B-4A32-9A57-8C4DB22E21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 dirty="0"/>
              <a:t>デッドロックのグラフ表現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AF18A8AA-01EC-41D0-BB1F-808164782E94}"/>
              </a:ext>
            </a:extLst>
          </p:cNvPr>
          <p:cNvSpPr/>
          <p:nvPr/>
        </p:nvSpPr>
        <p:spPr>
          <a:xfrm>
            <a:off x="1468080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D3E62F5-2B44-46D3-AA40-3611F5FAC0CF}"/>
              </a:ext>
            </a:extLst>
          </p:cNvPr>
          <p:cNvSpPr/>
          <p:nvPr/>
        </p:nvSpPr>
        <p:spPr>
          <a:xfrm>
            <a:off x="2103120" y="3927960"/>
            <a:ext cx="924120" cy="693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99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C6579920-9858-4595-891A-3F72A3CD1F31}"/>
              </a:ext>
            </a:extLst>
          </p:cNvPr>
          <p:cNvSpPr/>
          <p:nvPr/>
        </p:nvSpPr>
        <p:spPr>
          <a:xfrm>
            <a:off x="3928680" y="3927960"/>
            <a:ext cx="924120" cy="693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99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B72FD492-EB4F-4A68-A88E-7641DCE79121}"/>
              </a:ext>
            </a:extLst>
          </p:cNvPr>
          <p:cNvSpPr/>
          <p:nvPr/>
        </p:nvSpPr>
        <p:spPr>
          <a:xfrm>
            <a:off x="2976479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613560F-4FBB-4C5E-9EC1-187C8DCEE39D}"/>
              </a:ext>
            </a:extLst>
          </p:cNvPr>
          <p:cNvSpPr/>
          <p:nvPr/>
        </p:nvSpPr>
        <p:spPr>
          <a:xfrm>
            <a:off x="4484880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F6E97C8-9980-4192-A48A-735B351209F7}"/>
              </a:ext>
            </a:extLst>
          </p:cNvPr>
          <p:cNvSpPr/>
          <p:nvPr/>
        </p:nvSpPr>
        <p:spPr>
          <a:xfrm>
            <a:off x="6420240" y="1476360"/>
            <a:ext cx="3068639" cy="411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P3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待ち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を解放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を解放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P3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724E6A0-13C1-42B9-A511-CD348872CEF6}"/>
              </a:ext>
            </a:extLst>
          </p:cNvPr>
          <p:cNvSpPr/>
          <p:nvPr/>
        </p:nvSpPr>
        <p:spPr>
          <a:xfrm>
            <a:off x="144000" y="2088000"/>
            <a:ext cx="128412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F89732B-C9BC-40AF-ACD6-1C39656B0FCB}"/>
              </a:ext>
            </a:extLst>
          </p:cNvPr>
          <p:cNvSpPr/>
          <p:nvPr/>
        </p:nvSpPr>
        <p:spPr>
          <a:xfrm>
            <a:off x="937800" y="4104000"/>
            <a:ext cx="7902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資源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016369" y="2762317"/>
            <a:ext cx="2165318" cy="116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836985" y="2762317"/>
            <a:ext cx="2015815" cy="1082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67354" y="5111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資源グラフ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DA037-2B9D-44E2-A9C5-8D7531C9A2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デッドロックのグラフ表現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CD405035-3D5A-4048-AA2E-A4FE9C69744F}"/>
              </a:ext>
            </a:extLst>
          </p:cNvPr>
          <p:cNvSpPr/>
          <p:nvPr/>
        </p:nvSpPr>
        <p:spPr>
          <a:xfrm>
            <a:off x="1468080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64E876F8-18C2-4D37-9F78-D03EBECA05EA}"/>
              </a:ext>
            </a:extLst>
          </p:cNvPr>
          <p:cNvSpPr/>
          <p:nvPr/>
        </p:nvSpPr>
        <p:spPr>
          <a:xfrm>
            <a:off x="2103120" y="3927960"/>
            <a:ext cx="924120" cy="693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99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9951221-3A88-40D5-83A3-A5D734EBB993}"/>
              </a:ext>
            </a:extLst>
          </p:cNvPr>
          <p:cNvSpPr/>
          <p:nvPr/>
        </p:nvSpPr>
        <p:spPr>
          <a:xfrm>
            <a:off x="3928680" y="3927960"/>
            <a:ext cx="924120" cy="693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6699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3C322101-815D-42BB-9436-77E2EB13A613}"/>
              </a:ext>
            </a:extLst>
          </p:cNvPr>
          <p:cNvSpPr/>
          <p:nvPr/>
        </p:nvSpPr>
        <p:spPr>
          <a:xfrm>
            <a:off x="2976479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53CA8FA-089B-4AD6-A24B-1B5AC91EFA31}"/>
              </a:ext>
            </a:extLst>
          </p:cNvPr>
          <p:cNvSpPr/>
          <p:nvPr/>
        </p:nvSpPr>
        <p:spPr>
          <a:xfrm>
            <a:off x="4484880" y="2026439"/>
            <a:ext cx="924120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18545-B1D0-42FB-ABE8-F39EDF366150}"/>
              </a:ext>
            </a:extLst>
          </p:cNvPr>
          <p:cNvSpPr/>
          <p:nvPr/>
        </p:nvSpPr>
        <p:spPr>
          <a:xfrm>
            <a:off x="144000" y="2088000"/>
            <a:ext cx="128412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73B69C2-EA44-410F-818C-C0AF25F3BB2C}"/>
              </a:ext>
            </a:extLst>
          </p:cNvPr>
          <p:cNvSpPr/>
          <p:nvPr/>
        </p:nvSpPr>
        <p:spPr>
          <a:xfrm>
            <a:off x="937800" y="4104000"/>
            <a:ext cx="7902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資源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9BC0AC2-E6C7-4B2D-AD18-98573826CBF3}"/>
              </a:ext>
            </a:extLst>
          </p:cNvPr>
          <p:cNvSpPr/>
          <p:nvPr/>
        </p:nvSpPr>
        <p:spPr>
          <a:xfrm>
            <a:off x="6416280" y="1475999"/>
            <a:ext cx="3068639" cy="3751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⇒R2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は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が占有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P3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待ち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待ち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P2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</a:t>
            </a: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R1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を要求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	⇒</a:t>
            </a:r>
            <a:r>
              <a:rPr lang="ja-JP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デッドロック！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887415" y="2743200"/>
            <a:ext cx="504785" cy="118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3563815" y="2656079"/>
            <a:ext cx="609600" cy="12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</p:cNvCxnSpPr>
          <p:nvPr/>
        </p:nvCxnSpPr>
        <p:spPr>
          <a:xfrm flipH="1">
            <a:off x="2696308" y="2656079"/>
            <a:ext cx="2250632" cy="12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262554" y="2743200"/>
            <a:ext cx="1666126" cy="118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>
            <a:off x="2696308" y="2743200"/>
            <a:ext cx="67993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8508" y="488074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デッドロックが起きているときはグラフが循環している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循環していればデットロックとはいえない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18E4F9-A13D-44D9-A58C-37E3F3DEF2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デッドロックが発生する条件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1BA183-B1FB-46D4-97CF-9B69EC7658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584003"/>
            <a:ext cx="9576627" cy="3773983"/>
          </a:xfrm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相互排除条件</a:t>
            </a:r>
          </a:p>
          <a:p>
            <a:pPr marL="457200" lvl="2" indent="0"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IPA Pゴシック" pitchFamily="50"/>
              </a:rPr>
              <a:t>資源は共有できない</a:t>
            </a:r>
          </a:p>
          <a:p>
            <a:pPr lvl="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待ち条件</a:t>
            </a:r>
          </a:p>
          <a:p>
            <a:pPr marL="457200" lvl="2" indent="0"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IPA Pゴシック" pitchFamily="50"/>
              </a:rPr>
              <a:t>プロセスは占有する資源を保持したまま待つ</a:t>
            </a:r>
          </a:p>
          <a:p>
            <a:pPr lvl="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横取り不可条件</a:t>
            </a:r>
          </a:p>
          <a:p>
            <a:pPr marL="457200" lvl="2" indent="0"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IPA Pゴシック" pitchFamily="50"/>
              </a:rPr>
              <a:t>他のプロセスは占有された資源を横取りできない</a:t>
            </a:r>
          </a:p>
          <a:p>
            <a:pPr lvl="0">
              <a:lnSpc>
                <a:spcPct val="90000"/>
              </a:lnSpc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循環待ち条件</a:t>
            </a:r>
          </a:p>
          <a:p>
            <a:pPr marL="457200" lvl="2" indent="0"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400" dirty="0">
                <a:solidFill>
                  <a:srgbClr val="000000"/>
                </a:solidFill>
                <a:latin typeface="IPA Pゴシック" pitchFamily="50"/>
              </a:rPr>
              <a:t>グラフに</a:t>
            </a:r>
            <a:r>
              <a:rPr lang="ja-JP" altLang="en-US" sz="2400" b="1" u="sng" dirty="0">
                <a:solidFill>
                  <a:srgbClr val="000000"/>
                </a:solidFill>
                <a:latin typeface="IPA Pゴシック" pitchFamily="50"/>
              </a:rPr>
              <a:t>循環</a:t>
            </a:r>
            <a:r>
              <a:rPr lang="ja-JP" altLang="en-US" sz="2400" dirty="0">
                <a:solidFill>
                  <a:srgbClr val="000000"/>
                </a:solidFill>
                <a:latin typeface="IPA Pゴシック" pitchFamily="50"/>
              </a:rPr>
              <a:t>が存在する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38CD8-13B7-4995-A66C-ECC522AA92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デッドロックの回避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220385-789C-4520-B0E3-CD26016B3E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771418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必要な資源を一度に確保</a:t>
            </a:r>
          </a:p>
          <a:p>
            <a:pPr marL="457200" lvl="2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dirty="0">
                <a:solidFill>
                  <a:srgbClr val="000000"/>
                </a:solidFill>
                <a:latin typeface="IPA Pゴシック" pitchFamily="50"/>
              </a:rPr>
              <a:t>⇒</a:t>
            </a:r>
            <a:r>
              <a:rPr lang="ja-JP" altLang="en-US" sz="2800" dirty="0">
                <a:solidFill>
                  <a:srgbClr val="000000"/>
                </a:solidFill>
                <a:latin typeface="IPA Pゴシック" pitchFamily="50"/>
              </a:rPr>
              <a:t>失敗したら少し待って</a:t>
            </a:r>
            <a:r>
              <a:rPr lang="ja-JP" altLang="en-US" sz="2800" dirty="0" smtClean="0">
                <a:solidFill>
                  <a:srgbClr val="000000"/>
                </a:solidFill>
                <a:latin typeface="IPA Pゴシック" pitchFamily="50"/>
              </a:rPr>
              <a:t>やり直し</a:t>
            </a:r>
            <a:endParaRPr lang="en-US" altLang="ja-JP" sz="2800" dirty="0" smtClean="0">
              <a:solidFill>
                <a:srgbClr val="000000"/>
              </a:solidFill>
              <a:latin typeface="IPA Pゴシック" pitchFamily="50"/>
            </a:endParaRPr>
          </a:p>
          <a:p>
            <a:pPr marL="457200" lvl="2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800" dirty="0" smtClean="0">
                <a:solidFill>
                  <a:srgbClr val="000000"/>
                </a:solidFill>
                <a:latin typeface="IPA Pゴシック" pitchFamily="50"/>
              </a:rPr>
              <a:t>最初に全部わかることは少ない・・・</a:t>
            </a:r>
            <a:endParaRPr lang="ja-JP" altLang="en-US" sz="2800" dirty="0">
              <a:solidFill>
                <a:srgbClr val="000000"/>
              </a:solidFill>
              <a:latin typeface="IPA Pゴシック" pitchFamily="50"/>
            </a:endParaRP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資源の確保順序を決めて</a:t>
            </a:r>
            <a:r>
              <a:rPr lang="ja-JP" altLang="en-US" dirty="0" smtClean="0"/>
              <a:t>おく</a:t>
            </a:r>
            <a:endParaRPr lang="en-US" altLang="ja-JP" dirty="0" smtClean="0"/>
          </a:p>
          <a:p>
            <a:pPr lvl="1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 smtClean="0"/>
              <a:t>必要な資源について優先順位があるおそれ</a:t>
            </a:r>
            <a:endParaRPr lang="ja-JP" altLang="en-US" dirty="0"/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確保に失敗したら確保済みの資源も手放す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dirty="0"/>
              <a:t>とまあ、色々アイデアはあるのですが</a:t>
            </a:r>
            <a:r>
              <a:rPr lang="en-US" altLang="ja-JP" dirty="0"/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E413-4C19-4E9B-977E-15CE3C3E56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デッドロックからの回復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3FB8EC-DE4F-4E10-AC31-E42C5654AE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68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いずれかのプロセスを異常終了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または後退復帰（</a:t>
            </a:r>
            <a:r>
              <a:rPr lang="en-US"/>
              <a:t>rollback)</a:t>
            </a:r>
            <a:r>
              <a:rPr lang="ja-JP" altLang="en-US"/>
              <a:t>させる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後退復帰でも、やりかけの仕事は無駄に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適当な間隔で状態を保存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無駄になる仕事を最小限に</a:t>
            </a:r>
          </a:p>
          <a:p>
            <a:pPr marL="691920" lvl="0" indent="-347760">
              <a:spcBef>
                <a:spcPts val="748"/>
              </a:spcBef>
              <a:tabLst>
                <a:tab pos="1263240" algn="l"/>
                <a:tab pos="2177639" algn="l"/>
                <a:tab pos="3092039" algn="l"/>
                <a:tab pos="4006439" algn="l"/>
                <a:tab pos="4920839" algn="l"/>
                <a:tab pos="5835240" algn="l"/>
                <a:tab pos="6749640" algn="l"/>
                <a:tab pos="7664040" algn="l"/>
                <a:tab pos="8578440" algn="l"/>
                <a:tab pos="9492840" algn="l"/>
                <a:tab pos="10407240" algn="l"/>
              </a:tabLst>
            </a:pPr>
            <a:r>
              <a:rPr lang="en-US" sz="3000"/>
              <a:t>→</a:t>
            </a:r>
            <a:r>
              <a:rPr lang="ja-JP" altLang="en-US" sz="3000"/>
              <a:t>チェックポイント・リスタート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D6A25E-22D1-4AB7-A434-AD445E509F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プロセス間の協調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5DF05C-B321-4930-BCBC-6DAEE2B096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76560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プロセス間通信</a:t>
            </a:r>
          </a:p>
          <a:p>
            <a:pPr marL="342720" lvl="0" indent="-342720">
              <a:spcBef>
                <a:spcPts val="649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600"/>
              <a:t>		Inter-Process Communication (IPC)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セマフォなどでも協調可能</a:t>
            </a:r>
          </a:p>
          <a:p>
            <a:pPr marL="342720" lvl="0" indent="-342720">
              <a:spcBef>
                <a:spcPts val="649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600"/>
              <a:t>		</a:t>
            </a:r>
            <a:r>
              <a:rPr lang="ja-JP" altLang="en-US" sz="2600"/>
              <a:t>生産者・消費者問題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クライアント・サーバモデル</a:t>
            </a:r>
          </a:p>
          <a:p>
            <a:pPr marL="0" lvl="1" indent="0">
              <a:lnSpc>
                <a:spcPct val="100000"/>
              </a:lnSpc>
              <a:spcBef>
                <a:spcPts val="550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200">
                <a:solidFill>
                  <a:srgbClr val="000000"/>
                </a:solidFill>
                <a:latin typeface="IPA Pゴシック" pitchFamily="50"/>
              </a:rPr>
              <a:t>Web</a:t>
            </a:r>
            <a:r>
              <a:rPr lang="ja-JP" altLang="en-US" sz="2200">
                <a:solidFill>
                  <a:srgbClr val="000000"/>
                </a:solidFill>
                <a:latin typeface="IPA Pゴシック" pitchFamily="50"/>
              </a:rPr>
              <a:t>、メール、その他もろもろ</a:t>
            </a:r>
            <a:r>
              <a:rPr lang="en-US" sz="2200">
                <a:solidFill>
                  <a:srgbClr val="000000"/>
                </a:solidFill>
                <a:latin typeface="IPA Pゴシック" pitchFamily="50"/>
              </a:rPr>
              <a:t>: </a:t>
            </a:r>
            <a:r>
              <a:rPr lang="ja-JP" altLang="en-US" sz="2200">
                <a:solidFill>
                  <a:srgbClr val="000000"/>
                </a:solidFill>
                <a:latin typeface="IPA Pゴシック" pitchFamily="50"/>
              </a:rPr>
              <a:t>ソケット・インタフェース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遠隔手続き呼び出し</a:t>
            </a:r>
          </a:p>
          <a:p>
            <a:pPr marL="342720" lvl="0" indent="-342720">
              <a:spcBef>
                <a:spcPts val="649"/>
              </a:spcBef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2600"/>
              <a:t>		Remote Procedure Call (RPC)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F32B7-FC68-436B-B324-92E58EC448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プロセス間通信</a:t>
            </a:r>
            <a:r>
              <a:rPr lang="en-US"/>
              <a:t>(IPC)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C39A06-60B5-43C3-8E8C-D18CBA967D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メモリ共有が無い→安全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b="1">
                <a:latin typeface="Courier New" pitchFamily="49"/>
              </a:rPr>
              <a:t>send-receive</a:t>
            </a:r>
            <a:r>
              <a:rPr lang="ja-JP" altLang="en-US"/>
              <a:t>（</a:t>
            </a:r>
            <a:r>
              <a:rPr lang="en-US" b="1">
                <a:latin typeface="Courier New" pitchFamily="49"/>
              </a:rPr>
              <a:t>write-read</a:t>
            </a:r>
            <a:r>
              <a:rPr lang="ja-JP" altLang="en-US"/>
              <a:t>）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0D759ADC-DA49-4C65-80C4-06170EF325E3}"/>
              </a:ext>
            </a:extLst>
          </p:cNvPr>
          <p:cNvSpPr/>
          <p:nvPr/>
        </p:nvSpPr>
        <p:spPr>
          <a:xfrm>
            <a:off x="503640" y="3049560"/>
            <a:ext cx="3864239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send(B, message)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F809C89-C3E6-4922-90AF-A95A7D91DF67}"/>
              </a:ext>
            </a:extLst>
          </p:cNvPr>
          <p:cNvSpPr/>
          <p:nvPr/>
        </p:nvSpPr>
        <p:spPr>
          <a:xfrm>
            <a:off x="1869119" y="2566440"/>
            <a:ext cx="150371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F21787C-B775-471F-9BDE-675A82D7C875}"/>
              </a:ext>
            </a:extLst>
          </p:cNvPr>
          <p:cNvSpPr/>
          <p:nvPr/>
        </p:nvSpPr>
        <p:spPr>
          <a:xfrm>
            <a:off x="6822360" y="2545200"/>
            <a:ext cx="1486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3B9E078-5AE8-4C73-A308-CFC3A128A638}"/>
              </a:ext>
            </a:extLst>
          </p:cNvPr>
          <p:cNvSpPr/>
          <p:nvPr/>
        </p:nvSpPr>
        <p:spPr>
          <a:xfrm>
            <a:off x="5627880" y="3049560"/>
            <a:ext cx="3863879" cy="62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recv(A, message)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xmlns="" id="{BCBA3BDD-1506-44E9-8B4F-E3890824FD83}"/>
              </a:ext>
            </a:extLst>
          </p:cNvPr>
          <p:cNvSpPr/>
          <p:nvPr/>
        </p:nvSpPr>
        <p:spPr>
          <a:xfrm>
            <a:off x="4199760" y="3364200"/>
            <a:ext cx="1596240" cy="0"/>
          </a:xfrm>
          <a:prstGeom prst="line">
            <a:avLst/>
          </a:prstGeom>
          <a:noFill/>
          <a:ln w="57240">
            <a:solidFill>
              <a:srgbClr val="FF0000"/>
            </a:solidFill>
            <a:prstDash val="solid"/>
            <a:miter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CF348AD-D615-43B7-BC3D-3CD29089B43C}"/>
              </a:ext>
            </a:extLst>
          </p:cNvPr>
          <p:cNvSpPr/>
          <p:nvPr/>
        </p:nvSpPr>
        <p:spPr>
          <a:xfrm>
            <a:off x="900719" y="4085640"/>
            <a:ext cx="8105400" cy="48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$ cat –n /etc/passwd | sort –n –r | less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738D43B-FA8E-462A-9247-934E2B39FE42}"/>
              </a:ext>
            </a:extLst>
          </p:cNvPr>
          <p:cNvSpPr/>
          <p:nvPr/>
        </p:nvSpPr>
        <p:spPr>
          <a:xfrm>
            <a:off x="670680" y="3729600"/>
            <a:ext cx="351647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ＭＳ Ｐゴシック" pitchFamily="50"/>
                <a:ea typeface="IPA Pゴシック" pitchFamily="50"/>
                <a:cs typeface="ＭＳ Ｐゴシック" pitchFamily="50"/>
              </a:rPr>
              <a:t>安直な方法：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ＭＳ Ｐゴシック" pitchFamily="50"/>
                <a:ea typeface="IPA Pゴシック" pitchFamily="50"/>
                <a:cs typeface="ＭＳ Ｐゴシック" pitchFamily="50"/>
              </a:rPr>
              <a:t>(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ＭＳ Ｐゴシック" pitchFamily="50"/>
                <a:ea typeface="IPA Pゴシック" pitchFamily="50"/>
                <a:cs typeface="ＭＳ Ｐゴシック" pitchFamily="50"/>
              </a:rPr>
              <a:t>匿名）パイプ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583D213-6203-453C-A1F8-C598A78EEFE2}"/>
              </a:ext>
            </a:extLst>
          </p:cNvPr>
          <p:cNvSpPr/>
          <p:nvPr/>
        </p:nvSpPr>
        <p:spPr>
          <a:xfrm>
            <a:off x="962280" y="4592880"/>
            <a:ext cx="293291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ＭＳ Ｐゴシック" pitchFamily="50"/>
                <a:ea typeface="IPA Pゴシック" pitchFamily="50"/>
                <a:cs typeface="ＭＳ Ｐゴシック" pitchFamily="50"/>
              </a:rPr>
              <a:t>名前付きパイプもある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652E0B0F-0030-40DC-8992-8F1E5AFB61B5}"/>
              </a:ext>
            </a:extLst>
          </p:cNvPr>
          <p:cNvSpPr/>
          <p:nvPr/>
        </p:nvSpPr>
        <p:spPr>
          <a:xfrm>
            <a:off x="2684160" y="4979160"/>
            <a:ext cx="4539240" cy="489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$ mkfifo NamedPipeTest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A2B7A-1807-4E55-8111-82BB7598FF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今回の話題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54F395-2CD0-43A1-9643-E8CBEDCD2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400284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複数プロセスの同期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競合と協調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危険領域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排他制御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デッドロック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プロセス間通信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スレッド（軽量プロセス）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12FC7-B0F6-490A-AA23-B1295D77AC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同期通信・非同期通信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DA68CD-E504-440B-9A77-25F22B35F6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442692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800"/>
              <a:t>同期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送信メッセージが受信</a:t>
            </a:r>
            <a:r>
              <a:rPr lang="en-US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>
                <a:solidFill>
                  <a:srgbClr val="000000"/>
                </a:solidFill>
                <a:latin typeface="IPA Pゴシック" pitchFamily="50"/>
              </a:rPr>
            </a:b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されるまで待つ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両プロセスの状態は</a:t>
            </a:r>
            <a:r>
              <a:rPr lang="en-US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>
                <a:solidFill>
                  <a:srgbClr val="000000"/>
                </a:solidFill>
                <a:latin typeface="IPA Pゴシック" pitchFamily="50"/>
              </a:rPr>
            </a:b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維持されている</a:t>
            </a:r>
          </a:p>
          <a:p>
            <a:pPr marL="0" lvl="1" indent="0">
              <a:lnSpc>
                <a:spcPct val="100000"/>
              </a:lnSpc>
              <a:spcBef>
                <a:spcPts val="598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効率は悪い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B63C76-EA30-49EB-8249-82C17622D2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584000"/>
            <a:ext cx="4426920" cy="3332160"/>
          </a:xfrm>
        </p:spPr>
        <p:txBody>
          <a:bodyPr/>
          <a:lstStyle/>
          <a:p>
            <a:pPr lvl="0">
              <a:spcBef>
                <a:spcPts val="697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800"/>
              <a:t>非同期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送信側プロセスは仕事を進める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受信時に、送信プロセスの状態が変わっているかも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効率は良い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>
                <a:solidFill>
                  <a:srgbClr val="000000"/>
                </a:solidFill>
                <a:latin typeface="IPA Pゴシック" pitchFamily="50"/>
              </a:rPr>
              <a:t>受信の可否が保証されない→割り込みによる解決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68602-360B-45C0-83F3-84E4F28818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生産者・消費者問題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330FB1-B06D-476A-B305-75E30466FD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</a:t>
            </a:r>
            <a:r>
              <a:rPr lang="en-US"/>
              <a:t>A</a:t>
            </a:r>
            <a:r>
              <a:rPr lang="ja-JP" altLang="en-US"/>
              <a:t>（生産者）の出力を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プロセス</a:t>
            </a:r>
            <a:r>
              <a:rPr lang="en-US"/>
              <a:t>B</a:t>
            </a:r>
            <a:r>
              <a:rPr lang="ja-JP" altLang="en-US"/>
              <a:t>（消費者）が処理する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生産過剰でも消費過剰でも無駄に待つ可能性</a:t>
            </a:r>
            <a:r>
              <a:rPr lang="en-US"/>
              <a:t/>
            </a:r>
            <a:br>
              <a:rPr lang="en-US"/>
            </a:br>
            <a:r>
              <a:rPr lang="en-US"/>
              <a:t>→バッファとセマフォで対処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901DC976-1EDB-4F23-891B-454572662F71}"/>
              </a:ext>
            </a:extLst>
          </p:cNvPr>
          <p:cNvSpPr/>
          <p:nvPr/>
        </p:nvSpPr>
        <p:spPr>
          <a:xfrm>
            <a:off x="843480" y="3671999"/>
            <a:ext cx="160452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863A8B13-B3B3-4E6D-A5B3-A612391D9FDA}"/>
              </a:ext>
            </a:extLst>
          </p:cNvPr>
          <p:cNvSpPr/>
          <p:nvPr/>
        </p:nvSpPr>
        <p:spPr>
          <a:xfrm>
            <a:off x="7568280" y="3671999"/>
            <a:ext cx="157572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BB5F4098-D0B8-4EAA-BF14-89B0418ABC0B}"/>
              </a:ext>
            </a:extLst>
          </p:cNvPr>
          <p:cNvSpPr/>
          <p:nvPr/>
        </p:nvSpPr>
        <p:spPr>
          <a:xfrm>
            <a:off x="3024000" y="3671999"/>
            <a:ext cx="36522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321295FE-4367-4165-82BF-8E0A2CDE96C8}"/>
              </a:ext>
            </a:extLst>
          </p:cNvPr>
          <p:cNvSpPr/>
          <p:nvPr/>
        </p:nvSpPr>
        <p:spPr>
          <a:xfrm>
            <a:off x="5928839" y="3838680"/>
            <a:ext cx="554760" cy="55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A19C2B0-F5CC-455C-AABA-909C68BF0780}"/>
              </a:ext>
            </a:extLst>
          </p:cNvPr>
          <p:cNvSpPr/>
          <p:nvPr/>
        </p:nvSpPr>
        <p:spPr>
          <a:xfrm>
            <a:off x="5212800" y="3838680"/>
            <a:ext cx="554760" cy="55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257DF1F5-800F-49C4-A27A-7C2C7479C87A}"/>
              </a:ext>
            </a:extLst>
          </p:cNvPr>
          <p:cNvSpPr/>
          <p:nvPr/>
        </p:nvSpPr>
        <p:spPr>
          <a:xfrm>
            <a:off x="4497480" y="3838680"/>
            <a:ext cx="554760" cy="55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DCFE98D-5EEB-4EC6-AE39-F87EA6A2A671}"/>
              </a:ext>
            </a:extLst>
          </p:cNvPr>
          <p:cNvSpPr/>
          <p:nvPr/>
        </p:nvSpPr>
        <p:spPr>
          <a:xfrm>
            <a:off x="3781440" y="3838680"/>
            <a:ext cx="554760" cy="553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8760E4-7FDC-4C96-A275-556D96AEDE1C}"/>
              </a:ext>
            </a:extLst>
          </p:cNvPr>
          <p:cNvSpPr/>
          <p:nvPr/>
        </p:nvSpPr>
        <p:spPr>
          <a:xfrm>
            <a:off x="451440" y="4794840"/>
            <a:ext cx="4300560" cy="749160"/>
          </a:xfrm>
          <a:custGeom>
            <a:avLst>
              <a:gd name="f0" fmla="val 6356"/>
              <a:gd name="f1" fmla="val -934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バッファが満杯なら寝る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そうでなければ仕事をする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BF63BEF-DF0E-406F-B71D-9FEDD5445D73}"/>
              </a:ext>
            </a:extLst>
          </p:cNvPr>
          <p:cNvSpPr/>
          <p:nvPr/>
        </p:nvSpPr>
        <p:spPr>
          <a:xfrm>
            <a:off x="5544000" y="4731120"/>
            <a:ext cx="3980880" cy="776159"/>
          </a:xfrm>
          <a:custGeom>
            <a:avLst>
              <a:gd name="f0" fmla="val 13295"/>
              <a:gd name="f1" fmla="val -8421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バッファが空なら寝る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IPA Pゴシック" pitchFamily="50"/>
                <a:cs typeface="ＭＳ Ｐゴシック" pitchFamily="50"/>
              </a:rPr>
              <a:t>そうでなければ仕事をする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0362DC1B-8620-4FF6-AFB6-730E87197708}"/>
              </a:ext>
            </a:extLst>
          </p:cNvPr>
          <p:cNvCxnSpPr>
            <a:stCxn id="4" idx="1"/>
            <a:endCxn id="6" idx="3"/>
          </p:cNvCxnSpPr>
          <p:nvPr/>
        </p:nvCxnSpPr>
        <p:spPr>
          <a:xfrm>
            <a:off x="2448000" y="4103999"/>
            <a:ext cx="576000" cy="127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9251BA41-E3C4-4B84-9BD5-B9223A676F8B}"/>
              </a:ext>
            </a:extLst>
          </p:cNvPr>
          <p:cNvCxnSpPr>
            <a:stCxn id="6" idx="1"/>
            <a:endCxn id="5" idx="3"/>
          </p:cNvCxnSpPr>
          <p:nvPr/>
        </p:nvCxnSpPr>
        <p:spPr>
          <a:xfrm>
            <a:off x="6676200" y="4103999"/>
            <a:ext cx="892080" cy="127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18DD2-0760-4C79-A3B4-AAFEB71E3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00800"/>
            <a:ext cx="831600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ソケット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8CD550-57C1-4BD1-AF2E-C8586DF48E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21280"/>
            <a:ext cx="9072000" cy="212071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 sz="2400" dirty="0"/>
              <a:t>Unix</a:t>
            </a:r>
            <a:r>
              <a:rPr lang="ja-JP" altLang="en-US" sz="2400" dirty="0"/>
              <a:t>における</a:t>
            </a:r>
            <a:r>
              <a:rPr lang="en-US" sz="2400" b="1" dirty="0">
                <a:latin typeface="Courier New" pitchFamily="49"/>
              </a:rPr>
              <a:t>send()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49"/>
              </a:rPr>
              <a:t>receive()</a:t>
            </a:r>
            <a:r>
              <a:rPr lang="ja-JP" altLang="en-US" sz="2400" dirty="0"/>
              <a:t>の実装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400" dirty="0"/>
              <a:t>単一</a:t>
            </a:r>
            <a:r>
              <a:rPr lang="en-US" sz="2400" dirty="0"/>
              <a:t>OS</a:t>
            </a:r>
            <a:r>
              <a:rPr lang="ja-JP" altLang="en-US" sz="2400" dirty="0"/>
              <a:t>上だけでなく、ネットワークを介した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ja-JP" altLang="en-US" sz="2400" dirty="0"/>
              <a:t>プロセス間通信も可能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→TCP</a:t>
            </a:r>
            <a:r>
              <a:rPr lang="ja-JP" altLang="en-US" sz="2400" dirty="0"/>
              <a:t>コネクションの</a:t>
            </a:r>
            <a:r>
              <a:rPr lang="ja-JP" altLang="en-US" sz="2400" dirty="0" smtClean="0"/>
              <a:t>抽象化</a:t>
            </a:r>
            <a:endParaRPr lang="en-US" altLang="ja-JP" sz="2400" dirty="0" smtClean="0"/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400" dirty="0" smtClean="0"/>
              <a:t>両方向に可能、パイプは一方向</a:t>
            </a:r>
            <a:endParaRPr lang="ja-JP" altLang="en-US" sz="24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1AB41F5-B516-414B-9BAF-D872095D4E78}"/>
              </a:ext>
            </a:extLst>
          </p:cNvPr>
          <p:cNvSpPr/>
          <p:nvPr/>
        </p:nvSpPr>
        <p:spPr>
          <a:xfrm>
            <a:off x="706320" y="3745440"/>
            <a:ext cx="3686039" cy="161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s = socket(a, b, c);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bind(s, p1, x);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connect(s, p2, x);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send(s, message, e, f);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000000"/>
              </a:solidFill>
              <a:latin typeface="Courier New" pitchFamily="49"/>
              <a:ea typeface="IPA Pゴシック" pitchFamily="50"/>
              <a:cs typeface="ＭＳ Ｐゴシック" pitchFamily="5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94002971-C598-4F13-BB65-62B32C36AA5F}"/>
              </a:ext>
            </a:extLst>
          </p:cNvPr>
          <p:cNvSpPr/>
          <p:nvPr/>
        </p:nvSpPr>
        <p:spPr>
          <a:xfrm>
            <a:off x="5437800" y="3498119"/>
            <a:ext cx="3686039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s = socket(a, b, c);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bind(s, p2, y);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listen(s, d);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accept(s, p2, y);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recv(s, message, e, f);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000000"/>
              </a:solidFill>
              <a:latin typeface="Courier New" pitchFamily="49"/>
              <a:ea typeface="IPA Pゴシック" pitchFamily="50"/>
              <a:cs typeface="ＭＳ Ｐゴシック" pitchFamily="5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xmlns="" id="{20AA4E98-8BC2-4E4C-AE00-FFD9CA411723}"/>
              </a:ext>
            </a:extLst>
          </p:cNvPr>
          <p:cNvSpPr/>
          <p:nvPr/>
        </p:nvSpPr>
        <p:spPr>
          <a:xfrm>
            <a:off x="3671999" y="4598640"/>
            <a:ext cx="1765801" cy="9360"/>
          </a:xfrm>
          <a:prstGeom prst="line">
            <a:avLst/>
          </a:prstGeom>
          <a:noFill/>
          <a:ln w="38160">
            <a:solidFill>
              <a:srgbClr val="FF0000"/>
            </a:solidFill>
            <a:prstDash val="solid"/>
            <a:miter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xmlns="" id="{DC741B13-4FC8-424A-92B7-8371DE2D3B67}"/>
              </a:ext>
            </a:extLst>
          </p:cNvPr>
          <p:cNvSpPr/>
          <p:nvPr/>
        </p:nvSpPr>
        <p:spPr>
          <a:xfrm>
            <a:off x="4327920" y="4896000"/>
            <a:ext cx="1109880" cy="0"/>
          </a:xfrm>
          <a:prstGeom prst="line">
            <a:avLst/>
          </a:prstGeom>
          <a:noFill/>
          <a:ln w="38160">
            <a:solidFill>
              <a:srgbClr val="FF0000"/>
            </a:solidFill>
            <a:prstDash val="solid"/>
            <a:miter/>
            <a:tailEnd type="arrow"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IPA Pゴシック" pitchFamily="50"/>
              <a:cs typeface="ＭＳ Ｐゴシック" pitchFamily="5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01AFE-4D38-475B-BF8A-DAA736BB22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スレッド</a:t>
            </a:r>
            <a:r>
              <a:rPr lang="en-US"/>
              <a:t>(thread)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4D627-E5C5-4EFA-86AC-0131938D47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プロセス内部で独立に動くことが可能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OS</a:t>
            </a:r>
            <a:r>
              <a:rPr lang="ja-JP" altLang="en-US"/>
              <a:t>レベルでの排他制御は無い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2E33F80-627C-4CD6-B183-48542DE39C93}"/>
              </a:ext>
            </a:extLst>
          </p:cNvPr>
          <p:cNvSpPr/>
          <p:nvPr/>
        </p:nvSpPr>
        <p:spPr>
          <a:xfrm>
            <a:off x="781200" y="2819520"/>
            <a:ext cx="8652240" cy="255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t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ECAE302F-8E33-4F38-A053-A64188D38A7C}"/>
              </a:ext>
            </a:extLst>
          </p:cNvPr>
          <p:cNvSpPr/>
          <p:nvPr/>
        </p:nvSpPr>
        <p:spPr>
          <a:xfrm>
            <a:off x="1813680" y="3652559"/>
            <a:ext cx="6032520" cy="357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コード領域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FAC60D7-BB05-4FA1-924C-5B6F5176B06D}"/>
              </a:ext>
            </a:extLst>
          </p:cNvPr>
          <p:cNvSpPr/>
          <p:nvPr/>
        </p:nvSpPr>
        <p:spPr>
          <a:xfrm>
            <a:off x="1813680" y="4010039"/>
            <a:ext cx="603252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データ領域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269D6DC-A6C2-4787-8244-1EF03168ECDC}"/>
              </a:ext>
            </a:extLst>
          </p:cNvPr>
          <p:cNvSpPr/>
          <p:nvPr/>
        </p:nvSpPr>
        <p:spPr>
          <a:xfrm>
            <a:off x="1813680" y="4426200"/>
            <a:ext cx="1269000" cy="29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スタック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E6AB481D-9DB9-41ED-99E4-40BBAA918F62}"/>
              </a:ext>
            </a:extLst>
          </p:cNvPr>
          <p:cNvSpPr/>
          <p:nvPr/>
        </p:nvSpPr>
        <p:spPr>
          <a:xfrm>
            <a:off x="1813680" y="4782960"/>
            <a:ext cx="126900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スレッド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情報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8FF184B-5DD8-4D95-A537-E20570E41B88}"/>
              </a:ext>
            </a:extLst>
          </p:cNvPr>
          <p:cNvSpPr/>
          <p:nvPr/>
        </p:nvSpPr>
        <p:spPr>
          <a:xfrm>
            <a:off x="3324239" y="4426200"/>
            <a:ext cx="1269000" cy="29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スタック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F64D178D-8D5D-4A97-BCB4-FE347B85AAB8}"/>
              </a:ext>
            </a:extLst>
          </p:cNvPr>
          <p:cNvSpPr/>
          <p:nvPr/>
        </p:nvSpPr>
        <p:spPr>
          <a:xfrm>
            <a:off x="3324239" y="4782960"/>
            <a:ext cx="126900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スレッド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情報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7714066-0E41-4B6F-BEF6-23E38C506C41}"/>
              </a:ext>
            </a:extLst>
          </p:cNvPr>
          <p:cNvSpPr/>
          <p:nvPr/>
        </p:nvSpPr>
        <p:spPr>
          <a:xfrm>
            <a:off x="4989960" y="4426200"/>
            <a:ext cx="1269000" cy="29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スタック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F1F3AFB-01F8-454F-9509-530796E2824C}"/>
              </a:ext>
            </a:extLst>
          </p:cNvPr>
          <p:cNvSpPr/>
          <p:nvPr/>
        </p:nvSpPr>
        <p:spPr>
          <a:xfrm>
            <a:off x="4989960" y="4782960"/>
            <a:ext cx="126900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スレッド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情報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2E0DC38-73DF-4821-B1F2-1EE7679211D8}"/>
              </a:ext>
            </a:extLst>
          </p:cNvPr>
          <p:cNvSpPr/>
          <p:nvPr/>
        </p:nvSpPr>
        <p:spPr>
          <a:xfrm>
            <a:off x="6577200" y="4426200"/>
            <a:ext cx="1269360" cy="29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99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スタック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737E667-B497-429C-9D3E-5CC5518AEC52}"/>
              </a:ext>
            </a:extLst>
          </p:cNvPr>
          <p:cNvSpPr/>
          <p:nvPr/>
        </p:nvSpPr>
        <p:spPr>
          <a:xfrm>
            <a:off x="6577200" y="4782960"/>
            <a:ext cx="126936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00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スレッド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情報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8016C95-3C8B-4988-97B7-3A21C8A4B1BE}"/>
              </a:ext>
            </a:extLst>
          </p:cNvPr>
          <p:cNvSpPr/>
          <p:nvPr/>
        </p:nvSpPr>
        <p:spPr>
          <a:xfrm>
            <a:off x="1813680" y="3295800"/>
            <a:ext cx="603252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プロセス情報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31CFB84-2238-48C2-818A-C7980ACD07D9}"/>
              </a:ext>
            </a:extLst>
          </p:cNvPr>
          <p:cNvGrpSpPr/>
          <p:nvPr/>
        </p:nvGrpSpPr>
        <p:grpSpPr>
          <a:xfrm>
            <a:off x="1735199" y="2878200"/>
            <a:ext cx="1427760" cy="2441520"/>
            <a:chOff x="1735199" y="2878200"/>
            <a:chExt cx="1427760" cy="24415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7A1CC422-76FA-4636-92E6-F06A39329820}"/>
                </a:ext>
              </a:extLst>
            </p:cNvPr>
            <p:cNvSpPr/>
            <p:nvPr/>
          </p:nvSpPr>
          <p:spPr>
            <a:xfrm>
              <a:off x="1735199" y="3176280"/>
              <a:ext cx="1427760" cy="214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D6265DC-2E6B-481A-A9DD-4B398C239E31}"/>
                </a:ext>
              </a:extLst>
            </p:cNvPr>
            <p:cNvSpPr/>
            <p:nvPr/>
          </p:nvSpPr>
          <p:spPr>
            <a:xfrm>
              <a:off x="1947960" y="2878200"/>
              <a:ext cx="986760" cy="39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anchor="t" anchorCtr="0" compatLnSpc="1">
              <a:sp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ja-JP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IPA Pゴシック" pitchFamily="50"/>
                  <a:ea typeface="IPA Pゴシック" pitchFamily="50"/>
                  <a:cs typeface="ＭＳ Ｐゴシック" pitchFamily="50"/>
                </a:rPr>
                <a:t>スレッド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0846BB4-E4B9-4C93-AB2A-D7E9603CC3B1}"/>
              </a:ext>
            </a:extLst>
          </p:cNvPr>
          <p:cNvGrpSpPr/>
          <p:nvPr/>
        </p:nvGrpSpPr>
        <p:grpSpPr>
          <a:xfrm>
            <a:off x="3242160" y="2878200"/>
            <a:ext cx="1427760" cy="2441520"/>
            <a:chOff x="3242160" y="2878200"/>
            <a:chExt cx="1427760" cy="244152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0CD5D9F-9FA2-4EC2-BC2E-7B539F859D95}"/>
                </a:ext>
              </a:extLst>
            </p:cNvPr>
            <p:cNvSpPr/>
            <p:nvPr/>
          </p:nvSpPr>
          <p:spPr>
            <a:xfrm>
              <a:off x="3242160" y="3176280"/>
              <a:ext cx="1427760" cy="214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5EE2120-B8E4-42A4-BFBB-145449E97BD5}"/>
                </a:ext>
              </a:extLst>
            </p:cNvPr>
            <p:cNvSpPr/>
            <p:nvPr/>
          </p:nvSpPr>
          <p:spPr>
            <a:xfrm>
              <a:off x="3454920" y="2878200"/>
              <a:ext cx="986760" cy="39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anchor="t" anchorCtr="0" compatLnSpc="1">
              <a:sp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ja-JP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IPA Pゴシック" pitchFamily="50"/>
                  <a:ea typeface="IPA Pゴシック" pitchFamily="50"/>
                  <a:cs typeface="ＭＳ Ｐゴシック" pitchFamily="50"/>
                </a:rPr>
                <a:t>スレッド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8A21953D-5226-42F6-A844-CCACF892101F}"/>
              </a:ext>
            </a:extLst>
          </p:cNvPr>
          <p:cNvGrpSpPr/>
          <p:nvPr/>
        </p:nvGrpSpPr>
        <p:grpSpPr>
          <a:xfrm>
            <a:off x="4909679" y="2878200"/>
            <a:ext cx="1427760" cy="2441520"/>
            <a:chOff x="4909679" y="2878200"/>
            <a:chExt cx="1427760" cy="244152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9726AE5-A0E9-4844-BB82-AB86FA2FF489}"/>
                </a:ext>
              </a:extLst>
            </p:cNvPr>
            <p:cNvSpPr/>
            <p:nvPr/>
          </p:nvSpPr>
          <p:spPr>
            <a:xfrm>
              <a:off x="4909679" y="3176280"/>
              <a:ext cx="1427760" cy="214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C6B11D-E9DD-4526-BF30-26019BFBC476}"/>
                </a:ext>
              </a:extLst>
            </p:cNvPr>
            <p:cNvSpPr/>
            <p:nvPr/>
          </p:nvSpPr>
          <p:spPr>
            <a:xfrm>
              <a:off x="5122440" y="2878200"/>
              <a:ext cx="986760" cy="39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anchor="t" anchorCtr="0" compatLnSpc="1">
              <a:sp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ja-JP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IPA Pゴシック" pitchFamily="50"/>
                  <a:ea typeface="IPA Pゴシック" pitchFamily="50"/>
                  <a:cs typeface="ＭＳ Ｐゴシック" pitchFamily="50"/>
                </a:rPr>
                <a:t>スレッド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C61105E-ED25-4063-8623-99B73FCC4E96}"/>
              </a:ext>
            </a:extLst>
          </p:cNvPr>
          <p:cNvGrpSpPr/>
          <p:nvPr/>
        </p:nvGrpSpPr>
        <p:grpSpPr>
          <a:xfrm>
            <a:off x="6496920" y="2878200"/>
            <a:ext cx="1427760" cy="2441520"/>
            <a:chOff x="6496920" y="2878200"/>
            <a:chExt cx="1427760" cy="24415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A2E7950-D89B-4661-9507-2ADB84C6E296}"/>
                </a:ext>
              </a:extLst>
            </p:cNvPr>
            <p:cNvSpPr/>
            <p:nvPr/>
          </p:nvSpPr>
          <p:spPr>
            <a:xfrm>
              <a:off x="6496920" y="3176280"/>
              <a:ext cx="1427760" cy="214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000000"/>
              </a:solidFill>
              <a:custDash>
                <a:ds d="100000" sp="100000"/>
              </a:custDash>
              <a:miter/>
            </a:ln>
          </p:spPr>
          <p:txBody>
            <a:bodyPr wrap="none" lIns="90000" tIns="46800" rIns="90000" bIns="46800" anchor="ctr" anchorCtr="0" compatLnSpc="1">
              <a:no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3FD7870-EFEC-473F-9028-18F1EF7E0978}"/>
                </a:ext>
              </a:extLst>
            </p:cNvPr>
            <p:cNvSpPr/>
            <p:nvPr/>
          </p:nvSpPr>
          <p:spPr>
            <a:xfrm>
              <a:off x="6709680" y="2878200"/>
              <a:ext cx="986760" cy="398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wrap="none" lIns="90000" tIns="46800" rIns="90000" bIns="46800" anchor="t" anchorCtr="0" compatLnSpc="1">
              <a:spAutoFit/>
            </a:bodyPr>
            <a:lstStyle/>
            <a:p>
              <a:pPr marL="0" marR="0" lvl="0" indent="0" algn="l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ja-JP" sz="20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IPA Pゴシック" pitchFamily="50"/>
                  <a:ea typeface="IPA Pゴシック" pitchFamily="50"/>
                  <a:cs typeface="ＭＳ Ｐゴシック" pitchFamily="50"/>
                </a:rPr>
                <a:t>スレッド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F9530-D4BB-465D-911D-9A9814838C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スレッドの利点・欠点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E9115A-AE72-49CF-B8E9-6767191AC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46919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メモリ空間の共有が容易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バッファアクセスなど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プロセスの中で複数の制御を同時実行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例：動画像処理：ダブルバッファリング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マルチプロセッサでは並行実行も可能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排他制御、スレッド間メモリ保護はプログラマ任せ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771A6B-F933-4B48-BF4B-5D4F389D0B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複数プロセスの同期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BDE2E-5DC6-47C4-B0F7-4B5F6326D4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プロセスは単独で仕事をするとは限らない</a:t>
            </a:r>
            <a:r>
              <a:rPr lang="en-US"/>
              <a:t/>
            </a:r>
            <a:br>
              <a:rPr lang="en-US"/>
            </a:br>
            <a:r>
              <a:rPr lang="en-US"/>
              <a:t>→同期(synchronization)</a:t>
            </a:r>
            <a:r>
              <a:rPr lang="ja-JP" altLang="en-US"/>
              <a:t>をとる必要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他のプロセスと資源を共有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 sz="3200">
                <a:solidFill>
                  <a:srgbClr val="000000"/>
                </a:solidFill>
                <a:latin typeface="IPA Pゴシック" pitchFamily="50"/>
              </a:rPr>
            </a:b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→競合(competition, race)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他のプロセスと仕事を分担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/>
            </a:r>
            <a:br>
              <a:rPr lang="en-US" sz="3200">
                <a:solidFill>
                  <a:srgbClr val="000000"/>
                </a:solidFill>
                <a:latin typeface="IPA Pゴシック" pitchFamily="50"/>
              </a:rPr>
            </a:b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→協調(cooperation)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05835-809A-445B-8DB7-50D23F284E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同期（競合）の例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15951C95-022F-49E1-9EA5-A4BC53D6CAD3}"/>
              </a:ext>
            </a:extLst>
          </p:cNvPr>
          <p:cNvSpPr/>
          <p:nvPr/>
        </p:nvSpPr>
        <p:spPr>
          <a:xfrm>
            <a:off x="1235880" y="2607120"/>
            <a:ext cx="2436120" cy="69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A3096C7D-2BF3-481E-95FE-2D42298A572F}"/>
              </a:ext>
            </a:extLst>
          </p:cNvPr>
          <p:cNvSpPr/>
          <p:nvPr/>
        </p:nvSpPr>
        <p:spPr>
          <a:xfrm>
            <a:off x="1224000" y="3731760"/>
            <a:ext cx="2436120" cy="692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84F2C3F-068A-4A8F-8FEE-C2C4C46F83D1}"/>
              </a:ext>
            </a:extLst>
          </p:cNvPr>
          <p:cNvSpPr/>
          <p:nvPr/>
        </p:nvSpPr>
        <p:spPr>
          <a:xfrm>
            <a:off x="6131880" y="3731760"/>
            <a:ext cx="2436120" cy="69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8D8E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プリンタ管理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9D510D0-0E6B-4145-B66A-1696D7E5D817}"/>
              </a:ext>
            </a:extLst>
          </p:cNvPr>
          <p:cNvSpPr/>
          <p:nvPr/>
        </p:nvSpPr>
        <p:spPr>
          <a:xfrm>
            <a:off x="6136560" y="2448000"/>
            <a:ext cx="2791440" cy="106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b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共有メモリ領域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B325E9A-F7BC-4D34-A08D-D442CF7C8025}"/>
              </a:ext>
            </a:extLst>
          </p:cNvPr>
          <p:cNvSpPr/>
          <p:nvPr/>
        </p:nvSpPr>
        <p:spPr>
          <a:xfrm>
            <a:off x="1584000" y="1728000"/>
            <a:ext cx="7128000" cy="532440"/>
          </a:xfrm>
          <a:custGeom>
            <a:avLst>
              <a:gd name="f0" fmla="val 10272"/>
              <a:gd name="f1" fmla="val 8228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印刷要求をプリンタ管理プロセスに伝える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66E881A-361D-48FC-A4CA-8E02F67348CC}"/>
              </a:ext>
            </a:extLst>
          </p:cNvPr>
          <p:cNvSpPr/>
          <p:nvPr/>
        </p:nvSpPr>
        <p:spPr>
          <a:xfrm>
            <a:off x="1368000" y="4536000"/>
            <a:ext cx="5673240" cy="936000"/>
          </a:xfrm>
          <a:custGeom>
            <a:avLst>
              <a:gd name="f0" fmla="val 12191"/>
              <a:gd name="f1" fmla="val -776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A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に対する処理の開始より前に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プロセス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B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が印刷要求を出したら…？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D3D2FB8-59F9-4CF4-8916-67F58A1A692F}"/>
              </a:ext>
            </a:extLst>
          </p:cNvPr>
          <p:cNvSpPr/>
          <p:nvPr/>
        </p:nvSpPr>
        <p:spPr>
          <a:xfrm>
            <a:off x="2736000" y="2515320"/>
            <a:ext cx="1152000" cy="440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文書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0821D19-2E7B-431E-BA5B-1F244938C3D9}"/>
              </a:ext>
            </a:extLst>
          </p:cNvPr>
          <p:cNvSpPr/>
          <p:nvPr/>
        </p:nvSpPr>
        <p:spPr>
          <a:xfrm>
            <a:off x="2736000" y="3650759"/>
            <a:ext cx="1152000" cy="440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文書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233C7769-8DDE-4769-90C7-D1AE324C55A5}"/>
              </a:ext>
            </a:extLst>
          </p:cNvPr>
          <p:cNvSpPr/>
          <p:nvPr/>
        </p:nvSpPr>
        <p:spPr>
          <a:xfrm>
            <a:off x="6263999" y="2535120"/>
            <a:ext cx="1428480" cy="44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文書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E89C6B5-F1D6-464A-BAC9-31DF8DACA69E}"/>
              </a:ext>
            </a:extLst>
          </p:cNvPr>
          <p:cNvSpPr/>
          <p:nvPr/>
        </p:nvSpPr>
        <p:spPr>
          <a:xfrm>
            <a:off x="7647119" y="4608000"/>
            <a:ext cx="22168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競合が起きない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ようにする必要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F10511F-0452-40B9-82DA-BB51D3AD4697}"/>
              </a:ext>
            </a:extLst>
          </p:cNvPr>
          <p:cNvCxnSpPr>
            <a:stCxn id="9" idx="1"/>
          </p:cNvCxnSpPr>
          <p:nvPr/>
        </p:nvCxnSpPr>
        <p:spPr>
          <a:xfrm>
            <a:off x="3888000" y="2735640"/>
            <a:ext cx="2375999" cy="19799"/>
          </a:xfrm>
          <a:prstGeom prst="straightConnector1">
            <a:avLst/>
          </a:prstGeom>
          <a:noFill/>
          <a:ln w="572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9F3665B-CF44-4349-AEC4-F3F39D3F574D}"/>
              </a:ext>
            </a:extLst>
          </p:cNvPr>
          <p:cNvSpPr/>
          <p:nvPr/>
        </p:nvSpPr>
        <p:spPr>
          <a:xfrm>
            <a:off x="6131880" y="2655000"/>
            <a:ext cx="1428120" cy="440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文書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38BF861-3ED7-4B2B-A3DF-27FB89F6B674}"/>
              </a:ext>
            </a:extLst>
          </p:cNvPr>
          <p:cNvCxnSpPr>
            <a:stCxn id="10" idx="1"/>
            <a:endCxn id="14" idx="3"/>
          </p:cNvCxnSpPr>
          <p:nvPr/>
        </p:nvCxnSpPr>
        <p:spPr>
          <a:xfrm flipV="1">
            <a:off x="3888000" y="2875500"/>
            <a:ext cx="2243880" cy="995759"/>
          </a:xfrm>
          <a:prstGeom prst="straightConnector1">
            <a:avLst/>
          </a:prstGeom>
          <a:noFill/>
          <a:ln w="57240">
            <a:solidFill>
              <a:srgbClr val="FF9900"/>
            </a:solidFill>
            <a:prstDash val="solid"/>
            <a:tailEnd type="arrow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BEA4D7F-69E0-4659-86A1-91E304D00B67}"/>
              </a:ext>
            </a:extLst>
          </p:cNvPr>
          <p:cNvCxnSpPr>
            <a:stCxn id="3" idx="2"/>
          </p:cNvCxnSpPr>
          <p:nvPr/>
        </p:nvCxnSpPr>
        <p:spPr>
          <a:xfrm>
            <a:off x="2453760" y="3299760"/>
            <a:ext cx="3678120" cy="778320"/>
          </a:xfrm>
          <a:prstGeom prst="straightConnector1">
            <a:avLst/>
          </a:prstGeom>
          <a:noFill/>
          <a:ln w="76320">
            <a:solidFill>
              <a:srgbClr val="FF3333"/>
            </a:solidFill>
            <a:custDash>
              <a:ds d="197000" sp="197000"/>
            </a:custDash>
            <a:tailEnd type="arrow"/>
          </a:ln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96D8CD4-77D9-4763-BCEE-1CD0C9020402}"/>
              </a:ext>
            </a:extLst>
          </p:cNvPr>
          <p:cNvCxnSpPr>
            <a:endCxn id="5" idx="3"/>
          </p:cNvCxnSpPr>
          <p:nvPr/>
        </p:nvCxnSpPr>
        <p:spPr>
          <a:xfrm>
            <a:off x="3660120" y="4078080"/>
            <a:ext cx="2471760" cy="0"/>
          </a:xfrm>
          <a:prstGeom prst="straightConnector1">
            <a:avLst/>
          </a:prstGeom>
          <a:noFill/>
          <a:ln w="76320">
            <a:solidFill>
              <a:srgbClr val="FF3333"/>
            </a:solidFill>
            <a:custDash>
              <a:ds d="197000" sp="197000"/>
            </a:custDash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3000"/>
                            </p:stCondLst>
                            <p:childTnLst>
                              <p:par>
                                <p:cTn id="5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9CEC8-FE7E-444D-A7F7-AB13E5ADD5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危険領域</a:t>
            </a:r>
            <a:r>
              <a:rPr lang="en-US"/>
              <a:t>(Critical Section: CS)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259A1A-40AD-4BE1-AB82-A6B4F95E6A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66588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限られた数のプロセスしか同時にアクセス</a:t>
            </a:r>
            <a:r>
              <a:rPr lang="en-US"/>
              <a:t/>
            </a:r>
            <a:br>
              <a:rPr lang="en-US"/>
            </a:br>
            <a:r>
              <a:rPr lang="ja-JP" altLang="en-US"/>
              <a:t>できないようにするべき部分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共有メモリ（へのアクセス命令）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デバイス</a:t>
            </a:r>
          </a:p>
          <a:p>
            <a:pPr marL="0" lvl="1" indent="0">
              <a:lnSpc>
                <a:spcPct val="100000"/>
              </a:lnSpc>
              <a:spcBef>
                <a:spcPts val="649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ファイル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危険領域への侵入を制御</a:t>
            </a:r>
            <a:r>
              <a:rPr lang="en-US"/>
              <a:t/>
            </a:r>
            <a:br>
              <a:rPr lang="en-US"/>
            </a:br>
            <a:r>
              <a:rPr lang="en-US"/>
              <a:t>⇒</a:t>
            </a:r>
            <a:r>
              <a:rPr lang="ja-JP" altLang="en-US" u="sng"/>
              <a:t>排他制御</a:t>
            </a:r>
            <a:r>
              <a:rPr lang="en-US"/>
              <a:t> </a:t>
            </a:r>
            <a:r>
              <a:rPr lang="ja-JP" altLang="en-US" sz="2200"/>
              <a:t>または</a:t>
            </a:r>
            <a:r>
              <a:rPr lang="ja-JP" altLang="en-US" u="sng"/>
              <a:t>相互排除</a:t>
            </a:r>
            <a:r>
              <a:rPr lang="ja-JP" altLang="en-US"/>
              <a:t>（</a:t>
            </a:r>
            <a:r>
              <a:rPr lang="en-US"/>
              <a:t>mutual exclusion</a:t>
            </a:r>
            <a:r>
              <a:rPr lang="ja-JP" altLang="en-US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A96C2-43DD-4D24-942A-6528281806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ja-JP" altLang="en-US"/>
              <a:t>排他制御のアルゴリズム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92036D-05E7-47F5-95BF-7871D1692E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ロック変数（変数が</a:t>
            </a:r>
            <a:r>
              <a:rPr lang="en-US"/>
              <a:t>1</a:t>
            </a:r>
            <a:r>
              <a:rPr lang="ja-JP" altLang="en-US"/>
              <a:t>なら使用中、</a:t>
            </a:r>
            <a:r>
              <a:rPr lang="en-US"/>
              <a:t>0</a:t>
            </a:r>
            <a:r>
              <a:rPr lang="ja-JP" altLang="en-US"/>
              <a:t>なら空き）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Dekker</a:t>
            </a:r>
            <a:r>
              <a:rPr lang="ja-JP" altLang="en-US"/>
              <a:t>のアルゴリズム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en-US"/>
              <a:t>Peterson</a:t>
            </a:r>
            <a:r>
              <a:rPr lang="ja-JP" altLang="en-US"/>
              <a:t>のアルゴリズム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Test and Set 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（または</a:t>
            </a:r>
            <a:r>
              <a:rPr lang="en-US" sz="3200">
                <a:solidFill>
                  <a:srgbClr val="000000"/>
                </a:solidFill>
                <a:latin typeface="IPA Pゴシック" pitchFamily="50"/>
              </a:rPr>
              <a:t>Test and Set Lock</a:t>
            </a: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）</a:t>
            </a:r>
          </a:p>
          <a:p>
            <a:pPr lvl="0">
              <a:spcBef>
                <a:spcPts val="748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/>
              <a:t>セマフォ</a:t>
            </a:r>
            <a:r>
              <a:rPr lang="en-US"/>
              <a:t>: Dijkstra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3200">
                <a:solidFill>
                  <a:srgbClr val="000000"/>
                </a:solidFill>
                <a:latin typeface="IPA Pゴシック" pitchFamily="50"/>
              </a:rPr>
              <a:t>モニタ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C9C06-CF50-4B5B-9579-941229263C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ロック変数による排他制御の例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28639896-C0FA-4821-95FB-64225BA4D9C0}"/>
              </a:ext>
            </a:extLst>
          </p:cNvPr>
          <p:cNvSpPr/>
          <p:nvPr/>
        </p:nvSpPr>
        <p:spPr>
          <a:xfrm>
            <a:off x="523440" y="1728000"/>
            <a:ext cx="7540559" cy="3751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lock;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enter_cs()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while (lock == TRUE);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lock = TRUE;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leave_cs(int proc)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lock = FALSE;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DBD5D28-1C04-4F88-81E9-2795586DAE7A}"/>
              </a:ext>
            </a:extLst>
          </p:cNvPr>
          <p:cNvSpPr/>
          <p:nvPr/>
        </p:nvSpPr>
        <p:spPr>
          <a:xfrm>
            <a:off x="4752000" y="1368000"/>
            <a:ext cx="5040000" cy="499680"/>
          </a:xfrm>
          <a:custGeom>
            <a:avLst>
              <a:gd name="f0" fmla="val -6365"/>
              <a:gd name="f1" fmla="val 4068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これから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CS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に入ります（鍵かけ）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97B79F46-AB07-4CEA-BDAF-829D3A8884B7}"/>
              </a:ext>
            </a:extLst>
          </p:cNvPr>
          <p:cNvSpPr/>
          <p:nvPr/>
        </p:nvSpPr>
        <p:spPr>
          <a:xfrm>
            <a:off x="5256000" y="4248000"/>
            <a:ext cx="4608000" cy="576000"/>
          </a:xfrm>
          <a:custGeom>
            <a:avLst>
              <a:gd name="f0" fmla="val -1859"/>
              <a:gd name="f1" fmla="val 16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これから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CS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を出ます（鍵あけ）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91CD4436-B86C-4721-9144-D22222A270D4}"/>
              </a:ext>
            </a:extLst>
          </p:cNvPr>
          <p:cNvSpPr/>
          <p:nvPr/>
        </p:nvSpPr>
        <p:spPr>
          <a:xfrm>
            <a:off x="3671999" y="2160000"/>
            <a:ext cx="6192000" cy="507959"/>
          </a:xfrm>
          <a:custGeom>
            <a:avLst>
              <a:gd name="f0" fmla="val 1326"/>
              <a:gd name="f1" fmla="val 3593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99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鍵が開くまで空回り（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spinlock=busy wait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）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7F0BD203-B235-4C69-8F3D-4EAAFFC5842B}"/>
              </a:ext>
            </a:extLst>
          </p:cNvPr>
          <p:cNvSpPr/>
          <p:nvPr/>
        </p:nvSpPr>
        <p:spPr>
          <a:xfrm>
            <a:off x="6048000" y="3024000"/>
            <a:ext cx="3744000" cy="792000"/>
          </a:xfrm>
          <a:custGeom>
            <a:avLst>
              <a:gd name="f0" fmla="val -19647"/>
              <a:gd name="f1" fmla="val 628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while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を抜けたところで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ディスパッチが起きたら？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A7447E3-6560-47FD-969F-FE74FA69305E}"/>
              </a:ext>
            </a:extLst>
          </p:cNvPr>
          <p:cNvSpPr/>
          <p:nvPr/>
        </p:nvSpPr>
        <p:spPr>
          <a:xfrm>
            <a:off x="4248000" y="5012280"/>
            <a:ext cx="467964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ロック変数自体に排他制御が必要！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4A4359D-55C1-4348-AF5D-510D41E4741F}"/>
              </a:ext>
            </a:extLst>
          </p:cNvPr>
          <p:cNvSpPr/>
          <p:nvPr/>
        </p:nvSpPr>
        <p:spPr>
          <a:xfrm>
            <a:off x="2180520" y="1368000"/>
            <a:ext cx="2139480" cy="499680"/>
          </a:xfrm>
          <a:custGeom>
            <a:avLst>
              <a:gd name="f0" fmla="val 352"/>
              <a:gd name="f1" fmla="val 2974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共有変数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E3952-DED5-4AFC-94A2-71BA221945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Peterson</a:t>
            </a:r>
            <a:r>
              <a:rPr lang="ja-JP" altLang="en-US"/>
              <a:t>のアルゴリズム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BCD260E3-F226-41A8-AEE6-EE8F6F06EA91}"/>
              </a:ext>
            </a:extLst>
          </p:cNvPr>
          <p:cNvSpPr/>
          <p:nvPr/>
        </p:nvSpPr>
        <p:spPr>
          <a:xfrm>
            <a:off x="360000" y="1998360"/>
            <a:ext cx="4464000" cy="32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proc = </a:t>
            </a:r>
            <a:r>
              <a:rPr lang="en-US" sz="1600" b="1" i="0" u="sng" strike="noStrike" baseline="0">
                <a:ln>
                  <a:noFill/>
                </a:ln>
                <a:solidFill>
                  <a:srgbClr val="FF3333"/>
                </a:solidFill>
                <a:uFillTx/>
                <a:latin typeface="Courier New" pitchFamily="49"/>
                <a:ea typeface="IPA Pゴシック" pitchFamily="50"/>
                <a:cs typeface="ＭＳ Ｐゴシック" pitchFamily="50"/>
              </a:rPr>
              <a:t>0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enter_cs()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int other = 1 - proc;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apply[proc] = TRUE;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turn = proc;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while (turn == proc &amp;&amp;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    apply[other] == TRUE);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leave_cs()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apply[proc] = FALSE;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55AA44B9-98C3-4449-A879-A908CAE5761B}"/>
              </a:ext>
            </a:extLst>
          </p:cNvPr>
          <p:cNvSpPr/>
          <p:nvPr/>
        </p:nvSpPr>
        <p:spPr>
          <a:xfrm>
            <a:off x="5112000" y="1998360"/>
            <a:ext cx="4464000" cy="325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proc = </a:t>
            </a:r>
            <a:r>
              <a:rPr lang="en-US" sz="1600" b="1" i="0" u="sng" strike="noStrike" baseline="0">
                <a:ln>
                  <a:noFill/>
                </a:ln>
                <a:solidFill>
                  <a:srgbClr val="FF3333"/>
                </a:solidFill>
                <a:uFillTx/>
                <a:latin typeface="Courier New" pitchFamily="49"/>
                <a:ea typeface="IPA Pゴシック" pitchFamily="50"/>
                <a:cs typeface="ＭＳ Ｐゴシック" pitchFamily="50"/>
              </a:rPr>
              <a:t>1</a:t>
            </a: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enter_cs()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int other = 1 - proc;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apply[proc] = TRUE;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turn = proc;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while (turn == proc &amp;&amp;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    apply[other] == TRUE);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leave_cs()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    apply[proc] = FALSE;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063469F-AEDF-4041-82C2-4C64CA88352E}"/>
              </a:ext>
            </a:extLst>
          </p:cNvPr>
          <p:cNvSpPr/>
          <p:nvPr/>
        </p:nvSpPr>
        <p:spPr>
          <a:xfrm>
            <a:off x="3744000" y="1584000"/>
            <a:ext cx="280800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squar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turn, apply[2];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2A10B628-7424-4A87-ACEE-93ABFBD66B25}"/>
              </a:ext>
            </a:extLst>
          </p:cNvPr>
          <p:cNvSpPr/>
          <p:nvPr/>
        </p:nvSpPr>
        <p:spPr>
          <a:xfrm>
            <a:off x="6890400" y="648000"/>
            <a:ext cx="3096000" cy="1224000"/>
          </a:xfrm>
          <a:custGeom>
            <a:avLst>
              <a:gd name="f0" fmla="val -6396"/>
              <a:gd name="f1" fmla="val 17979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共有変数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（プロセスは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0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と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の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2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つだけと仮定）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A1C2F5-40F5-4511-B17B-F17CF265FE39}"/>
              </a:ext>
            </a:extLst>
          </p:cNvPr>
          <p:cNvSpPr txBox="1"/>
          <p:nvPr/>
        </p:nvSpPr>
        <p:spPr>
          <a:xfrm>
            <a:off x="1587600" y="5197680"/>
            <a:ext cx="14364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B2CD0B-C84B-4F21-AAAC-F8DF0759D9B3}"/>
              </a:ext>
            </a:extLst>
          </p:cNvPr>
          <p:cNvSpPr txBox="1"/>
          <p:nvPr/>
        </p:nvSpPr>
        <p:spPr>
          <a:xfrm>
            <a:off x="6623999" y="5213880"/>
            <a:ext cx="1436400" cy="456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IPA Pゴシック" pitchFamily="50"/>
                <a:cs typeface="ＭＳ Ｐゴシック" pitchFamily="50"/>
              </a:rPr>
              <a:t>プロセス1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E4F46-642C-44C2-AB4D-04EB9040E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316800"/>
            <a:ext cx="9072720" cy="107135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Test and Set (TS or TSL)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FB3762-B977-4B9D-9CB4-5D16E28D45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4000"/>
            <a:ext cx="9072000" cy="3332160"/>
          </a:xfrm>
        </p:spPr>
        <p:txBody>
          <a:bodyPr wrap="square" anchor="t">
            <a:spAutoFit/>
          </a:bodyPr>
          <a:lstStyle/>
          <a:p>
            <a:pPr lvl="0"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アトミック命令</a:t>
            </a:r>
          </a:p>
          <a:p>
            <a:pPr marL="0" lvl="1" indent="0">
              <a:lnSpc>
                <a:spcPct val="100000"/>
              </a:lnSpc>
              <a:spcBef>
                <a:spcPts val="797"/>
              </a:spcBef>
              <a:buClr>
                <a:srgbClr val="669999"/>
              </a:buClr>
              <a:buSzPct val="70000"/>
              <a:buFont typeface="Wingdings" pitchFamily="2"/>
              <a:buChar char="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ja-JP" altLang="en-US" sz="2600">
                <a:solidFill>
                  <a:srgbClr val="000000"/>
                </a:solidFill>
                <a:latin typeface="IPA Pゴシック" pitchFamily="50"/>
              </a:rPr>
              <a:t>読み・書きの操作が途中で邪魔されない</a:t>
            </a:r>
          </a:p>
          <a:p>
            <a:pPr lvl="0">
              <a:spcBef>
                <a:spcPts val="649"/>
              </a:spcBef>
              <a:buClr>
                <a:srgbClr val="330066"/>
              </a:buClr>
              <a:buSzPct val="70000"/>
              <a:buFont typeface="Wingdings" pitchFamily="2"/>
              <a:buChar char=""/>
            </a:pPr>
            <a:r>
              <a:rPr lang="ja-JP" altLang="en-US" sz="2600"/>
              <a:t>メモリの値をレジスタに読む</a:t>
            </a:r>
            <a:r>
              <a:rPr lang="en-US" sz="2600"/>
              <a:t/>
            </a:r>
            <a:br>
              <a:rPr lang="en-US" sz="2600"/>
            </a:br>
            <a:r>
              <a:rPr lang="en-US" sz="2600"/>
              <a:t>⇒同時にメモリの値を真（非ゼロ）に設定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1DF09AC-0D12-480F-96AF-84D5D779FD08}"/>
              </a:ext>
            </a:extLst>
          </p:cNvPr>
          <p:cNvSpPr/>
          <p:nvPr/>
        </p:nvSpPr>
        <p:spPr>
          <a:xfrm>
            <a:off x="1512000" y="3528000"/>
            <a:ext cx="5850000" cy="1922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FF"/>
          </a:solidFill>
          <a:ln>
            <a:noFill/>
            <a:prstDash val="solid"/>
          </a:ln>
        </p:spPr>
        <p:txBody>
          <a:bodyPr wrap="none" lIns="90000" tIns="46800" rIns="90000" bIns="46800" anchor="t" anchorCtr="0" compatLnSpc="1">
            <a:sp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int lock = FALSE;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void enter_cs()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{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	while (tsl(lock) == TRUE);</a:t>
            </a:r>
          </a:p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IPA Pゴシック" pitchFamily="50"/>
                <a:cs typeface="ＭＳ Ｐゴシック" pitchFamily="50"/>
              </a:rPr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ED66F3C4-022C-480C-A402-29EBA029A79C}"/>
              </a:ext>
            </a:extLst>
          </p:cNvPr>
          <p:cNvSpPr/>
          <p:nvPr/>
        </p:nvSpPr>
        <p:spPr>
          <a:xfrm>
            <a:off x="5348160" y="3426840"/>
            <a:ext cx="4443840" cy="1037159"/>
          </a:xfrm>
          <a:custGeom>
            <a:avLst>
              <a:gd name="f0" fmla="val -1119"/>
              <a:gd name="f1" fmla="val 2561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CCFFCC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ロック変数を読む操作と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書く操作が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1</a:t>
            </a:r>
            <a:r>
              <a:rPr lang="ja-JP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IPA Pゴシック" pitchFamily="50"/>
                <a:cs typeface="ＭＳ Ｐゴシック" pitchFamily="50"/>
              </a:rPr>
              <a:t>命令で完了する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タイトル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S2015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S2015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1049</Words>
  <Application>Microsoft Macintosh PowerPoint</Application>
  <PresentationFormat>ユーザー設定</PresentationFormat>
  <Paragraphs>330</Paragraphs>
  <Slides>24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24</vt:i4>
      </vt:variant>
    </vt:vector>
  </HeadingPairs>
  <TitlesOfParts>
    <vt:vector size="39" baseType="lpstr">
      <vt:lpstr>Calibri</vt:lpstr>
      <vt:lpstr>Courier New</vt:lpstr>
      <vt:lpstr>IPA Pゴシック</vt:lpstr>
      <vt:lpstr>ＭＳ Ｐゴシック</vt:lpstr>
      <vt:lpstr>ＭＳ Ｐ明朝</vt:lpstr>
      <vt:lpstr>Tahoma</vt:lpstr>
      <vt:lpstr>Times New Roman</vt:lpstr>
      <vt:lpstr>Verdana</vt:lpstr>
      <vt:lpstr>Wingdings</vt:lpstr>
      <vt:lpstr>游ゴシック</vt:lpstr>
      <vt:lpstr>Arial</vt:lpstr>
      <vt:lpstr>標準</vt:lpstr>
      <vt:lpstr>タイトル1</vt:lpstr>
      <vt:lpstr>OS2015title</vt:lpstr>
      <vt:lpstr>OS2015title1</vt:lpstr>
      <vt:lpstr>オペレーティングシステム</vt:lpstr>
      <vt:lpstr>今回の話題</vt:lpstr>
      <vt:lpstr>複数プロセスの同期</vt:lpstr>
      <vt:lpstr>同期（競合）の例</vt:lpstr>
      <vt:lpstr>危険領域(Critical Section: CS)</vt:lpstr>
      <vt:lpstr>排他制御のアルゴリズム</vt:lpstr>
      <vt:lpstr>ロック変数による排他制御の例</vt:lpstr>
      <vt:lpstr>Petersonのアルゴリズム</vt:lpstr>
      <vt:lpstr>Test and Set (TS or TSL)</vt:lpstr>
      <vt:lpstr>セマフォ(semaphore：手旗)</vt:lpstr>
      <vt:lpstr>デッドロック</vt:lpstr>
      <vt:lpstr>哲学者の晩餐 (Philosophers' Dining)</vt:lpstr>
      <vt:lpstr>デッドロックのグラフ表現</vt:lpstr>
      <vt:lpstr>デッドロックのグラフ表現</vt:lpstr>
      <vt:lpstr>デッドロックが発生する条件</vt:lpstr>
      <vt:lpstr>デッドロックの回避</vt:lpstr>
      <vt:lpstr>デッドロックからの回復</vt:lpstr>
      <vt:lpstr>プロセス間の協調</vt:lpstr>
      <vt:lpstr>プロセス間通信(IPC)</vt:lpstr>
      <vt:lpstr>同期通信・非同期通信</vt:lpstr>
      <vt:lpstr>生産者・消費者問題</vt:lpstr>
      <vt:lpstr>ソケット</vt:lpstr>
      <vt:lpstr>スレッド(thread)</vt:lpstr>
      <vt:lpstr>スレッドの利点・欠点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オペレーティングシステム・第5回</dc:title>
  <cp:lastModifiedBy>久保田知恵</cp:lastModifiedBy>
  <cp:revision>61</cp:revision>
  <dcterms:modified xsi:type="dcterms:W3CDTF">2018-05-18T02:00:21Z</dcterms:modified>
</cp:coreProperties>
</file>