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5721B7-3452-4BE1-AEC7-0F159B4BF3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50C06E6-F450-45A9-9BF7-CD0001CC6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マスター字幕の書式設定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DF5B5C-D650-4FB2-B189-F43B95968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EC65E-84A4-48AC-A3ED-8A51B25CC8B6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81F793-75A1-4D87-86CF-0CEF3A9A0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6829E0-E117-4DE5-970B-D886A9C41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B39C1-C333-459D-88DF-4907533ADD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5320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914F22-CC60-4250-93E3-DB2D62A03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7A3C5A2-973D-48F2-9524-E16BED3C0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6FA654-904C-496A-BEEC-FED2783E0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EC65E-84A4-48AC-A3ED-8A51B25CC8B6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6E7FB4-C439-4DB3-90DC-B7E115835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5063A0-FCBD-4220-919B-D7EF106B9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B39C1-C333-459D-88DF-4907533ADD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4089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080EB05-989A-460B-AA83-D1133A2964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1F35935-FAD8-4CF4-B05F-3F0935FA9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FF683E-CB2A-481E-B57D-586690F52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EC65E-84A4-48AC-A3ED-8A51B25CC8B6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39D2E7-F9FC-485B-A35C-74EF9F66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1B3144-9FA2-4814-BEB0-BF684EAF6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B39C1-C333-459D-88DF-4907533ADD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4947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712E13-3947-4E32-95B0-B3AED459C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5776D3-C5ED-46D4-ACF5-BEF3CB3EB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2216F2-3AF7-4E12-A2F1-9E10B7A73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EC65E-84A4-48AC-A3ED-8A51B25CC8B6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7C2A2C-9C6E-4B98-9294-9672578D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413488-BF46-4B6D-B100-FB900460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B39C1-C333-459D-88DF-4907533ADD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7028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18F22D-AA5C-4BD4-AECB-1BAC925BC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A3A18A1-D296-4382-B3A5-0F0CEF2D2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F38C89-801E-438B-BE5B-4E243AD2C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EC65E-84A4-48AC-A3ED-8A51B25CC8B6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03A762-B839-4046-9CA7-C21362DB1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C8F190-9FE0-4DEB-A240-80EDF3B3A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B39C1-C333-459D-88DF-4907533ADD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804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9B51A1-6E9E-4D7D-ADDF-FD1036881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039AC2-0612-43AE-B10F-AB39576DC1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509BBED-F830-4EFC-8D10-4922E4413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10DD13A-40C1-4BA3-B0B4-4BD92FA1E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EC65E-84A4-48AC-A3ED-8A51B25CC8B6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3E3FD6-A9BF-4D97-BE99-B2BBF8298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37D0BB4-28FE-4B84-9B48-106BA57C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B39C1-C333-459D-88DF-4907533ADD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4822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F9EF24-3B43-4E2C-A6C6-2FD596AC6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12CA3F-E8E2-4146-8B53-EA82CE3F8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89ACD32-4DB2-427E-8D86-548BCE58D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4ECBED8-3E1C-4CF1-BE39-F534F60D72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33420AA-49CC-4033-89E1-07DB164112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1AA2124-C08B-480F-AE64-284B6DAE6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EC65E-84A4-48AC-A3ED-8A51B25CC8B6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1D61C12-DD83-4B31-AAA9-836B7F567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4BA5812-023A-4FB6-A069-B79350F8E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B39C1-C333-459D-88DF-4907533ADD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8078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EA356C-4F23-4B82-B06D-FC0DBAA4B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0A5C2D4-A174-4EED-AB2F-24B460014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EC65E-84A4-48AC-A3ED-8A51B25CC8B6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2878C38-5126-4A78-926E-1288205A8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B16164F-4E02-45A2-AE65-743211214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B39C1-C333-459D-88DF-4907533ADD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422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412B080-119C-4B5F-BD8C-E8035F210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EC65E-84A4-48AC-A3ED-8A51B25CC8B6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A1BD374-6D23-4306-A3C3-B3E8D0888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8C4EBE6-E413-45A1-B9FA-BB36DEF43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B39C1-C333-459D-88DF-4907533ADD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457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0292CE-BCDF-48E8-AA6C-0E2F51B7B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E8E95D-72FB-4973-9D97-6EE2FC75E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E77E495-C360-44D7-81EC-2D13882D3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9B4F0F6-CB4D-47BD-97C1-4AC8AFD7A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EC65E-84A4-48AC-A3ED-8A51B25CC8B6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096BFB-E4D8-42D4-9425-466C8E00F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0AF80DF-93AB-49DF-A86E-CBCC59A00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B39C1-C333-459D-88DF-4907533ADD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1263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F8F205-6E03-43FD-A124-A176C34C4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3FDAFA1-0D39-43C4-ADEF-EB5042BB11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E5988F2-A318-4A02-BDDE-8BACE22B9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4E231B-8C7C-4BFB-996B-9A7CD471B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EC65E-84A4-48AC-A3ED-8A51B25CC8B6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86A86EE-C587-4B71-BC43-4B91C1972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765D64D-2F92-441D-910C-ACF258B6B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B39C1-C333-459D-88DF-4907533ADD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4195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4456E8E-64E1-4643-9A8B-0D2676D6D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CC3FC9-0D6A-48A7-9E42-214BBAC4A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D650C9-B707-429F-ADFE-3F6EBB3AB4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EC65E-84A4-48AC-A3ED-8A51B25CC8B6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5B24C1-7740-4A3F-ACAC-0739C96902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F28CC2-D5EA-4A6D-8C6C-8ADAAE9C3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B39C1-C333-459D-88DF-4907533ADD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538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44E465-60AE-4E30-91BD-6462127737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あああ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093FB1A-70E5-451B-8850-EBBA95448B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3266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あああ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あああ</dc:title>
  <dc:creator>e.sato</dc:creator>
  <cp:lastModifiedBy>e.sato</cp:lastModifiedBy>
  <cp:revision>1</cp:revision>
  <dcterms:created xsi:type="dcterms:W3CDTF">2018-03-16T09:37:50Z</dcterms:created>
  <dcterms:modified xsi:type="dcterms:W3CDTF">2018-03-16T09:37:58Z</dcterms:modified>
</cp:coreProperties>
</file>