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7575-CCC3-487B-9BA4-A96965192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C90E5-C964-4A5D-80BA-05F84A45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612E-7C9A-4120-A121-5ED08B04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8A6D-84D0-41B5-B2CB-F5B426BD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5BAD-3466-4C43-9082-96541D8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0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17C3-D78A-45E0-9AEA-B13A1D40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46683-B651-44FB-ADEB-6F3FCC03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6795-ADA2-4E00-82F9-D3053322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48FA-0BC2-4007-9087-9BCA4BE8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CEEB-24EC-4D60-87AC-524916C7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F307E-3285-42CA-B3BC-CDB5ED128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DB69B-5282-4CC4-8C20-273D6A33E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5C37-6C2E-495D-A538-5C2EC77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8ABB-7CF6-41DC-BF69-45E443DE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E035-7B1D-4DEA-8DC5-A0DFDABF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A186-24D2-4BC5-BE8E-D1BA7D50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C2B6-1513-41F8-89DF-BAB8800A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F471-092B-49EB-B52A-C21D64A2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D6C3-E50B-4892-B88C-5A94C428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5306-3D3F-4334-8AAF-9597BC49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86E4-7B32-4E43-A6B3-EBFD42DE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815E6-8EB8-4846-BAC0-36D9930A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8561-288B-4458-93CF-1842EAA8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FB15E-E192-4BF2-A1EE-279BE607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BC76-A969-4043-A7D2-48B9512F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F1D1-6D6B-4246-AB1C-EDDCE4AC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D3CE-5D02-46A0-B686-3FD842634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F20A0-7373-4AC8-8BE5-50FC857A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9EDA2-2BCD-4192-9432-237A5B79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D6507-99C9-4A02-8DC9-89308ADF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C0531-E352-40CC-A552-FE41986A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0840-DB8F-45AA-A899-514224B0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FDA3-94B2-4FEB-9207-1487C5FF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6C8FA-56B2-4A60-9C05-3898327E8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86CBB-0D8B-4908-927D-F3BF50EE2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D07D8-B987-4B62-A27F-2D3BD9968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5A4D0-EB7B-47E1-AA27-F57E6D73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452C1-5EDD-4036-8C7A-312E9D1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71F86-0F4D-4EF8-9470-7F4A83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F47-54FC-457A-BC52-56EDE3F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94536-9F41-4249-AEA9-ED17321A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9478D-FF77-47D2-9DF5-373614F9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40DF5-FFCC-4CE8-8828-A31842A3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89366-7C4B-4218-B281-1F074FE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5E1DF-7331-4D35-8E2A-251A787C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35BF2-D0CA-4247-97A4-B4F52AB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B6EF-7DA7-44C9-9BD9-12FFB4EF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3BA9-5138-4813-9FD9-0923999D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5AD96-535E-4B86-BE5B-C9A48647E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2889B-09C4-41BE-AC66-88DDD7A7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7A0CB-4C81-4691-8B30-5523503D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A34D8-90AD-409C-B598-5824AF80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FBF1-3FD8-4BAD-99C2-9059C82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A4858-0987-4E9F-A9E7-80304FCC6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38201-7B07-4E18-8190-1C476B923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2651-617D-4DB0-944B-05A5912F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9E3C9-A7AF-4564-9C70-E43CB55B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379A2-8A3F-4654-9AE2-2B42126A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93287-0AF3-4937-BC11-687EF647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2FC1-FF2E-41B8-8B8F-BA26F2CC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8A63-99A0-4556-9BBC-5801CB0A7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F4F0-070E-4481-890F-1980423AF0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2B3F-8AF4-4D83-9121-D382D140B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28A9-49C4-410D-987B-C3130CBF3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0526-8192-4DD0-AB01-4C6A238A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3DC775-5CAD-47D5-A1BA-608441972D8E}"/>
              </a:ext>
            </a:extLst>
          </p:cNvPr>
          <p:cNvSpPr/>
          <p:nvPr/>
        </p:nvSpPr>
        <p:spPr>
          <a:xfrm>
            <a:off x="4600574" y="3577999"/>
            <a:ext cx="2371726" cy="716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Instruction Mem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5924F-F440-4D4E-85F9-232609231F1C}"/>
              </a:ext>
            </a:extLst>
          </p:cNvPr>
          <p:cNvSpPr/>
          <p:nvPr/>
        </p:nvSpPr>
        <p:spPr>
          <a:xfrm>
            <a:off x="4600574" y="2345192"/>
            <a:ext cx="1245053" cy="557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PC+4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E7E78B7-3D22-4F15-9BD2-49A127411FAC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V="1">
            <a:off x="4600574" y="2623797"/>
            <a:ext cx="12700" cy="1312409"/>
          </a:xfrm>
          <a:prstGeom prst="bentConnector3">
            <a:avLst>
              <a:gd name="adj1" fmla="val 7682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09991F-4018-4D55-B347-08357B4B1951}"/>
              </a:ext>
            </a:extLst>
          </p:cNvPr>
          <p:cNvCxnSpPr>
            <a:stCxn id="4" idx="3"/>
          </p:cNvCxnSpPr>
          <p:nvPr/>
        </p:nvCxnSpPr>
        <p:spPr>
          <a:xfrm>
            <a:off x="6972300" y="3936207"/>
            <a:ext cx="1343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6A64AED-CF5E-4D42-A03A-CD6A063D13B5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629026" y="2623798"/>
            <a:ext cx="2216601" cy="12700"/>
          </a:xfrm>
          <a:prstGeom prst="bentConnector5">
            <a:avLst>
              <a:gd name="adj1" fmla="val 21915"/>
              <a:gd name="adj2" fmla="val -7384819"/>
              <a:gd name="adj3" fmla="val 124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7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ouko 1">
      <a:majorFont>
        <a:latin typeface="Times New Roman"/>
        <a:ea typeface="方正宋三简体"/>
        <a:cs typeface=""/>
      </a:majorFont>
      <a:minorFont>
        <a:latin typeface="Times New Roman"/>
        <a:ea typeface="方正宋三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Hoshino Touko</dc:creator>
  <cp:lastModifiedBy>Hoshino Touko</cp:lastModifiedBy>
  <cp:revision>2</cp:revision>
  <dcterms:created xsi:type="dcterms:W3CDTF">2021-04-25T10:17:51Z</dcterms:created>
  <dcterms:modified xsi:type="dcterms:W3CDTF">2021-04-25T10:41:23Z</dcterms:modified>
</cp:coreProperties>
</file>