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8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A18-E42B-0641-B2B7-FE301638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11076-0C74-5D44-93EF-74405BBB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FC00-C4B0-9F40-951C-873A677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4F20-EA09-EF42-9C7C-0BB6DBA1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28B8-7EBB-7648-B46C-2BCEB3AC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6C70-5858-0249-8C22-948A877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6526-301B-AD41-8107-90F1AA60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D601-1C13-0E4B-B55D-D14919ED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BEDD-565F-234C-A56C-E4FD3CDB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3539-74A7-A14B-93B1-E8B6AFB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BE79-CE87-6D4B-8C38-00068DBA6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7091-06BC-9641-AC78-373F9678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E517-520D-494E-B469-D0CCDE1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DDE-3AFD-4342-81B6-389C2D1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C6A2-2EE1-BA49-B482-B37159A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D536-90C4-D74C-AD5B-3283A72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2BE6-C772-754A-91CB-920CB629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95F0-8CE2-CD4A-A73A-134382D6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52-BEA4-0C47-8CBF-F4660397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0282-B1FD-504B-A648-DE8D62A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DA6C-E703-9947-8FEE-165475D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5EAE-D85E-CA4A-B48D-9586FF31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D527-97B2-CF45-934F-70835E5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07C9-D51E-034F-AFCD-CAE61D53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D438-4193-374A-960F-2B403C2F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0AB3-6814-E54D-89D9-909AB020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DD4-F53B-BA4D-8C1F-D54FBF7F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666F-EE02-2D41-A934-7B66BBC8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B30B-0862-1140-80DC-D0A9807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9B143-6FA7-FC42-8B83-5B3B12BF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2721-27E3-3947-8E6B-FE09B36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EDA-6112-5C43-883D-EA7E14EA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8284-6AC1-4E45-8864-F10AB398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9532-E6ED-C844-BC82-3ADFC715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976B-2683-9149-B076-F1CB5E9A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24600-2CC4-7E42-BA25-94EAD5372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66F97-47A1-6442-8392-D10BF96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EA148-778A-864A-A6C8-D047CDAB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CF155-66EB-1F4D-917E-A0A344C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7E05-CDDE-974A-B7C6-E59C0870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E3129-EA36-EB44-82D1-75ACAB9A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2265A-B39A-8C40-AD9D-9FCE9D6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8D59-9DDC-B74F-9121-7A4A52F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37A39-AA4B-E14A-AC4F-74A890B7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54D0F-987F-8849-A89F-639F7E5D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D5F4-4000-2341-A5C3-3D022096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D28C-6598-194A-8BE9-5C11F4C1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F459-AFC7-7449-B060-57B6B74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2690-D364-9344-9BA5-FC9DF751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D15B-E4E5-4A40-928F-5E4E4FC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744A-78BE-354A-93F6-718E57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811D-7ABC-0944-BE0D-B3B1D133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D843-2CB3-AF46-A2C9-17DE915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6E1DE-651B-4242-9FC5-F9072D9AB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C26E-E0AC-AE41-AAC2-762D44B7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47B5-5140-EA44-B293-67F00987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1A8A-4DA5-ED49-972F-F30097C7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7DF-8522-B24A-966D-E343A9BA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3BA3C-A13F-8B4A-9AC7-7FF29B9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C7E1-4571-3544-B458-5C6013A0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A891-F4C1-7245-8A60-5D66104EE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2D95-FB50-FB40-B466-97B53253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E2F0-46E0-ED41-8ADB-35BA16D6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74" y="564425"/>
            <a:ext cx="8129451" cy="1459094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FridgeMate</a:t>
            </a:r>
            <a:endParaRPr lang="en-US" sz="9600" b="1" dirty="0">
              <a:solidFill>
                <a:srgbClr val="3D7300"/>
              </a:solidFill>
              <a:latin typeface="Paytone One" pitchFamily="2" charset="77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2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4368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MVP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Authentication.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accounts.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preferences.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Fridge/pantry ingredients.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search.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Save recipes.</a:t>
            </a:r>
          </a:p>
          <a:p>
            <a:pPr marL="571500" indent="-571500">
              <a:buFontTx/>
              <a:buChar char="-"/>
            </a:pPr>
            <a:endParaRPr lang="en-US" sz="4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090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Extra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Search history.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Lato Black" panose="020F0A02020204030203" pitchFamily="34" charset="77"/>
              </a:rPr>
              <a:t>Oauth</a:t>
            </a:r>
            <a:r>
              <a:rPr lang="en-US" sz="4000" dirty="0">
                <a:latin typeface="Lato Black" panose="020F0A02020204030203" pitchFamily="34" charset="7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of the week.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Collections.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Meal time filter.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Rate and review.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Profiles.</a:t>
            </a:r>
          </a:p>
        </p:txBody>
      </p:sp>
    </p:spTree>
    <p:extLst>
      <p:ext uri="{BB962C8B-B14F-4D97-AF65-F5344CB8AC3E}">
        <p14:creationId xmlns:p14="http://schemas.microsoft.com/office/powerpoint/2010/main" val="22463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Lato Black" panose="020F0A02020204030203" pitchFamily="34" charset="77"/>
              </a:rPr>
              <a:t>Anyone who cooks, </a:t>
            </a:r>
            <a:endParaRPr lang="en-US" sz="4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59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88251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343251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155997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Damascus</vt:lpstr>
      <vt:lpstr>Lato Black</vt:lpstr>
      <vt:lpstr>Paytone One</vt:lpstr>
      <vt:lpstr>Office Theme</vt:lpstr>
      <vt:lpstr>FridgeMate</vt:lpstr>
      <vt:lpstr>What:</vt:lpstr>
      <vt:lpstr>MVP Features:</vt:lpstr>
      <vt:lpstr>Extra Features:</vt:lpstr>
      <vt:lpstr>Who:</vt:lpstr>
      <vt:lpstr>What:</vt:lpstr>
      <vt:lpstr>What:</vt:lpstr>
      <vt:lpstr>What: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FridgeMate</dc:title>
  <dc:creator>Microsoft Office User</dc:creator>
  <cp:lastModifiedBy>Microsoft Office User</cp:lastModifiedBy>
  <cp:revision>5</cp:revision>
  <dcterms:created xsi:type="dcterms:W3CDTF">2020-12-01T04:52:10Z</dcterms:created>
  <dcterms:modified xsi:type="dcterms:W3CDTF">2020-12-01T05:28:03Z</dcterms:modified>
</cp:coreProperties>
</file>